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6959600" cy="3911600"/>
  <p:notesSz cx="6959600" cy="3911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1970" y="1212596"/>
            <a:ext cx="5915660" cy="821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43940" y="2190496"/>
            <a:ext cx="4871720" cy="977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2B2B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47980" y="899668"/>
            <a:ext cx="3027426" cy="2581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584194" y="899668"/>
            <a:ext cx="3027426" cy="2581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565"/>
            <a:ext cx="6955155" cy="3904615"/>
          </a:xfrm>
          <a:custGeom>
            <a:avLst/>
            <a:gdLst/>
            <a:ahLst/>
            <a:cxnLst/>
            <a:rect l="l" t="t" r="r" b="b"/>
            <a:pathLst>
              <a:path w="6955155" h="3904615">
                <a:moveTo>
                  <a:pt x="6954994" y="3904078"/>
                </a:moveTo>
                <a:lnTo>
                  <a:pt x="0" y="3904078"/>
                </a:lnTo>
                <a:lnTo>
                  <a:pt x="0" y="0"/>
                </a:lnTo>
                <a:lnTo>
                  <a:pt x="6954994" y="0"/>
                </a:lnTo>
                <a:lnTo>
                  <a:pt x="6954994" y="3904078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3683" y="1220206"/>
            <a:ext cx="5672232" cy="1323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7581" y="1320248"/>
            <a:ext cx="5184436" cy="1640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332B2B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366264" y="3637788"/>
            <a:ext cx="2227072" cy="195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47980" y="3637788"/>
            <a:ext cx="1600708" cy="195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010912" y="3637788"/>
            <a:ext cx="1600708" cy="195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7620" marR="5080" indent="-635">
              <a:lnSpc>
                <a:spcPct val="99600"/>
              </a:lnSpc>
              <a:spcBef>
                <a:spcPts val="105"/>
              </a:spcBef>
            </a:pPr>
            <a:r>
              <a:rPr dirty="0" spc="40">
                <a:solidFill>
                  <a:srgbClr val="382F2F"/>
                </a:solidFill>
              </a:rPr>
              <a:t>Ef</a:t>
            </a:r>
            <a:r>
              <a:rPr dirty="0" spc="40"/>
              <a:t>f</a:t>
            </a:r>
            <a:r>
              <a:rPr dirty="0" spc="40">
                <a:solidFill>
                  <a:srgbClr val="382F2F"/>
                </a:solidFill>
              </a:rPr>
              <a:t>i</a:t>
            </a:r>
            <a:r>
              <a:rPr dirty="0" spc="40"/>
              <a:t>ci</a:t>
            </a:r>
            <a:r>
              <a:rPr dirty="0" spc="40">
                <a:solidFill>
                  <a:srgbClr val="382F2F"/>
                </a:solidFill>
              </a:rPr>
              <a:t>e</a:t>
            </a:r>
            <a:r>
              <a:rPr dirty="0" spc="40"/>
              <a:t>n</a:t>
            </a:r>
            <a:r>
              <a:rPr dirty="0" spc="40">
                <a:solidFill>
                  <a:srgbClr val="382F2F"/>
                </a:solidFill>
              </a:rPr>
              <a:t>t </a:t>
            </a:r>
            <a:r>
              <a:rPr dirty="0" spc="15"/>
              <a:t>Scala</a:t>
            </a:r>
            <a:r>
              <a:rPr dirty="0" spc="15">
                <a:solidFill>
                  <a:srgbClr val="382F2F"/>
                </a:solidFill>
              </a:rPr>
              <a:t>bi</a:t>
            </a:r>
            <a:r>
              <a:rPr dirty="0" spc="15"/>
              <a:t>lity </a:t>
            </a:r>
            <a:r>
              <a:rPr dirty="0" spc="-10"/>
              <a:t>and </a:t>
            </a:r>
            <a:r>
              <a:rPr dirty="0">
                <a:solidFill>
                  <a:srgbClr val="382F2F"/>
                </a:solidFill>
              </a:rPr>
              <a:t>Task </a:t>
            </a:r>
            <a:r>
              <a:rPr dirty="0" spc="5">
                <a:solidFill>
                  <a:srgbClr val="382F2F"/>
                </a:solidFill>
              </a:rPr>
              <a:t> </a:t>
            </a:r>
            <a:r>
              <a:rPr dirty="0" spc="25">
                <a:solidFill>
                  <a:srgbClr val="382F2F"/>
                </a:solidFill>
              </a:rPr>
              <a:t>M</a:t>
            </a:r>
            <a:r>
              <a:rPr dirty="0" spc="25"/>
              <a:t>an</a:t>
            </a:r>
            <a:r>
              <a:rPr dirty="0" spc="25">
                <a:solidFill>
                  <a:srgbClr val="382F2F"/>
                </a:solidFill>
              </a:rPr>
              <a:t>ag</a:t>
            </a:r>
            <a:r>
              <a:rPr dirty="0" spc="25"/>
              <a:t>e</a:t>
            </a:r>
            <a:r>
              <a:rPr dirty="0" spc="25">
                <a:solidFill>
                  <a:srgbClr val="382F2F"/>
                </a:solidFill>
              </a:rPr>
              <a:t>m</a:t>
            </a:r>
            <a:r>
              <a:rPr dirty="0" spc="25"/>
              <a:t>ent</a:t>
            </a:r>
            <a:r>
              <a:rPr dirty="0" spc="25">
                <a:solidFill>
                  <a:srgbClr val="382F2F"/>
                </a:solidFill>
              </a:rPr>
              <a:t>:</a:t>
            </a:r>
            <a:r>
              <a:rPr dirty="0">
                <a:solidFill>
                  <a:srgbClr val="382F2F"/>
                </a:solidFill>
              </a:rPr>
              <a:t> </a:t>
            </a:r>
            <a:r>
              <a:rPr dirty="0" spc="35">
                <a:solidFill>
                  <a:srgbClr val="382F2F"/>
                </a:solidFill>
              </a:rPr>
              <a:t>U</a:t>
            </a:r>
            <a:r>
              <a:rPr dirty="0" spc="35"/>
              <a:t>nle</a:t>
            </a:r>
            <a:r>
              <a:rPr dirty="0" spc="35">
                <a:solidFill>
                  <a:srgbClr val="382F2F"/>
                </a:solidFill>
              </a:rPr>
              <a:t>as</a:t>
            </a:r>
            <a:r>
              <a:rPr dirty="0" spc="35"/>
              <a:t>h</a:t>
            </a:r>
            <a:r>
              <a:rPr dirty="0" spc="35">
                <a:solidFill>
                  <a:srgbClr val="382F2F"/>
                </a:solidFill>
              </a:rPr>
              <a:t>in</a:t>
            </a:r>
            <a:r>
              <a:rPr dirty="0" spc="35"/>
              <a:t>g</a:t>
            </a:r>
            <a:r>
              <a:rPr dirty="0"/>
              <a:t> </a:t>
            </a:r>
            <a:r>
              <a:rPr dirty="0" spc="20">
                <a:solidFill>
                  <a:srgbClr val="382F2F"/>
                </a:solidFill>
              </a:rPr>
              <a:t>the</a:t>
            </a:r>
            <a:r>
              <a:rPr dirty="0">
                <a:solidFill>
                  <a:srgbClr val="382F2F"/>
                </a:solidFill>
              </a:rPr>
              <a:t> </a:t>
            </a:r>
            <a:r>
              <a:rPr dirty="0" spc="-55"/>
              <a:t>Power </a:t>
            </a:r>
            <a:r>
              <a:rPr dirty="0" spc="-610"/>
              <a:t> </a:t>
            </a:r>
            <a:r>
              <a:rPr dirty="0" spc="25">
                <a:solidFill>
                  <a:srgbClr val="382F2F"/>
                </a:solidFill>
              </a:rPr>
              <a:t>of</a:t>
            </a:r>
            <a:r>
              <a:rPr dirty="0" spc="5">
                <a:solidFill>
                  <a:srgbClr val="382F2F"/>
                </a:solidFill>
              </a:rPr>
              <a:t> </a:t>
            </a:r>
            <a:r>
              <a:rPr dirty="0" spc="20">
                <a:solidFill>
                  <a:srgbClr val="382F2F"/>
                </a:solidFill>
              </a:rPr>
              <a:t>D</a:t>
            </a:r>
            <a:r>
              <a:rPr dirty="0" spc="20"/>
              <a:t>i</a:t>
            </a:r>
            <a:r>
              <a:rPr dirty="0" spc="20">
                <a:solidFill>
                  <a:srgbClr val="382F2F"/>
                </a:solidFill>
              </a:rPr>
              <a:t>s</a:t>
            </a:r>
            <a:r>
              <a:rPr dirty="0" spc="20"/>
              <a:t>t</a:t>
            </a:r>
            <a:r>
              <a:rPr dirty="0" spc="20">
                <a:solidFill>
                  <a:srgbClr val="382F2F"/>
                </a:solidFill>
              </a:rPr>
              <a:t>r</a:t>
            </a:r>
            <a:r>
              <a:rPr dirty="0" spc="20"/>
              <a:t>ib</a:t>
            </a:r>
            <a:r>
              <a:rPr dirty="0" spc="20">
                <a:solidFill>
                  <a:srgbClr val="382F2F"/>
                </a:solidFill>
              </a:rPr>
              <a:t>u</a:t>
            </a:r>
            <a:r>
              <a:rPr dirty="0" spc="20"/>
              <a:t>t</a:t>
            </a:r>
            <a:r>
              <a:rPr dirty="0" spc="20">
                <a:solidFill>
                  <a:srgbClr val="382F2F"/>
                </a:solidFill>
              </a:rPr>
              <a:t>e</a:t>
            </a:r>
            <a:r>
              <a:rPr dirty="0" spc="20"/>
              <a:t>d</a:t>
            </a:r>
            <a:r>
              <a:rPr dirty="0" spc="5"/>
              <a:t> </a:t>
            </a:r>
            <a:r>
              <a:rPr dirty="0" spc="10">
                <a:solidFill>
                  <a:srgbClr val="382F2F"/>
                </a:solidFill>
              </a:rPr>
              <a:t>Sys</a:t>
            </a:r>
            <a:r>
              <a:rPr dirty="0" spc="10"/>
              <a:t>te</a:t>
            </a:r>
            <a:r>
              <a:rPr dirty="0" spc="10">
                <a:solidFill>
                  <a:srgbClr val="382F2F"/>
                </a:solidFill>
              </a:rPr>
              <a:t>m</a:t>
            </a:r>
            <a:r>
              <a:rPr dirty="0" spc="10"/>
              <a:t>s </a:t>
            </a:r>
            <a:r>
              <a:rPr dirty="0" spc="-10"/>
              <a:t>with</a:t>
            </a:r>
            <a:r>
              <a:rPr dirty="0" spc="5"/>
              <a:t> </a:t>
            </a:r>
            <a:r>
              <a:rPr dirty="0">
                <a:solidFill>
                  <a:srgbClr val="382F2F"/>
                </a:solidFill>
              </a:rPr>
              <a:t>C</a:t>
            </a:r>
            <a:r>
              <a:rPr dirty="0"/>
              <a:t>el</a:t>
            </a:r>
            <a:r>
              <a:rPr dirty="0">
                <a:solidFill>
                  <a:srgbClr val="382F2F"/>
                </a:solidFill>
              </a:rPr>
              <a:t>er</a:t>
            </a:r>
            <a:r>
              <a:rPr dirty="0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68"/>
            <a:ext cx="6955155" cy="969644"/>
          </a:xfrm>
          <a:custGeom>
            <a:avLst/>
            <a:gdLst/>
            <a:ahLst/>
            <a:cxnLst/>
            <a:rect l="l" t="t" r="r" b="b"/>
            <a:pathLst>
              <a:path w="6955155" h="969644">
                <a:moveTo>
                  <a:pt x="6954990" y="196659"/>
                </a:moveTo>
                <a:lnTo>
                  <a:pt x="1286713" y="196659"/>
                </a:lnTo>
                <a:lnTo>
                  <a:pt x="1318768" y="173075"/>
                </a:lnTo>
                <a:lnTo>
                  <a:pt x="1360335" y="145249"/>
                </a:lnTo>
                <a:lnTo>
                  <a:pt x="1403223" y="119697"/>
                </a:lnTo>
                <a:lnTo>
                  <a:pt x="1442618" y="98831"/>
                </a:lnTo>
                <a:lnTo>
                  <a:pt x="1483512" y="79527"/>
                </a:lnTo>
                <a:lnTo>
                  <a:pt x="1526006" y="61722"/>
                </a:lnTo>
                <a:lnTo>
                  <a:pt x="1570139" y="45427"/>
                </a:lnTo>
                <a:lnTo>
                  <a:pt x="1615986" y="30594"/>
                </a:lnTo>
                <a:lnTo>
                  <a:pt x="1663636" y="17208"/>
                </a:lnTo>
                <a:lnTo>
                  <a:pt x="1713153" y="5232"/>
                </a:lnTo>
                <a:lnTo>
                  <a:pt x="1738579" y="0"/>
                </a:lnTo>
                <a:lnTo>
                  <a:pt x="1645196" y="0"/>
                </a:lnTo>
                <a:lnTo>
                  <a:pt x="1562976" y="25107"/>
                </a:lnTo>
                <a:lnTo>
                  <a:pt x="1518056" y="41706"/>
                </a:lnTo>
                <a:lnTo>
                  <a:pt x="1474800" y="59842"/>
                </a:lnTo>
                <a:lnTo>
                  <a:pt x="1433144" y="79514"/>
                </a:lnTo>
                <a:lnTo>
                  <a:pt x="1392936" y="100799"/>
                </a:lnTo>
                <a:lnTo>
                  <a:pt x="1349298" y="126860"/>
                </a:lnTo>
                <a:lnTo>
                  <a:pt x="1307058" y="155143"/>
                </a:lnTo>
                <a:lnTo>
                  <a:pt x="1266088" y="185267"/>
                </a:lnTo>
                <a:lnTo>
                  <a:pt x="1251724" y="196659"/>
                </a:lnTo>
                <a:lnTo>
                  <a:pt x="0" y="196659"/>
                </a:lnTo>
                <a:lnTo>
                  <a:pt x="0" y="215811"/>
                </a:lnTo>
                <a:lnTo>
                  <a:pt x="1227594" y="215811"/>
                </a:lnTo>
                <a:lnTo>
                  <a:pt x="1226223" y="216903"/>
                </a:lnTo>
                <a:lnTo>
                  <a:pt x="1187284" y="249656"/>
                </a:lnTo>
                <a:lnTo>
                  <a:pt x="1149146" y="283210"/>
                </a:lnTo>
                <a:lnTo>
                  <a:pt x="1111631" y="317182"/>
                </a:lnTo>
                <a:lnTo>
                  <a:pt x="1041069" y="382054"/>
                </a:lnTo>
                <a:lnTo>
                  <a:pt x="1006995" y="413029"/>
                </a:lnTo>
                <a:lnTo>
                  <a:pt x="971918" y="444436"/>
                </a:lnTo>
                <a:lnTo>
                  <a:pt x="935850" y="476135"/>
                </a:lnTo>
                <a:lnTo>
                  <a:pt x="898791" y="507974"/>
                </a:lnTo>
                <a:lnTo>
                  <a:pt x="860767" y="539800"/>
                </a:lnTo>
                <a:lnTo>
                  <a:pt x="821766" y="571474"/>
                </a:lnTo>
                <a:lnTo>
                  <a:pt x="781812" y="602856"/>
                </a:lnTo>
                <a:lnTo>
                  <a:pt x="740892" y="633806"/>
                </a:lnTo>
                <a:lnTo>
                  <a:pt x="699033" y="664159"/>
                </a:lnTo>
                <a:lnTo>
                  <a:pt x="656247" y="693788"/>
                </a:lnTo>
                <a:lnTo>
                  <a:pt x="612521" y="722541"/>
                </a:lnTo>
                <a:lnTo>
                  <a:pt x="567880" y="750277"/>
                </a:lnTo>
                <a:lnTo>
                  <a:pt x="522325" y="776859"/>
                </a:lnTo>
                <a:lnTo>
                  <a:pt x="475856" y="802119"/>
                </a:lnTo>
                <a:lnTo>
                  <a:pt x="429552" y="825411"/>
                </a:lnTo>
                <a:lnTo>
                  <a:pt x="383159" y="846836"/>
                </a:lnTo>
                <a:lnTo>
                  <a:pt x="336727" y="866368"/>
                </a:lnTo>
                <a:lnTo>
                  <a:pt x="290271" y="884021"/>
                </a:lnTo>
                <a:lnTo>
                  <a:pt x="243814" y="899795"/>
                </a:lnTo>
                <a:lnTo>
                  <a:pt x="197421" y="913663"/>
                </a:lnTo>
                <a:lnTo>
                  <a:pt x="151104" y="925639"/>
                </a:lnTo>
                <a:lnTo>
                  <a:pt x="104889" y="935697"/>
                </a:lnTo>
                <a:lnTo>
                  <a:pt x="58826" y="943851"/>
                </a:lnTo>
                <a:lnTo>
                  <a:pt x="10655" y="947496"/>
                </a:lnTo>
                <a:lnTo>
                  <a:pt x="0" y="946658"/>
                </a:lnTo>
                <a:lnTo>
                  <a:pt x="0" y="968857"/>
                </a:lnTo>
                <a:lnTo>
                  <a:pt x="49314" y="966889"/>
                </a:lnTo>
                <a:lnTo>
                  <a:pt x="108737" y="956957"/>
                </a:lnTo>
                <a:lnTo>
                  <a:pt x="152361" y="947496"/>
                </a:lnTo>
                <a:lnTo>
                  <a:pt x="155727" y="946772"/>
                </a:lnTo>
                <a:lnTo>
                  <a:pt x="202806" y="934618"/>
                </a:lnTo>
                <a:lnTo>
                  <a:pt x="249948" y="920534"/>
                </a:lnTo>
                <a:lnTo>
                  <a:pt x="297141" y="904506"/>
                </a:lnTo>
                <a:lnTo>
                  <a:pt x="344322" y="886548"/>
                </a:lnTo>
                <a:lnTo>
                  <a:pt x="391490" y="866698"/>
                </a:lnTo>
                <a:lnTo>
                  <a:pt x="438581" y="844931"/>
                </a:lnTo>
                <a:lnTo>
                  <a:pt x="485597" y="821296"/>
                </a:lnTo>
                <a:lnTo>
                  <a:pt x="532511" y="795820"/>
                </a:lnTo>
                <a:lnTo>
                  <a:pt x="578497" y="769035"/>
                </a:lnTo>
                <a:lnTo>
                  <a:pt x="623544" y="741070"/>
                </a:lnTo>
                <a:lnTo>
                  <a:pt x="667651" y="712089"/>
                </a:lnTo>
                <a:lnTo>
                  <a:pt x="710806" y="682218"/>
                </a:lnTo>
                <a:lnTo>
                  <a:pt x="753008" y="651611"/>
                </a:lnTo>
                <a:lnTo>
                  <a:pt x="794245" y="620433"/>
                </a:lnTo>
                <a:lnTo>
                  <a:pt x="834517" y="588797"/>
                </a:lnTo>
                <a:lnTo>
                  <a:pt x="873798" y="556869"/>
                </a:lnTo>
                <a:lnTo>
                  <a:pt x="912101" y="524802"/>
                </a:lnTo>
                <a:lnTo>
                  <a:pt x="949413" y="492734"/>
                </a:lnTo>
                <a:lnTo>
                  <a:pt x="985723" y="460806"/>
                </a:lnTo>
                <a:lnTo>
                  <a:pt x="1021029" y="429171"/>
                </a:lnTo>
                <a:lnTo>
                  <a:pt x="1125601" y="333375"/>
                </a:lnTo>
                <a:lnTo>
                  <a:pt x="1162748" y="299720"/>
                </a:lnTo>
                <a:lnTo>
                  <a:pt x="1200505" y="266484"/>
                </a:lnTo>
                <a:lnTo>
                  <a:pt x="1238999" y="234061"/>
                </a:lnTo>
                <a:lnTo>
                  <a:pt x="1261986" y="215811"/>
                </a:lnTo>
                <a:lnTo>
                  <a:pt x="6954990" y="215811"/>
                </a:lnTo>
                <a:lnTo>
                  <a:pt x="6954990" y="196659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995231"/>
            <a:ext cx="6955155" cy="912494"/>
          </a:xfrm>
          <a:custGeom>
            <a:avLst/>
            <a:gdLst/>
            <a:ahLst/>
            <a:cxnLst/>
            <a:rect l="l" t="t" r="r" b="b"/>
            <a:pathLst>
              <a:path w="6955155" h="912495">
                <a:moveTo>
                  <a:pt x="6954990" y="0"/>
                </a:moveTo>
                <a:lnTo>
                  <a:pt x="6869138" y="13677"/>
                </a:lnTo>
                <a:lnTo>
                  <a:pt x="6820382" y="25565"/>
                </a:lnTo>
                <a:lnTo>
                  <a:pt x="6771564" y="39751"/>
                </a:lnTo>
                <a:lnTo>
                  <a:pt x="6722707" y="56197"/>
                </a:lnTo>
                <a:lnTo>
                  <a:pt x="6673888" y="74904"/>
                </a:lnTo>
                <a:lnTo>
                  <a:pt x="6625120" y="95859"/>
                </a:lnTo>
                <a:lnTo>
                  <a:pt x="6576441" y="119037"/>
                </a:lnTo>
                <a:lnTo>
                  <a:pt x="6527927" y="144424"/>
                </a:lnTo>
                <a:lnTo>
                  <a:pt x="6481648" y="170713"/>
                </a:lnTo>
                <a:lnTo>
                  <a:pt x="6436398" y="198374"/>
                </a:lnTo>
                <a:lnTo>
                  <a:pt x="6392164" y="227266"/>
                </a:lnTo>
                <a:lnTo>
                  <a:pt x="6348971" y="257200"/>
                </a:lnTo>
                <a:lnTo>
                  <a:pt x="6306820" y="288010"/>
                </a:lnTo>
                <a:lnTo>
                  <a:pt x="6265710" y="319532"/>
                </a:lnTo>
                <a:lnTo>
                  <a:pt x="6225641" y="351586"/>
                </a:lnTo>
                <a:lnTo>
                  <a:pt x="6186640" y="384009"/>
                </a:lnTo>
                <a:lnTo>
                  <a:pt x="6148692" y="416636"/>
                </a:lnTo>
                <a:lnTo>
                  <a:pt x="6111811" y="449287"/>
                </a:lnTo>
                <a:lnTo>
                  <a:pt x="6075985" y="481812"/>
                </a:lnTo>
                <a:lnTo>
                  <a:pt x="6041250" y="514019"/>
                </a:lnTo>
                <a:lnTo>
                  <a:pt x="5938812" y="611263"/>
                </a:lnTo>
                <a:lnTo>
                  <a:pt x="5900026" y="647509"/>
                </a:lnTo>
                <a:lnTo>
                  <a:pt x="5860453" y="683107"/>
                </a:lnTo>
                <a:lnTo>
                  <a:pt x="5826252" y="712165"/>
                </a:lnTo>
                <a:lnTo>
                  <a:pt x="0" y="712165"/>
                </a:lnTo>
                <a:lnTo>
                  <a:pt x="0" y="731316"/>
                </a:lnTo>
                <a:lnTo>
                  <a:pt x="5802401" y="731316"/>
                </a:lnTo>
                <a:lnTo>
                  <a:pt x="5778131" y="750404"/>
                </a:lnTo>
                <a:lnTo>
                  <a:pt x="5734964" y="781088"/>
                </a:lnTo>
                <a:lnTo>
                  <a:pt x="5690197" y="809117"/>
                </a:lnTo>
                <a:lnTo>
                  <a:pt x="5648782" y="831824"/>
                </a:lnTo>
                <a:lnTo>
                  <a:pt x="5605513" y="852703"/>
                </a:lnTo>
                <a:lnTo>
                  <a:pt x="5560288" y="871791"/>
                </a:lnTo>
                <a:lnTo>
                  <a:pt x="5512981" y="889114"/>
                </a:lnTo>
                <a:lnTo>
                  <a:pt x="5463527" y="904722"/>
                </a:lnTo>
                <a:lnTo>
                  <a:pt x="5434952" y="912418"/>
                </a:lnTo>
                <a:lnTo>
                  <a:pt x="5505386" y="912418"/>
                </a:lnTo>
                <a:lnTo>
                  <a:pt x="5567680" y="890295"/>
                </a:lnTo>
                <a:lnTo>
                  <a:pt x="5613717" y="870864"/>
                </a:lnTo>
                <a:lnTo>
                  <a:pt x="5657799" y="849579"/>
                </a:lnTo>
                <a:lnTo>
                  <a:pt x="5700026" y="826427"/>
                </a:lnTo>
                <a:lnTo>
                  <a:pt x="5745594" y="797852"/>
                </a:lnTo>
                <a:lnTo>
                  <a:pt x="5789434" y="766686"/>
                </a:lnTo>
                <a:lnTo>
                  <a:pt x="5831764" y="733437"/>
                </a:lnTo>
                <a:lnTo>
                  <a:pt x="5834253" y="731316"/>
                </a:lnTo>
                <a:lnTo>
                  <a:pt x="6954990" y="731316"/>
                </a:lnTo>
                <a:lnTo>
                  <a:pt x="6954990" y="712165"/>
                </a:lnTo>
                <a:lnTo>
                  <a:pt x="5856808" y="712165"/>
                </a:lnTo>
                <a:lnTo>
                  <a:pt x="5872810" y="698588"/>
                </a:lnTo>
                <a:lnTo>
                  <a:pt x="5912802" y="662635"/>
                </a:lnTo>
                <a:lnTo>
                  <a:pt x="5951969" y="626046"/>
                </a:lnTo>
                <a:lnTo>
                  <a:pt x="6021057" y="560235"/>
                </a:lnTo>
                <a:lnTo>
                  <a:pt x="6054509" y="528726"/>
                </a:lnTo>
                <a:lnTo>
                  <a:pt x="6089027" y="496747"/>
                </a:lnTo>
                <a:lnTo>
                  <a:pt x="6124600" y="464464"/>
                </a:lnTo>
                <a:lnTo>
                  <a:pt x="6161227" y="432054"/>
                </a:lnTo>
                <a:lnTo>
                  <a:pt x="6198908" y="399681"/>
                </a:lnTo>
                <a:lnTo>
                  <a:pt x="6237617" y="367499"/>
                </a:lnTo>
                <a:lnTo>
                  <a:pt x="6277368" y="335699"/>
                </a:lnTo>
                <a:lnTo>
                  <a:pt x="6318148" y="304431"/>
                </a:lnTo>
                <a:lnTo>
                  <a:pt x="6359957" y="273862"/>
                </a:lnTo>
                <a:lnTo>
                  <a:pt x="6402768" y="244170"/>
                </a:lnTo>
                <a:lnTo>
                  <a:pt x="6446596" y="215519"/>
                </a:lnTo>
                <a:lnTo>
                  <a:pt x="6491427" y="188061"/>
                </a:lnTo>
                <a:lnTo>
                  <a:pt x="6537261" y="161988"/>
                </a:lnTo>
                <a:lnTo>
                  <a:pt x="6585064" y="136982"/>
                </a:lnTo>
                <a:lnTo>
                  <a:pt x="6632994" y="114173"/>
                </a:lnTo>
                <a:lnTo>
                  <a:pt x="6681013" y="93560"/>
                </a:lnTo>
                <a:lnTo>
                  <a:pt x="6729082" y="75158"/>
                </a:lnTo>
                <a:lnTo>
                  <a:pt x="6777164" y="58966"/>
                </a:lnTo>
                <a:lnTo>
                  <a:pt x="6825196" y="45008"/>
                </a:lnTo>
                <a:lnTo>
                  <a:pt x="6873151" y="33274"/>
                </a:lnTo>
                <a:lnTo>
                  <a:pt x="6920992" y="23787"/>
                </a:lnTo>
                <a:lnTo>
                  <a:pt x="6954990" y="20916"/>
                </a:lnTo>
                <a:lnTo>
                  <a:pt x="6954990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1049" y="1905985"/>
            <a:ext cx="1852930" cy="4254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600" spc="55">
                <a:solidFill>
                  <a:srgbClr val="000000"/>
                </a:solidFill>
              </a:rPr>
              <a:t>THANK</a:t>
            </a:r>
            <a:r>
              <a:rPr dirty="0" sz="2600" spc="-50">
                <a:solidFill>
                  <a:srgbClr val="000000"/>
                </a:solidFill>
              </a:rPr>
              <a:t> </a:t>
            </a:r>
            <a:r>
              <a:rPr dirty="0" sz="2600" spc="85">
                <a:solidFill>
                  <a:srgbClr val="000000"/>
                </a:solidFill>
              </a:rPr>
              <a:t>YOU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17199" y="1189988"/>
            <a:ext cx="2742565" cy="2722880"/>
            <a:chOff x="4217199" y="1189988"/>
            <a:chExt cx="2742565" cy="2722880"/>
          </a:xfrm>
        </p:grpSpPr>
        <p:sp>
          <p:nvSpPr>
            <p:cNvPr id="3" name="object 3"/>
            <p:cNvSpPr/>
            <p:nvPr/>
          </p:nvSpPr>
          <p:spPr>
            <a:xfrm>
              <a:off x="4976285" y="2131915"/>
              <a:ext cx="1979295" cy="1776095"/>
            </a:xfrm>
            <a:custGeom>
              <a:avLst/>
              <a:gdLst/>
              <a:ahLst/>
              <a:cxnLst/>
              <a:rect l="l" t="t" r="r" b="b"/>
              <a:pathLst>
                <a:path w="1979295" h="1776095">
                  <a:moveTo>
                    <a:pt x="1978708" y="0"/>
                  </a:moveTo>
                  <a:lnTo>
                    <a:pt x="1936610" y="4564"/>
                  </a:lnTo>
                  <a:lnTo>
                    <a:pt x="1886825" y="12226"/>
                  </a:lnTo>
                  <a:lnTo>
                    <a:pt x="1838432" y="21930"/>
                  </a:lnTo>
                  <a:lnTo>
                    <a:pt x="1791387" y="33609"/>
                  </a:lnTo>
                  <a:lnTo>
                    <a:pt x="1745644" y="47198"/>
                  </a:lnTo>
                  <a:lnTo>
                    <a:pt x="1701158" y="62632"/>
                  </a:lnTo>
                  <a:lnTo>
                    <a:pt x="1657885" y="79843"/>
                  </a:lnTo>
                  <a:lnTo>
                    <a:pt x="1615779" y="98767"/>
                  </a:lnTo>
                  <a:lnTo>
                    <a:pt x="1574795" y="119338"/>
                  </a:lnTo>
                  <a:lnTo>
                    <a:pt x="1534890" y="141489"/>
                  </a:lnTo>
                  <a:lnTo>
                    <a:pt x="1496017" y="165155"/>
                  </a:lnTo>
                  <a:lnTo>
                    <a:pt x="1458132" y="190269"/>
                  </a:lnTo>
                  <a:lnTo>
                    <a:pt x="1421191" y="216767"/>
                  </a:lnTo>
                  <a:lnTo>
                    <a:pt x="1385147" y="244582"/>
                  </a:lnTo>
                  <a:lnTo>
                    <a:pt x="1349956" y="273649"/>
                  </a:lnTo>
                  <a:lnTo>
                    <a:pt x="1315574" y="303901"/>
                  </a:lnTo>
                  <a:lnTo>
                    <a:pt x="1281955" y="335272"/>
                  </a:lnTo>
                  <a:lnTo>
                    <a:pt x="1249055" y="367698"/>
                  </a:lnTo>
                  <a:lnTo>
                    <a:pt x="1216828" y="401111"/>
                  </a:lnTo>
                  <a:lnTo>
                    <a:pt x="1185230" y="435446"/>
                  </a:lnTo>
                  <a:lnTo>
                    <a:pt x="1154216" y="470638"/>
                  </a:lnTo>
                  <a:lnTo>
                    <a:pt x="1123740" y="506620"/>
                  </a:lnTo>
                  <a:lnTo>
                    <a:pt x="1093759" y="543326"/>
                  </a:lnTo>
                  <a:lnTo>
                    <a:pt x="1064226" y="580691"/>
                  </a:lnTo>
                  <a:lnTo>
                    <a:pt x="1035098" y="618648"/>
                  </a:lnTo>
                  <a:lnTo>
                    <a:pt x="1006329" y="657133"/>
                  </a:lnTo>
                  <a:lnTo>
                    <a:pt x="977874" y="696079"/>
                  </a:lnTo>
                  <a:lnTo>
                    <a:pt x="949689" y="735419"/>
                  </a:lnTo>
                  <a:lnTo>
                    <a:pt x="921728" y="775089"/>
                  </a:lnTo>
                  <a:lnTo>
                    <a:pt x="893947" y="815023"/>
                  </a:lnTo>
                  <a:lnTo>
                    <a:pt x="866300" y="855154"/>
                  </a:lnTo>
                  <a:lnTo>
                    <a:pt x="838744" y="895417"/>
                  </a:lnTo>
                  <a:lnTo>
                    <a:pt x="811232" y="935745"/>
                  </a:lnTo>
                  <a:lnTo>
                    <a:pt x="783720" y="976074"/>
                  </a:lnTo>
                  <a:lnTo>
                    <a:pt x="756164" y="1016337"/>
                  </a:lnTo>
                  <a:lnTo>
                    <a:pt x="728517" y="1056468"/>
                  </a:lnTo>
                  <a:lnTo>
                    <a:pt x="700736" y="1096401"/>
                  </a:lnTo>
                  <a:lnTo>
                    <a:pt x="672775" y="1136071"/>
                  </a:lnTo>
                  <a:lnTo>
                    <a:pt x="644590" y="1175412"/>
                  </a:lnTo>
                  <a:lnTo>
                    <a:pt x="616135" y="1214357"/>
                  </a:lnTo>
                  <a:lnTo>
                    <a:pt x="587366" y="1252842"/>
                  </a:lnTo>
                  <a:lnTo>
                    <a:pt x="558238" y="1290799"/>
                  </a:lnTo>
                  <a:lnTo>
                    <a:pt x="528705" y="1328164"/>
                  </a:lnTo>
                  <a:lnTo>
                    <a:pt x="498724" y="1364871"/>
                  </a:lnTo>
                  <a:lnTo>
                    <a:pt x="468248" y="1400852"/>
                  </a:lnTo>
                  <a:lnTo>
                    <a:pt x="437234" y="1436044"/>
                  </a:lnTo>
                  <a:lnTo>
                    <a:pt x="405636" y="1470379"/>
                  </a:lnTo>
                  <a:lnTo>
                    <a:pt x="373409" y="1503793"/>
                  </a:lnTo>
                  <a:lnTo>
                    <a:pt x="340509" y="1536218"/>
                  </a:lnTo>
                  <a:lnTo>
                    <a:pt x="306890" y="1567589"/>
                  </a:lnTo>
                  <a:lnTo>
                    <a:pt x="272508" y="1597841"/>
                  </a:lnTo>
                  <a:lnTo>
                    <a:pt x="237317" y="1626908"/>
                  </a:lnTo>
                  <a:lnTo>
                    <a:pt x="201273" y="1654723"/>
                  </a:lnTo>
                  <a:lnTo>
                    <a:pt x="164332" y="1681221"/>
                  </a:lnTo>
                  <a:lnTo>
                    <a:pt x="126447" y="1706336"/>
                  </a:lnTo>
                  <a:lnTo>
                    <a:pt x="87574" y="1730002"/>
                  </a:lnTo>
                  <a:lnTo>
                    <a:pt x="47669" y="1752153"/>
                  </a:lnTo>
                  <a:lnTo>
                    <a:pt x="6685" y="1772723"/>
                  </a:lnTo>
                  <a:lnTo>
                    <a:pt x="0" y="1775728"/>
                  </a:lnTo>
                </a:path>
              </a:pathLst>
            </a:custGeom>
            <a:ln w="9521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7199" y="1189988"/>
              <a:ext cx="1987098" cy="1987098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0" y="208355"/>
            <a:ext cx="6955155" cy="19685"/>
          </a:xfrm>
          <a:custGeom>
            <a:avLst/>
            <a:gdLst/>
            <a:ahLst/>
            <a:cxnLst/>
            <a:rect l="l" t="t" r="r" b="b"/>
            <a:pathLst>
              <a:path w="6955155" h="19685">
                <a:moveTo>
                  <a:pt x="6954990" y="0"/>
                </a:moveTo>
                <a:lnTo>
                  <a:pt x="0" y="0"/>
                </a:lnTo>
                <a:lnTo>
                  <a:pt x="0" y="19151"/>
                </a:lnTo>
                <a:lnTo>
                  <a:pt x="6954990" y="19151"/>
                </a:lnTo>
                <a:lnTo>
                  <a:pt x="6954990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707396"/>
            <a:ext cx="6955155" cy="19685"/>
          </a:xfrm>
          <a:custGeom>
            <a:avLst/>
            <a:gdLst/>
            <a:ahLst/>
            <a:cxnLst/>
            <a:rect l="l" t="t" r="r" b="b"/>
            <a:pathLst>
              <a:path w="6955155" h="19685">
                <a:moveTo>
                  <a:pt x="6954990" y="0"/>
                </a:moveTo>
                <a:lnTo>
                  <a:pt x="0" y="0"/>
                </a:lnTo>
                <a:lnTo>
                  <a:pt x="0" y="19151"/>
                </a:lnTo>
                <a:lnTo>
                  <a:pt x="6954990" y="19151"/>
                </a:lnTo>
                <a:lnTo>
                  <a:pt x="6954990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05058" y="1325949"/>
            <a:ext cx="2870835" cy="164020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dirty="0" sz="1050" spc="25">
                <a:solidFill>
                  <a:srgbClr val="332B2B"/>
                </a:solidFill>
                <a:latin typeface="Verdana"/>
                <a:cs typeface="Verdana"/>
              </a:rPr>
              <a:t>We</a:t>
            </a:r>
            <a:r>
              <a:rPr dirty="0" sz="1050" spc="2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25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2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25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25">
                <a:solidFill>
                  <a:srgbClr val="382F2F"/>
                </a:solidFill>
                <a:latin typeface="Verdana"/>
                <a:cs typeface="Verdana"/>
              </a:rPr>
              <a:t>e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o 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th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e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pr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nt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at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ion </a:t>
            </a:r>
            <a:r>
              <a:rPr dirty="0" sz="1050" spc="25">
                <a:solidFill>
                  <a:srgbClr val="382F2F"/>
                </a:solidFill>
                <a:latin typeface="Verdana"/>
                <a:cs typeface="Verdana"/>
              </a:rPr>
              <a:t>on </a:t>
            </a:r>
            <a:r>
              <a:rPr dirty="0" sz="1050" spc="-25" b="1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25" b="1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050" spc="-25" b="1">
                <a:solidFill>
                  <a:srgbClr val="382F2F"/>
                </a:solidFill>
                <a:latin typeface="Verdana"/>
                <a:cs typeface="Verdana"/>
              </a:rPr>
              <a:t>ﬁ</a:t>
            </a:r>
            <a:r>
              <a:rPr dirty="0" sz="1050" spc="-25" b="1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-25" b="1">
                <a:solidFill>
                  <a:srgbClr val="382F2F"/>
                </a:solidFill>
                <a:latin typeface="Verdana"/>
                <a:cs typeface="Verdana"/>
              </a:rPr>
              <a:t>ient </a:t>
            </a:r>
            <a:r>
              <a:rPr dirty="0" sz="1050" spc="-345" b="1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50" b="1">
                <a:solidFill>
                  <a:srgbClr val="382F2F"/>
                </a:solidFill>
                <a:latin typeface="Verdana"/>
                <a:cs typeface="Verdana"/>
              </a:rPr>
              <a:t>Sc</a:t>
            </a:r>
            <a:r>
              <a:rPr dirty="0" sz="1050" spc="-50" b="1">
                <a:solidFill>
                  <a:srgbClr val="332B2B"/>
                </a:solidFill>
                <a:latin typeface="Verdana"/>
                <a:cs typeface="Verdana"/>
              </a:rPr>
              <a:t>alabili</a:t>
            </a:r>
            <a:r>
              <a:rPr dirty="0" sz="1050" spc="-50" b="1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50" b="1">
                <a:solidFill>
                  <a:srgbClr val="332B2B"/>
                </a:solidFill>
                <a:latin typeface="Verdana"/>
                <a:cs typeface="Verdana"/>
              </a:rPr>
              <a:t>y </a:t>
            </a:r>
            <a:r>
              <a:rPr dirty="0" sz="1050" spc="-30" b="1">
                <a:solidFill>
                  <a:srgbClr val="332B2B"/>
                </a:solidFill>
                <a:latin typeface="Verdana"/>
                <a:cs typeface="Verdana"/>
              </a:rPr>
              <a:t>an</a:t>
            </a:r>
            <a:r>
              <a:rPr dirty="0" sz="1050" spc="-30" b="1">
                <a:solidFill>
                  <a:srgbClr val="382F2F"/>
                </a:solidFill>
                <a:latin typeface="Verdana"/>
                <a:cs typeface="Verdana"/>
              </a:rPr>
              <a:t>d </a:t>
            </a:r>
            <a:r>
              <a:rPr dirty="0" sz="1050" spc="-65" b="1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65" b="1">
                <a:solidFill>
                  <a:srgbClr val="382F2F"/>
                </a:solidFill>
                <a:latin typeface="Verdana"/>
                <a:cs typeface="Verdana"/>
              </a:rPr>
              <a:t>as</a:t>
            </a:r>
            <a:r>
              <a:rPr dirty="0" sz="1050" spc="-65" b="1">
                <a:solidFill>
                  <a:srgbClr val="332B2B"/>
                </a:solidFill>
                <a:latin typeface="Verdana"/>
                <a:cs typeface="Verdana"/>
              </a:rPr>
              <a:t>k </a:t>
            </a:r>
            <a:r>
              <a:rPr dirty="0" sz="1050" spc="-45" b="1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-45" b="1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45" b="1">
                <a:solidFill>
                  <a:srgbClr val="332B2B"/>
                </a:solidFill>
                <a:latin typeface="Verdana"/>
                <a:cs typeface="Verdana"/>
              </a:rPr>
              <a:t>nage</a:t>
            </a:r>
            <a:r>
              <a:rPr dirty="0" sz="1050" spc="-45" b="1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 spc="-45" b="1">
                <a:solidFill>
                  <a:srgbClr val="332B2B"/>
                </a:solidFill>
                <a:latin typeface="Verdana"/>
                <a:cs typeface="Verdana"/>
              </a:rPr>
              <a:t>en</a:t>
            </a:r>
            <a:r>
              <a:rPr dirty="0" sz="1050" spc="-45" b="1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45">
                <a:solidFill>
                  <a:srgbClr val="382F2F"/>
                </a:solidFill>
                <a:latin typeface="Verdana"/>
                <a:cs typeface="Verdana"/>
              </a:rPr>
              <a:t>. In 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this </a:t>
            </a:r>
            <a:r>
              <a:rPr dirty="0" sz="1050" spc="-35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160">
                <a:solidFill>
                  <a:srgbClr val="382F2F"/>
                </a:solidFill>
                <a:latin typeface="Verdana"/>
                <a:cs typeface="Verdana"/>
              </a:rPr>
              <a:t>,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w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10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5">
                <a:solidFill>
                  <a:srgbClr val="382F2F"/>
                </a:solidFill>
                <a:latin typeface="Verdana"/>
                <a:cs typeface="Verdana"/>
              </a:rPr>
              <a:t>w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il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70">
                <a:solidFill>
                  <a:srgbClr val="332B2B"/>
                </a:solidFill>
                <a:latin typeface="Verdana"/>
                <a:cs typeface="Verdana"/>
              </a:rPr>
              <a:t>x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4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60">
                <a:solidFill>
                  <a:srgbClr val="382F2F"/>
                </a:solidFill>
                <a:latin typeface="Verdana"/>
                <a:cs typeface="Verdana"/>
              </a:rPr>
              <a:t>w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20" b="1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-45" b="1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50" b="1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-45" b="1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60" b="1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60" b="1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dirty="0" sz="1050" spc="-85" b="1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-30">
                <a:solidFill>
                  <a:srgbClr val="382F2F"/>
                </a:solidFill>
                <a:latin typeface="Verdana"/>
                <a:cs typeface="Verdana"/>
              </a:rPr>
              <a:t>s  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dirty="0" sz="1050" spc="-10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w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3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 b="1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50" b="1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75" b="1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30" b="1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80" b="1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50" b="1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20" b="1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dirty="0" sz="1050" spc="-35" b="1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-45" b="1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45" b="1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10" b="1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65" b="1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85" b="1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70" b="1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dirty="0" sz="1050" spc="-75" b="1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45" b="1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45" b="1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20" b="1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 spc="-70" b="1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160">
                <a:solidFill>
                  <a:srgbClr val="332B2B"/>
                </a:solidFill>
                <a:latin typeface="Verdana"/>
                <a:cs typeface="Verdana"/>
              </a:rPr>
              <a:t>.  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We</a:t>
            </a:r>
            <a:r>
              <a:rPr dirty="0" sz="1050" spc="-10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w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ill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is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the</a:t>
            </a:r>
            <a:r>
              <a:rPr dirty="0" sz="1050" spc="-10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imp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or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tance</a:t>
            </a:r>
            <a:r>
              <a:rPr dirty="0" sz="1050" spc="-10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050" spc="-9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fﬁci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en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t </a:t>
            </a:r>
            <a:r>
              <a:rPr dirty="0" sz="1050" spc="-35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b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ili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55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0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55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10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dirty="0" sz="10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8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55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85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n 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3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6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050" spc="-80">
                <a:solidFill>
                  <a:srgbClr val="332B2B"/>
                </a:solidFill>
                <a:latin typeface="Verdana"/>
                <a:cs typeface="Verdana"/>
              </a:rPr>
              <a:t>'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3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85">
                <a:solidFill>
                  <a:srgbClr val="382F2F"/>
                </a:solidFill>
                <a:latin typeface="Verdana"/>
                <a:cs typeface="Verdana"/>
              </a:rPr>
              <a:t>-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5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55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10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55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dirty="0" sz="1050" spc="-160">
                <a:solidFill>
                  <a:srgbClr val="382F2F"/>
                </a:solidFill>
                <a:latin typeface="Verdana"/>
                <a:cs typeface="Verdana"/>
              </a:rPr>
              <a:t>.</a:t>
            </a:r>
            <a:endParaRPr sz="1050">
              <a:latin typeface="Verdana"/>
              <a:cs typeface="Verdana"/>
            </a:endParaRPr>
          </a:p>
          <a:p>
            <a:pPr marL="12700" marR="67945">
              <a:lnSpc>
                <a:spcPct val="101000"/>
              </a:lnSpc>
            </a:pP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J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10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10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10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w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10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75">
                <a:solidFill>
                  <a:srgbClr val="382F2F"/>
                </a:solidFill>
                <a:latin typeface="Verdana"/>
                <a:cs typeface="Verdana"/>
              </a:rPr>
              <a:t>v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5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f  </a:t>
            </a:r>
            <a:r>
              <a:rPr dirty="0" sz="1050" spc="-15" b="1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50" b="1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75" b="1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30" b="1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80" b="1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50" b="1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20" b="1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dirty="0" sz="1050" spc="-35" b="1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-45" b="1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45" b="1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10" b="1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65" b="1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0" b="1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-40" b="1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20" b="1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 spc="-20" b="1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-35" b="1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-30" b="1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50" b="1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20" b="1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5" b="1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dirty="0" sz="1050" spc="-85" b="1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5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75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3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w 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Cel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ry</a:t>
            </a:r>
            <a:r>
              <a:rPr dirty="0" sz="10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can</a:t>
            </a:r>
            <a:r>
              <a:rPr dirty="0" sz="10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evo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lut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on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ize</a:t>
            </a:r>
            <a:r>
              <a:rPr dirty="0" sz="10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our</a:t>
            </a:r>
            <a:r>
              <a:rPr dirty="0" sz="1050" spc="-9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wo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ﬂow!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5386" y="642177"/>
            <a:ext cx="1443355" cy="3333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 spc="20">
                <a:solidFill>
                  <a:srgbClr val="382F2F"/>
                </a:solidFill>
              </a:rPr>
              <a:t>I</a:t>
            </a:r>
            <a:r>
              <a:rPr dirty="0" sz="2000" spc="20"/>
              <a:t>ntr</a:t>
            </a:r>
            <a:r>
              <a:rPr dirty="0" sz="2000" spc="20">
                <a:solidFill>
                  <a:srgbClr val="382F2F"/>
                </a:solidFill>
              </a:rPr>
              <a:t>oductio</a:t>
            </a:r>
            <a:r>
              <a:rPr dirty="0" sz="2000" spc="20"/>
              <a:t>n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09331"/>
            <a:ext cx="6960234" cy="2403475"/>
            <a:chOff x="0" y="1509331"/>
            <a:chExt cx="6960234" cy="24034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09331"/>
              <a:ext cx="6952666" cy="239831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176267" y="2362320"/>
              <a:ext cx="1779270" cy="1545590"/>
            </a:xfrm>
            <a:custGeom>
              <a:avLst/>
              <a:gdLst/>
              <a:ahLst/>
              <a:cxnLst/>
              <a:rect l="l" t="t" r="r" b="b"/>
              <a:pathLst>
                <a:path w="1779270" h="1545589">
                  <a:moveTo>
                    <a:pt x="0" y="1545323"/>
                  </a:moveTo>
                  <a:lnTo>
                    <a:pt x="51175" y="1515768"/>
                  </a:lnTo>
                  <a:lnTo>
                    <a:pt x="89222" y="1491116"/>
                  </a:lnTo>
                  <a:lnTo>
                    <a:pt x="126240" y="1465008"/>
                  </a:lnTo>
                  <a:lnTo>
                    <a:pt x="162282" y="1437522"/>
                  </a:lnTo>
                  <a:lnTo>
                    <a:pt x="197404" y="1408733"/>
                  </a:lnTo>
                  <a:lnTo>
                    <a:pt x="231658" y="1378719"/>
                  </a:lnTo>
                  <a:lnTo>
                    <a:pt x="265099" y="1347555"/>
                  </a:lnTo>
                  <a:lnTo>
                    <a:pt x="297782" y="1315320"/>
                  </a:lnTo>
                  <a:lnTo>
                    <a:pt x="329761" y="1282088"/>
                  </a:lnTo>
                  <a:lnTo>
                    <a:pt x="361089" y="1247937"/>
                  </a:lnTo>
                  <a:lnTo>
                    <a:pt x="391822" y="1212944"/>
                  </a:lnTo>
                  <a:lnTo>
                    <a:pt x="422012" y="1177185"/>
                  </a:lnTo>
                  <a:lnTo>
                    <a:pt x="451715" y="1140736"/>
                  </a:lnTo>
                  <a:lnTo>
                    <a:pt x="480984" y="1103675"/>
                  </a:lnTo>
                  <a:lnTo>
                    <a:pt x="509874" y="1066077"/>
                  </a:lnTo>
                  <a:lnTo>
                    <a:pt x="538439" y="1028020"/>
                  </a:lnTo>
                  <a:lnTo>
                    <a:pt x="566733" y="989579"/>
                  </a:lnTo>
                  <a:lnTo>
                    <a:pt x="594810" y="950833"/>
                  </a:lnTo>
                  <a:lnTo>
                    <a:pt x="622724" y="911856"/>
                  </a:lnTo>
                  <a:lnTo>
                    <a:pt x="650531" y="872726"/>
                  </a:lnTo>
                  <a:lnTo>
                    <a:pt x="678283" y="833520"/>
                  </a:lnTo>
                  <a:lnTo>
                    <a:pt x="706035" y="794314"/>
                  </a:lnTo>
                  <a:lnTo>
                    <a:pt x="733841" y="755184"/>
                  </a:lnTo>
                  <a:lnTo>
                    <a:pt x="761756" y="716208"/>
                  </a:lnTo>
                  <a:lnTo>
                    <a:pt x="789833" y="677461"/>
                  </a:lnTo>
                  <a:lnTo>
                    <a:pt x="818127" y="639021"/>
                  </a:lnTo>
                  <a:lnTo>
                    <a:pt x="846692" y="600963"/>
                  </a:lnTo>
                  <a:lnTo>
                    <a:pt x="875582" y="563366"/>
                  </a:lnTo>
                  <a:lnTo>
                    <a:pt x="904851" y="526304"/>
                  </a:lnTo>
                  <a:lnTo>
                    <a:pt x="934554" y="489855"/>
                  </a:lnTo>
                  <a:lnTo>
                    <a:pt x="964744" y="454096"/>
                  </a:lnTo>
                  <a:lnTo>
                    <a:pt x="995476" y="419103"/>
                  </a:lnTo>
                  <a:lnTo>
                    <a:pt x="1026805" y="384952"/>
                  </a:lnTo>
                  <a:lnTo>
                    <a:pt x="1058783" y="351721"/>
                  </a:lnTo>
                  <a:lnTo>
                    <a:pt x="1091466" y="319485"/>
                  </a:lnTo>
                  <a:lnTo>
                    <a:pt x="1124908" y="288322"/>
                  </a:lnTo>
                  <a:lnTo>
                    <a:pt x="1159162" y="258307"/>
                  </a:lnTo>
                  <a:lnTo>
                    <a:pt x="1194283" y="229519"/>
                  </a:lnTo>
                  <a:lnTo>
                    <a:pt x="1230326" y="202032"/>
                  </a:lnTo>
                  <a:lnTo>
                    <a:pt x="1267343" y="175924"/>
                  </a:lnTo>
                  <a:lnTo>
                    <a:pt x="1305391" y="151272"/>
                  </a:lnTo>
                  <a:lnTo>
                    <a:pt x="1344522" y="128152"/>
                  </a:lnTo>
                  <a:lnTo>
                    <a:pt x="1384791" y="106640"/>
                  </a:lnTo>
                  <a:lnTo>
                    <a:pt x="1426252" y="86813"/>
                  </a:lnTo>
                  <a:lnTo>
                    <a:pt x="1468959" y="68748"/>
                  </a:lnTo>
                  <a:lnTo>
                    <a:pt x="1512967" y="52522"/>
                  </a:lnTo>
                  <a:lnTo>
                    <a:pt x="1558329" y="38211"/>
                  </a:lnTo>
                  <a:lnTo>
                    <a:pt x="1605100" y="25891"/>
                  </a:lnTo>
                  <a:lnTo>
                    <a:pt x="1653335" y="15639"/>
                  </a:lnTo>
                  <a:lnTo>
                    <a:pt x="1703086" y="7532"/>
                  </a:lnTo>
                  <a:lnTo>
                    <a:pt x="1754409" y="1647"/>
                  </a:lnTo>
                  <a:lnTo>
                    <a:pt x="1778726" y="0"/>
                  </a:lnTo>
                </a:path>
              </a:pathLst>
            </a:custGeom>
            <a:ln w="9497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208597"/>
            <a:ext cx="6955155" cy="19685"/>
          </a:xfrm>
          <a:custGeom>
            <a:avLst/>
            <a:gdLst/>
            <a:ahLst/>
            <a:cxnLst/>
            <a:rect l="l" t="t" r="r" b="b"/>
            <a:pathLst>
              <a:path w="6955155" h="19685">
                <a:moveTo>
                  <a:pt x="6954990" y="0"/>
                </a:moveTo>
                <a:lnTo>
                  <a:pt x="0" y="0"/>
                </a:lnTo>
                <a:lnTo>
                  <a:pt x="0" y="19151"/>
                </a:lnTo>
                <a:lnTo>
                  <a:pt x="6954990" y="19151"/>
                </a:lnTo>
                <a:lnTo>
                  <a:pt x="6954990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706850"/>
            <a:ext cx="6955155" cy="19685"/>
          </a:xfrm>
          <a:custGeom>
            <a:avLst/>
            <a:gdLst/>
            <a:ahLst/>
            <a:cxnLst/>
            <a:rect l="l" t="t" r="r" b="b"/>
            <a:pathLst>
              <a:path w="6955155" h="19685">
                <a:moveTo>
                  <a:pt x="6954990" y="0"/>
                </a:moveTo>
                <a:lnTo>
                  <a:pt x="0" y="0"/>
                </a:lnTo>
                <a:lnTo>
                  <a:pt x="0" y="19151"/>
                </a:lnTo>
                <a:lnTo>
                  <a:pt x="6954990" y="19151"/>
                </a:lnTo>
                <a:lnTo>
                  <a:pt x="6954990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2317" y="440462"/>
            <a:ext cx="6223635" cy="88328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ct val="92300"/>
              </a:lnSpc>
              <a:spcBef>
                <a:spcPts val="204"/>
              </a:spcBef>
            </a:pPr>
            <a:r>
              <a:rPr dirty="0" sz="1200" spc="-15">
                <a:solidFill>
                  <a:srgbClr val="382F2F"/>
                </a:solidFill>
                <a:latin typeface="Verdana"/>
                <a:cs typeface="Verdana"/>
              </a:rPr>
              <a:t>Sca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200" spc="-1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dirty="0" sz="1200" spc="-15">
                <a:solidFill>
                  <a:srgbClr val="382F2F"/>
                </a:solidFill>
                <a:latin typeface="Verdana"/>
                <a:cs typeface="Verdana"/>
              </a:rPr>
              <a:t>ili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-15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dirty="0" sz="1200" spc="-11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200" spc="-30">
                <a:solidFill>
                  <a:srgbClr val="382F2F"/>
                </a:solidFill>
                <a:latin typeface="Verdana"/>
                <a:cs typeface="Verdana"/>
              </a:rPr>
              <a:t>is</a:t>
            </a:r>
            <a:r>
              <a:rPr dirty="0" sz="1200" spc="-11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200" spc="2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 spc="2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dirty="0" sz="1200" spc="2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10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ab</a:t>
            </a:r>
            <a:r>
              <a:rPr dirty="0" sz="1200" spc="-10">
                <a:solidFill>
                  <a:srgbClr val="382F2F"/>
                </a:solidFill>
                <a:latin typeface="Verdana"/>
                <a:cs typeface="Verdana"/>
              </a:rPr>
              <a:t>il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-10">
                <a:solidFill>
                  <a:srgbClr val="382F2F"/>
                </a:solidFill>
                <a:latin typeface="Verdana"/>
                <a:cs typeface="Verdana"/>
              </a:rPr>
              <a:t>ty</a:t>
            </a:r>
            <a:r>
              <a:rPr dirty="0" sz="1200" spc="-11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20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-10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sys</a:t>
            </a:r>
            <a:r>
              <a:rPr dirty="0" sz="1200" spc="-15">
                <a:solidFill>
                  <a:srgbClr val="382F2F"/>
                </a:solidFill>
                <a:latin typeface="Verdana"/>
                <a:cs typeface="Verdana"/>
              </a:rPr>
              <a:t>te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332B2B"/>
                </a:solidFill>
                <a:latin typeface="Verdana"/>
                <a:cs typeface="Verdana"/>
              </a:rPr>
              <a:t>to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2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200" spc="20">
                <a:solidFill>
                  <a:srgbClr val="382F2F"/>
                </a:solidFill>
                <a:latin typeface="Verdana"/>
                <a:cs typeface="Verdana"/>
              </a:rPr>
              <a:t>andl</a:t>
            </a:r>
            <a:r>
              <a:rPr dirty="0" sz="1200" spc="2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10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50" b="1">
                <a:solidFill>
                  <a:srgbClr val="332B2B"/>
                </a:solidFill>
                <a:latin typeface="Verdana"/>
                <a:cs typeface="Verdana"/>
              </a:rPr>
              <a:t>inc</a:t>
            </a:r>
            <a:r>
              <a:rPr dirty="0" sz="1200" spc="-50" b="1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200" spc="-50" b="1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50" b="1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200" spc="-50" b="1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-50" b="1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200" spc="-50" b="1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-50" b="1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dirty="0" sz="1200" spc="-75" b="1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200" spc="-55" b="1">
                <a:solidFill>
                  <a:srgbClr val="382F2F"/>
                </a:solidFill>
                <a:latin typeface="Verdana"/>
                <a:cs typeface="Verdana"/>
              </a:rPr>
              <a:t>work</a:t>
            </a:r>
            <a:r>
              <a:rPr dirty="0" sz="1200" spc="-55" b="1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200" spc="-55" b="1">
                <a:solidFill>
                  <a:srgbClr val="382F2F"/>
                </a:solidFill>
                <a:latin typeface="Verdana"/>
                <a:cs typeface="Verdana"/>
              </a:rPr>
              <a:t>oads</a:t>
            </a:r>
            <a:r>
              <a:rPr dirty="0" sz="1200" spc="-100" b="1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200" spc="30">
                <a:solidFill>
                  <a:srgbClr val="332B2B"/>
                </a:solidFill>
                <a:latin typeface="Verdana"/>
                <a:cs typeface="Verdana"/>
              </a:rPr>
              <a:t>an</a:t>
            </a:r>
            <a:r>
              <a:rPr dirty="0" sz="1200" spc="3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200" spc="-10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200" spc="-45" b="1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dirty="0" sz="1200" spc="-45" b="1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-45" b="1">
                <a:solidFill>
                  <a:srgbClr val="382F2F"/>
                </a:solidFill>
                <a:latin typeface="Verdana"/>
                <a:cs typeface="Verdana"/>
              </a:rPr>
              <a:t>owing </a:t>
            </a:r>
            <a:r>
              <a:rPr dirty="0" sz="1200" spc="-40" b="1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200" spc="-60" b="1">
                <a:solidFill>
                  <a:srgbClr val="332B2B"/>
                </a:solidFill>
                <a:latin typeface="Verdana"/>
                <a:cs typeface="Verdana"/>
              </a:rPr>
              <a:t>de</a:t>
            </a:r>
            <a:r>
              <a:rPr dirty="0" sz="1200" spc="-60" b="1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200" spc="-60" b="1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-60" b="1">
                <a:solidFill>
                  <a:srgbClr val="382F2F"/>
                </a:solidFill>
                <a:latin typeface="Verdana"/>
                <a:cs typeface="Verdana"/>
              </a:rPr>
              <a:t>nds</a:t>
            </a:r>
            <a:r>
              <a:rPr dirty="0" sz="1200" spc="-60">
                <a:solidFill>
                  <a:srgbClr val="332B2B"/>
                </a:solidFill>
                <a:latin typeface="Verdana"/>
                <a:cs typeface="Verdana"/>
              </a:rPr>
              <a:t>. </a:t>
            </a:r>
            <a:r>
              <a:rPr dirty="0" sz="1200" spc="40">
                <a:solidFill>
                  <a:srgbClr val="382F2F"/>
                </a:solidFill>
                <a:latin typeface="Verdana"/>
                <a:cs typeface="Verdana"/>
              </a:rPr>
              <a:t>With </a:t>
            </a:r>
            <a:r>
              <a:rPr dirty="0" sz="1200" spc="-5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200" spc="-50">
                <a:solidFill>
                  <a:srgbClr val="332B2B"/>
                </a:solidFill>
                <a:latin typeface="Verdana"/>
                <a:cs typeface="Verdana"/>
              </a:rPr>
              <a:t>eler</a:t>
            </a:r>
            <a:r>
              <a:rPr dirty="0" sz="1200" spc="-50">
                <a:solidFill>
                  <a:srgbClr val="382F2F"/>
                </a:solidFill>
                <a:latin typeface="Verdana"/>
                <a:cs typeface="Verdana"/>
              </a:rPr>
              <a:t>y, </a:t>
            </a:r>
            <a:r>
              <a:rPr dirty="0" sz="1200" spc="-10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ou </a:t>
            </a:r>
            <a:r>
              <a:rPr dirty="0" sz="1200" spc="20">
                <a:solidFill>
                  <a:srgbClr val="332B2B"/>
                </a:solidFill>
                <a:latin typeface="Verdana"/>
                <a:cs typeface="Verdana"/>
              </a:rPr>
              <a:t>can </a:t>
            </a:r>
            <a:r>
              <a:rPr dirty="0" sz="1200" spc="-2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200" spc="-20">
                <a:solidFill>
                  <a:srgbClr val="332B2B"/>
                </a:solidFill>
                <a:latin typeface="Verdana"/>
                <a:cs typeface="Verdana"/>
              </a:rPr>
              <a:t>ffortle</a:t>
            </a:r>
            <a:r>
              <a:rPr dirty="0" sz="1200" spc="-2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200" spc="-20">
                <a:solidFill>
                  <a:srgbClr val="332B2B"/>
                </a:solidFill>
                <a:latin typeface="Verdana"/>
                <a:cs typeface="Verdana"/>
              </a:rPr>
              <a:t>sly </a:t>
            </a:r>
            <a:r>
              <a:rPr dirty="0" sz="1200" spc="-10">
                <a:solidFill>
                  <a:srgbClr val="382F2F"/>
                </a:solidFill>
                <a:latin typeface="Verdana"/>
                <a:cs typeface="Verdana"/>
              </a:rPr>
              <a:t>sc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-1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e </a:t>
            </a:r>
            <a:r>
              <a:rPr dirty="0" sz="1200" spc="-15">
                <a:solidFill>
                  <a:srgbClr val="382F2F"/>
                </a:solidFill>
                <a:latin typeface="Verdana"/>
                <a:cs typeface="Verdana"/>
              </a:rPr>
              <a:t>yo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ur </a:t>
            </a:r>
            <a:r>
              <a:rPr dirty="0" sz="1200" spc="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5">
                <a:solidFill>
                  <a:srgbClr val="382F2F"/>
                </a:solidFill>
                <a:latin typeface="Verdana"/>
                <a:cs typeface="Verdana"/>
              </a:rPr>
              <a:t>pp</a:t>
            </a:r>
            <a:r>
              <a:rPr dirty="0" sz="1200" spc="5">
                <a:solidFill>
                  <a:srgbClr val="332B2B"/>
                </a:solidFill>
                <a:latin typeface="Verdana"/>
                <a:cs typeface="Verdana"/>
              </a:rPr>
              <a:t>li</a:t>
            </a:r>
            <a:r>
              <a:rPr dirty="0" sz="1200" spc="5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200" spc="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200" spc="5">
                <a:solidFill>
                  <a:srgbClr val="332B2B"/>
                </a:solidFill>
                <a:latin typeface="Verdana"/>
                <a:cs typeface="Verdana"/>
              </a:rPr>
              <a:t>io</a:t>
            </a:r>
            <a:r>
              <a:rPr dirty="0" sz="1200" spc="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200" spc="5">
                <a:solidFill>
                  <a:srgbClr val="332B2B"/>
                </a:solidFill>
                <a:latin typeface="Verdana"/>
                <a:cs typeface="Verdana"/>
              </a:rPr>
              <a:t>s </a:t>
            </a:r>
            <a:r>
              <a:rPr dirty="0" sz="120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200">
                <a:solidFill>
                  <a:srgbClr val="332B2B"/>
                </a:solidFill>
                <a:latin typeface="Verdana"/>
                <a:cs typeface="Verdana"/>
              </a:rPr>
              <a:t>o </a:t>
            </a:r>
            <a:r>
              <a:rPr dirty="0" sz="1200" spc="3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200" spc="30">
                <a:solidFill>
                  <a:srgbClr val="382F2F"/>
                </a:solidFill>
                <a:latin typeface="Verdana"/>
                <a:cs typeface="Verdana"/>
              </a:rPr>
              <a:t>eet </a:t>
            </a:r>
            <a:r>
              <a:rPr dirty="0" sz="1200" spc="2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200" spc="20">
                <a:solidFill>
                  <a:srgbClr val="332B2B"/>
                </a:solidFill>
                <a:latin typeface="Verdana"/>
                <a:cs typeface="Verdana"/>
              </a:rPr>
              <a:t>he 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10">
                <a:solidFill>
                  <a:srgbClr val="382F2F"/>
                </a:solidFill>
                <a:latin typeface="Verdana"/>
                <a:cs typeface="Verdana"/>
              </a:rPr>
              <a:t>eed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dirty="0" sz="1200" spc="-11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200" spc="-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200" spc="-1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200" spc="-10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200" spc="-5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200" spc="-50">
                <a:solidFill>
                  <a:srgbClr val="382F2F"/>
                </a:solidFill>
                <a:latin typeface="Verdana"/>
                <a:cs typeface="Verdana"/>
              </a:rPr>
              <a:t>ser</a:t>
            </a:r>
            <a:r>
              <a:rPr dirty="0" sz="1200" spc="-5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-50">
                <a:solidFill>
                  <a:srgbClr val="382F2F"/>
                </a:solidFill>
                <a:latin typeface="Verdana"/>
                <a:cs typeface="Verdana"/>
              </a:rPr>
              <a:t>.</a:t>
            </a:r>
            <a:r>
              <a:rPr dirty="0" sz="1200" spc="-11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200" spc="-45" b="1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200" spc="-45" b="1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-45" b="1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200" spc="-45" b="1">
                <a:solidFill>
                  <a:srgbClr val="332B2B"/>
                </a:solidFill>
                <a:latin typeface="Verdana"/>
                <a:cs typeface="Verdana"/>
              </a:rPr>
              <a:t>trib</a:t>
            </a:r>
            <a:r>
              <a:rPr dirty="0" sz="1200" spc="-45" b="1">
                <a:solidFill>
                  <a:srgbClr val="382F2F"/>
                </a:solidFill>
                <a:latin typeface="Verdana"/>
                <a:cs typeface="Verdana"/>
              </a:rPr>
              <a:t>ut</a:t>
            </a:r>
            <a:r>
              <a:rPr dirty="0" sz="1200" spc="-45" b="1">
                <a:solidFill>
                  <a:srgbClr val="332B2B"/>
                </a:solidFill>
                <a:latin typeface="Verdana"/>
                <a:cs typeface="Verdana"/>
              </a:rPr>
              <a:t>ed</a:t>
            </a:r>
            <a:r>
              <a:rPr dirty="0" sz="1200" spc="-70" b="1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50" b="1">
                <a:solidFill>
                  <a:srgbClr val="332B2B"/>
                </a:solidFill>
                <a:latin typeface="Verdana"/>
                <a:cs typeface="Verdana"/>
              </a:rPr>
              <a:t>task</a:t>
            </a:r>
            <a:r>
              <a:rPr dirty="0" sz="1200" spc="-75" b="1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45" b="1">
                <a:solidFill>
                  <a:srgbClr val="382F2F"/>
                </a:solidFill>
                <a:latin typeface="Verdana"/>
                <a:cs typeface="Verdana"/>
              </a:rPr>
              <a:t>q</a:t>
            </a:r>
            <a:r>
              <a:rPr dirty="0" sz="1200" spc="-45" b="1">
                <a:solidFill>
                  <a:srgbClr val="332B2B"/>
                </a:solidFill>
                <a:latin typeface="Verdana"/>
                <a:cs typeface="Verdana"/>
              </a:rPr>
              <a:t>ueue</a:t>
            </a:r>
            <a:r>
              <a:rPr dirty="0" sz="1200" spc="-45" b="1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200" spc="-95" b="1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10">
                <a:solidFill>
                  <a:srgbClr val="382F2F"/>
                </a:solidFill>
                <a:latin typeface="Verdana"/>
                <a:cs typeface="Verdana"/>
              </a:rPr>
              <a:t>nab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le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382F2F"/>
                </a:solidFill>
                <a:latin typeface="Verdana"/>
                <a:cs typeface="Verdana"/>
              </a:rPr>
              <a:t>pa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-1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200" spc="-10">
                <a:solidFill>
                  <a:srgbClr val="382F2F"/>
                </a:solidFill>
                <a:latin typeface="Verdana"/>
                <a:cs typeface="Verdana"/>
              </a:rPr>
              <a:t>lel</a:t>
            </a:r>
            <a:r>
              <a:rPr dirty="0" sz="1200" spc="-11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-10">
                <a:solidFill>
                  <a:srgbClr val="382F2F"/>
                </a:solidFill>
                <a:latin typeface="Verdana"/>
                <a:cs typeface="Verdana"/>
              </a:rPr>
              <a:t>oces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si</a:t>
            </a:r>
            <a:r>
              <a:rPr dirty="0" sz="1200" spc="-10">
                <a:solidFill>
                  <a:srgbClr val="382F2F"/>
                </a:solidFill>
                <a:latin typeface="Verdana"/>
                <a:cs typeface="Verdana"/>
              </a:rPr>
              <a:t>ng,</a:t>
            </a:r>
            <a:r>
              <a:rPr dirty="0" sz="1200" spc="-10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200" spc="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200" spc="15">
                <a:solidFill>
                  <a:srgbClr val="332B2B"/>
                </a:solidFill>
                <a:latin typeface="Verdana"/>
                <a:cs typeface="Verdana"/>
              </a:rPr>
              <a:t>lo</a:t>
            </a:r>
            <a:r>
              <a:rPr dirty="0" sz="1200" spc="15">
                <a:solidFill>
                  <a:srgbClr val="382F2F"/>
                </a:solidFill>
                <a:latin typeface="Verdana"/>
                <a:cs typeface="Verdana"/>
              </a:rPr>
              <a:t>w</a:t>
            </a:r>
            <a:r>
              <a:rPr dirty="0" sz="1200" spc="15">
                <a:solidFill>
                  <a:srgbClr val="332B2B"/>
                </a:solidFill>
                <a:latin typeface="Verdana"/>
                <a:cs typeface="Verdana"/>
              </a:rPr>
              <a:t>in</a:t>
            </a:r>
            <a:r>
              <a:rPr dirty="0" sz="1200" spc="15">
                <a:solidFill>
                  <a:srgbClr val="382F2F"/>
                </a:solidFill>
                <a:latin typeface="Verdana"/>
                <a:cs typeface="Verdana"/>
              </a:rPr>
              <a:t>g </a:t>
            </a:r>
            <a:r>
              <a:rPr dirty="0" sz="1200" spc="-409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yo</a:t>
            </a:r>
            <a:r>
              <a:rPr dirty="0" sz="1200" spc="-10">
                <a:solidFill>
                  <a:srgbClr val="382F2F"/>
                </a:solidFill>
                <a:latin typeface="Verdana"/>
                <a:cs typeface="Verdana"/>
              </a:rPr>
              <a:t>u </a:t>
            </a:r>
            <a:r>
              <a:rPr dirty="0" sz="120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200">
                <a:solidFill>
                  <a:srgbClr val="382F2F"/>
                </a:solidFill>
                <a:latin typeface="Verdana"/>
                <a:cs typeface="Verdana"/>
              </a:rPr>
              <a:t>o </a:t>
            </a:r>
            <a:r>
              <a:rPr dirty="0" sz="1200" spc="5">
                <a:solidFill>
                  <a:srgbClr val="332B2B"/>
                </a:solidFill>
                <a:latin typeface="Verdana"/>
                <a:cs typeface="Verdana"/>
              </a:rPr>
              <a:t>efﬁ</a:t>
            </a:r>
            <a:r>
              <a:rPr dirty="0" sz="1200" spc="5">
                <a:solidFill>
                  <a:srgbClr val="382F2F"/>
                </a:solidFill>
                <a:latin typeface="Verdana"/>
                <a:cs typeface="Verdana"/>
              </a:rPr>
              <a:t>ci</a:t>
            </a:r>
            <a:r>
              <a:rPr dirty="0" sz="1200" spc="5">
                <a:solidFill>
                  <a:srgbClr val="332B2B"/>
                </a:solidFill>
                <a:latin typeface="Verdana"/>
                <a:cs typeface="Verdana"/>
              </a:rPr>
              <a:t>en</a:t>
            </a:r>
            <a:r>
              <a:rPr dirty="0" sz="1200" spc="5">
                <a:solidFill>
                  <a:srgbClr val="382F2F"/>
                </a:solidFill>
                <a:latin typeface="Verdana"/>
                <a:cs typeface="Verdana"/>
              </a:rPr>
              <a:t>tly </a:t>
            </a:r>
            <a:r>
              <a:rPr dirty="0" sz="1200" spc="20">
                <a:solidFill>
                  <a:srgbClr val="382F2F"/>
                </a:solidFill>
                <a:latin typeface="Verdana"/>
                <a:cs typeface="Verdana"/>
              </a:rPr>
              <a:t>han</a:t>
            </a:r>
            <a:r>
              <a:rPr dirty="0" sz="1200" spc="2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200" spc="2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200" spc="20">
                <a:solidFill>
                  <a:srgbClr val="332B2B"/>
                </a:solidFill>
                <a:latin typeface="Verdana"/>
                <a:cs typeface="Verdana"/>
              </a:rPr>
              <a:t>e </a:t>
            </a:r>
            <a:r>
              <a:rPr dirty="0" sz="1200" spc="-25">
                <a:solidFill>
                  <a:srgbClr val="332B2B"/>
                </a:solidFill>
                <a:latin typeface="Verdana"/>
                <a:cs typeface="Verdana"/>
              </a:rPr>
              <a:t>hea</a:t>
            </a:r>
            <a:r>
              <a:rPr dirty="0" sz="1200" spc="-25">
                <a:solidFill>
                  <a:srgbClr val="382F2F"/>
                </a:solidFill>
                <a:latin typeface="Verdana"/>
                <a:cs typeface="Verdana"/>
              </a:rPr>
              <a:t>v</a:t>
            </a:r>
            <a:r>
              <a:rPr dirty="0" sz="1200" spc="-25">
                <a:solidFill>
                  <a:srgbClr val="332B2B"/>
                </a:solidFill>
                <a:latin typeface="Verdana"/>
                <a:cs typeface="Verdana"/>
              </a:rPr>
              <a:t>y </a:t>
            </a:r>
            <a:r>
              <a:rPr dirty="0" sz="1200" spc="-20">
                <a:solidFill>
                  <a:srgbClr val="332B2B"/>
                </a:solidFill>
                <a:latin typeface="Verdana"/>
                <a:cs typeface="Verdana"/>
              </a:rPr>
              <a:t>wo</a:t>
            </a:r>
            <a:r>
              <a:rPr dirty="0" sz="1200" spc="-20">
                <a:solidFill>
                  <a:srgbClr val="382F2F"/>
                </a:solidFill>
                <a:latin typeface="Verdana"/>
                <a:cs typeface="Verdana"/>
              </a:rPr>
              <a:t>rklo</a:t>
            </a:r>
            <a:r>
              <a:rPr dirty="0" sz="120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-2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200" spc="-20">
                <a:solidFill>
                  <a:srgbClr val="332B2B"/>
                </a:solidFill>
                <a:latin typeface="Verdana"/>
                <a:cs typeface="Verdana"/>
              </a:rPr>
              <a:t>s. </a:t>
            </a:r>
            <a:r>
              <a:rPr dirty="0" sz="1200" spc="-65">
                <a:solidFill>
                  <a:srgbClr val="332B2B"/>
                </a:solidFill>
                <a:latin typeface="Verdana"/>
                <a:cs typeface="Verdana"/>
              </a:rPr>
              <a:t>Say </a:t>
            </a:r>
            <a:r>
              <a:rPr dirty="0" sz="1200" spc="15">
                <a:solidFill>
                  <a:srgbClr val="382F2F"/>
                </a:solidFill>
                <a:latin typeface="Verdana"/>
                <a:cs typeface="Verdana"/>
              </a:rPr>
              <a:t>go</a:t>
            </a:r>
            <a:r>
              <a:rPr dirty="0" sz="120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15">
                <a:solidFill>
                  <a:srgbClr val="382F2F"/>
                </a:solidFill>
                <a:latin typeface="Verdana"/>
                <a:cs typeface="Verdana"/>
              </a:rPr>
              <a:t>db</a:t>
            </a:r>
            <a:r>
              <a:rPr dirty="0" sz="1200" spc="15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200" spc="15">
                <a:solidFill>
                  <a:srgbClr val="382F2F"/>
                </a:solidFill>
                <a:latin typeface="Verdana"/>
                <a:cs typeface="Verdana"/>
              </a:rPr>
              <a:t>e </a:t>
            </a:r>
            <a:r>
              <a:rPr dirty="0" sz="1200">
                <a:solidFill>
                  <a:srgbClr val="382F2F"/>
                </a:solidFill>
                <a:latin typeface="Verdana"/>
                <a:cs typeface="Verdana"/>
              </a:rPr>
              <a:t>to </a:t>
            </a:r>
            <a:r>
              <a:rPr dirty="0" sz="1200" spc="10">
                <a:solidFill>
                  <a:srgbClr val="382F2F"/>
                </a:solidFill>
                <a:latin typeface="Verdana"/>
                <a:cs typeface="Verdana"/>
              </a:rPr>
              <a:t>pe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10">
                <a:solidFill>
                  <a:srgbClr val="382F2F"/>
                </a:solidFill>
                <a:latin typeface="Verdana"/>
                <a:cs typeface="Verdana"/>
              </a:rPr>
              <a:t>fo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1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10">
                <a:solidFill>
                  <a:srgbClr val="382F2F"/>
                </a:solidFill>
                <a:latin typeface="Verdana"/>
                <a:cs typeface="Verdana"/>
              </a:rPr>
              <a:t>nce </a:t>
            </a:r>
            <a:r>
              <a:rPr dirty="0" sz="1200" spc="1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200" spc="5">
                <a:solidFill>
                  <a:srgbClr val="382F2F"/>
                </a:solidFill>
                <a:latin typeface="Verdana"/>
                <a:cs typeface="Verdana"/>
              </a:rPr>
              <a:t>bott</a:t>
            </a:r>
            <a:r>
              <a:rPr dirty="0" sz="1200" spc="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200" spc="5">
                <a:solidFill>
                  <a:srgbClr val="382F2F"/>
                </a:solidFill>
                <a:latin typeface="Verdana"/>
                <a:cs typeface="Verdana"/>
              </a:rPr>
              <a:t>ene</a:t>
            </a:r>
            <a:r>
              <a:rPr dirty="0" sz="1200" spc="5">
                <a:solidFill>
                  <a:srgbClr val="332B2B"/>
                </a:solidFill>
                <a:latin typeface="Verdana"/>
                <a:cs typeface="Verdana"/>
              </a:rPr>
              <a:t>ck</a:t>
            </a:r>
            <a:r>
              <a:rPr dirty="0" sz="1200" spc="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200" spc="-11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200" spc="30">
                <a:solidFill>
                  <a:srgbClr val="382F2F"/>
                </a:solidFill>
                <a:latin typeface="Verdana"/>
                <a:cs typeface="Verdana"/>
              </a:rPr>
              <a:t>an</a:t>
            </a:r>
            <a:r>
              <a:rPr dirty="0" sz="1200" spc="3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1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10">
                <a:solidFill>
                  <a:srgbClr val="382F2F"/>
                </a:solidFill>
                <a:latin typeface="Verdana"/>
                <a:cs typeface="Verdana"/>
              </a:rPr>
              <a:t>ll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20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seamles</a:t>
            </a:r>
            <a:r>
              <a:rPr dirty="0" sz="1200" spc="-1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200" spc="-11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200" spc="-25">
                <a:solidFill>
                  <a:srgbClr val="332B2B"/>
                </a:solidFill>
                <a:latin typeface="Verdana"/>
                <a:cs typeface="Verdana"/>
              </a:rPr>
              <a:t>calab</a:t>
            </a:r>
            <a:r>
              <a:rPr dirty="0" sz="1200" spc="-2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200" spc="-25">
                <a:solidFill>
                  <a:srgbClr val="332B2B"/>
                </a:solidFill>
                <a:latin typeface="Verdana"/>
                <a:cs typeface="Verdana"/>
              </a:rPr>
              <a:t>li</a:t>
            </a:r>
            <a:r>
              <a:rPr dirty="0" sz="1200" spc="-25">
                <a:solidFill>
                  <a:srgbClr val="382F2F"/>
                </a:solidFill>
                <a:latin typeface="Verdana"/>
                <a:cs typeface="Verdana"/>
              </a:rPr>
              <a:t>ty</a:t>
            </a:r>
            <a:r>
              <a:rPr dirty="0" sz="1200" spc="-25">
                <a:solidFill>
                  <a:srgbClr val="332B2B"/>
                </a:solidFill>
                <a:latin typeface="Verdana"/>
                <a:cs typeface="Verdana"/>
              </a:rPr>
              <a:t>!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46" y="5047"/>
            <a:ext cx="6960234" cy="3907790"/>
            <a:chOff x="-4746" y="5047"/>
            <a:chExt cx="6960234" cy="3907790"/>
          </a:xfrm>
        </p:grpSpPr>
        <p:sp>
          <p:nvSpPr>
            <p:cNvPr id="3" name="object 3"/>
            <p:cNvSpPr/>
            <p:nvPr/>
          </p:nvSpPr>
          <p:spPr>
            <a:xfrm>
              <a:off x="0" y="1839793"/>
              <a:ext cx="1962785" cy="2068195"/>
            </a:xfrm>
            <a:custGeom>
              <a:avLst/>
              <a:gdLst/>
              <a:ahLst/>
              <a:cxnLst/>
              <a:rect l="l" t="t" r="r" b="b"/>
              <a:pathLst>
                <a:path w="1962785" h="2068195">
                  <a:moveTo>
                    <a:pt x="0" y="0"/>
                  </a:moveTo>
                  <a:lnTo>
                    <a:pt x="72802" y="15583"/>
                  </a:lnTo>
                  <a:lnTo>
                    <a:pt x="115506" y="28046"/>
                  </a:lnTo>
                  <a:lnTo>
                    <a:pt x="157058" y="42554"/>
                  </a:lnTo>
                  <a:lnTo>
                    <a:pt x="197498" y="59038"/>
                  </a:lnTo>
                  <a:lnTo>
                    <a:pt x="236864" y="77432"/>
                  </a:lnTo>
                  <a:lnTo>
                    <a:pt x="275194" y="97665"/>
                  </a:lnTo>
                  <a:lnTo>
                    <a:pt x="312526" y="119671"/>
                  </a:lnTo>
                  <a:lnTo>
                    <a:pt x="348900" y="143381"/>
                  </a:lnTo>
                  <a:lnTo>
                    <a:pt x="384353" y="168727"/>
                  </a:lnTo>
                  <a:lnTo>
                    <a:pt x="418923" y="195641"/>
                  </a:lnTo>
                  <a:lnTo>
                    <a:pt x="452650" y="224055"/>
                  </a:lnTo>
                  <a:lnTo>
                    <a:pt x="485571" y="253900"/>
                  </a:lnTo>
                  <a:lnTo>
                    <a:pt x="517724" y="285108"/>
                  </a:lnTo>
                  <a:lnTo>
                    <a:pt x="549149" y="317611"/>
                  </a:lnTo>
                  <a:lnTo>
                    <a:pt x="579883" y="351341"/>
                  </a:lnTo>
                  <a:lnTo>
                    <a:pt x="609966" y="386231"/>
                  </a:lnTo>
                  <a:lnTo>
                    <a:pt x="639434" y="422210"/>
                  </a:lnTo>
                  <a:lnTo>
                    <a:pt x="668327" y="459213"/>
                  </a:lnTo>
                  <a:lnTo>
                    <a:pt x="696683" y="497169"/>
                  </a:lnTo>
                  <a:lnTo>
                    <a:pt x="724540" y="536012"/>
                  </a:lnTo>
                  <a:lnTo>
                    <a:pt x="751937" y="575673"/>
                  </a:lnTo>
                  <a:lnTo>
                    <a:pt x="778912" y="616083"/>
                  </a:lnTo>
                  <a:lnTo>
                    <a:pt x="805503" y="657175"/>
                  </a:lnTo>
                  <a:lnTo>
                    <a:pt x="831749" y="698881"/>
                  </a:lnTo>
                  <a:lnTo>
                    <a:pt x="857688" y="741132"/>
                  </a:lnTo>
                  <a:lnTo>
                    <a:pt x="883358" y="783860"/>
                  </a:lnTo>
                  <a:lnTo>
                    <a:pt x="908799" y="826997"/>
                  </a:lnTo>
                  <a:lnTo>
                    <a:pt x="934047" y="870475"/>
                  </a:lnTo>
                  <a:lnTo>
                    <a:pt x="959142" y="914226"/>
                  </a:lnTo>
                  <a:lnTo>
                    <a:pt x="984123" y="958181"/>
                  </a:lnTo>
                  <a:lnTo>
                    <a:pt x="1009026" y="1002272"/>
                  </a:lnTo>
                  <a:lnTo>
                    <a:pt x="1033891" y="1046432"/>
                  </a:lnTo>
                  <a:lnTo>
                    <a:pt x="1058756" y="1090591"/>
                  </a:lnTo>
                  <a:lnTo>
                    <a:pt x="1083659" y="1134683"/>
                  </a:lnTo>
                  <a:lnTo>
                    <a:pt x="1108639" y="1178638"/>
                  </a:lnTo>
                  <a:lnTo>
                    <a:pt x="1133734" y="1222389"/>
                  </a:lnTo>
                  <a:lnTo>
                    <a:pt x="1158983" y="1265867"/>
                  </a:lnTo>
                  <a:lnTo>
                    <a:pt x="1184423" y="1309004"/>
                  </a:lnTo>
                  <a:lnTo>
                    <a:pt x="1210094" y="1351732"/>
                  </a:lnTo>
                  <a:lnTo>
                    <a:pt x="1236033" y="1393983"/>
                  </a:lnTo>
                  <a:lnTo>
                    <a:pt x="1262279" y="1435688"/>
                  </a:lnTo>
                  <a:lnTo>
                    <a:pt x="1288870" y="1476781"/>
                  </a:lnTo>
                  <a:lnTo>
                    <a:pt x="1315845" y="1517191"/>
                  </a:lnTo>
                  <a:lnTo>
                    <a:pt x="1343242" y="1556852"/>
                  </a:lnTo>
                  <a:lnTo>
                    <a:pt x="1371099" y="1595695"/>
                  </a:lnTo>
                  <a:lnTo>
                    <a:pt x="1399455" y="1633651"/>
                  </a:lnTo>
                  <a:lnTo>
                    <a:pt x="1428348" y="1670653"/>
                  </a:lnTo>
                  <a:lnTo>
                    <a:pt x="1457816" y="1706633"/>
                  </a:lnTo>
                  <a:lnTo>
                    <a:pt x="1487898" y="1741522"/>
                  </a:lnTo>
                  <a:lnTo>
                    <a:pt x="1518632" y="1775253"/>
                  </a:lnTo>
                  <a:lnTo>
                    <a:pt x="1550057" y="1807756"/>
                  </a:lnTo>
                  <a:lnTo>
                    <a:pt x="1582211" y="1838964"/>
                  </a:lnTo>
                  <a:lnTo>
                    <a:pt x="1615132" y="1868809"/>
                  </a:lnTo>
                  <a:lnTo>
                    <a:pt x="1648858" y="1897223"/>
                  </a:lnTo>
                  <a:lnTo>
                    <a:pt x="1683429" y="1924136"/>
                  </a:lnTo>
                  <a:lnTo>
                    <a:pt x="1718882" y="1949483"/>
                  </a:lnTo>
                  <a:lnTo>
                    <a:pt x="1755255" y="1973193"/>
                  </a:lnTo>
                  <a:lnTo>
                    <a:pt x="1792588" y="1995199"/>
                  </a:lnTo>
                  <a:lnTo>
                    <a:pt x="1830918" y="2015432"/>
                  </a:lnTo>
                  <a:lnTo>
                    <a:pt x="1870284" y="2033825"/>
                  </a:lnTo>
                  <a:lnTo>
                    <a:pt x="1910723" y="2050310"/>
                  </a:lnTo>
                  <a:lnTo>
                    <a:pt x="1952276" y="2064818"/>
                  </a:lnTo>
                  <a:lnTo>
                    <a:pt x="1962666" y="2067850"/>
                  </a:lnTo>
                </a:path>
              </a:pathLst>
            </a:custGeom>
            <a:ln w="9493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47"/>
              <a:ext cx="3036043" cy="39025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08584"/>
              <a:ext cx="6955155" cy="3517265"/>
            </a:xfrm>
            <a:custGeom>
              <a:avLst/>
              <a:gdLst/>
              <a:ahLst/>
              <a:cxnLst/>
              <a:rect l="l" t="t" r="r" b="b"/>
              <a:pathLst>
                <a:path w="6955155" h="3517265">
                  <a:moveTo>
                    <a:pt x="6954990" y="3497973"/>
                  </a:moveTo>
                  <a:lnTo>
                    <a:pt x="0" y="3497973"/>
                  </a:lnTo>
                  <a:lnTo>
                    <a:pt x="0" y="3517125"/>
                  </a:lnTo>
                  <a:lnTo>
                    <a:pt x="6954990" y="3517125"/>
                  </a:lnTo>
                  <a:lnTo>
                    <a:pt x="6954990" y="3497973"/>
                  </a:lnTo>
                  <a:close/>
                </a:path>
                <a:path w="6955155" h="3517265">
                  <a:moveTo>
                    <a:pt x="6954990" y="0"/>
                  </a:moveTo>
                  <a:lnTo>
                    <a:pt x="0" y="0"/>
                  </a:lnTo>
                  <a:lnTo>
                    <a:pt x="0" y="19151"/>
                  </a:lnTo>
                  <a:lnTo>
                    <a:pt x="6954990" y="19151"/>
                  </a:lnTo>
                  <a:lnTo>
                    <a:pt x="6954990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45322" y="663018"/>
            <a:ext cx="2294255" cy="3676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50">
                <a:solidFill>
                  <a:srgbClr val="382F2F"/>
                </a:solidFill>
              </a:rPr>
              <a:t>T</a:t>
            </a:r>
            <a:r>
              <a:rPr dirty="0" sz="2250"/>
              <a:t>a</a:t>
            </a:r>
            <a:r>
              <a:rPr dirty="0" sz="2250">
                <a:solidFill>
                  <a:srgbClr val="382F2F"/>
                </a:solidFill>
              </a:rPr>
              <a:t>sk</a:t>
            </a:r>
            <a:r>
              <a:rPr dirty="0" sz="2250" spc="-35">
                <a:solidFill>
                  <a:srgbClr val="382F2F"/>
                </a:solidFill>
              </a:rPr>
              <a:t> </a:t>
            </a:r>
            <a:r>
              <a:rPr dirty="0" sz="2250" spc="20"/>
              <a:t>Management</a:t>
            </a:r>
            <a:endParaRPr sz="2250"/>
          </a:p>
        </p:txBody>
      </p:sp>
      <p:sp>
        <p:nvSpPr>
          <p:cNvPr id="7" name="object 7"/>
          <p:cNvSpPr txBox="1"/>
          <p:nvPr/>
        </p:nvSpPr>
        <p:spPr>
          <a:xfrm>
            <a:off x="3647223" y="1321379"/>
            <a:ext cx="2779395" cy="164020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dirty="0" sz="1050" spc="-25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75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k</a:t>
            </a:r>
            <a:r>
              <a:rPr dirty="0" sz="1050" spc="-10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8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55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85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10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r  </a:t>
            </a:r>
            <a:r>
              <a:rPr dirty="0" sz="1050" spc="8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70">
                <a:solidFill>
                  <a:srgbClr val="332B2B"/>
                </a:solidFill>
                <a:latin typeface="Verdana"/>
                <a:cs typeface="Verdana"/>
              </a:rPr>
              <a:t>x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8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25">
                <a:solidFill>
                  <a:srgbClr val="382F2F"/>
                </a:solidFill>
                <a:latin typeface="Verdana"/>
                <a:cs typeface="Verdana"/>
              </a:rPr>
              <a:t>z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6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0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-4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60">
                <a:solidFill>
                  <a:srgbClr val="382F2F"/>
                </a:solidFill>
                <a:latin typeface="Verdana"/>
                <a:cs typeface="Verdana"/>
              </a:rPr>
              <a:t>v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55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dirty="0" sz="1050" spc="-10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5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g  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85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0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160">
                <a:solidFill>
                  <a:srgbClr val="382F2F"/>
                </a:solidFill>
                <a:latin typeface="Verdana"/>
                <a:cs typeface="Verdana"/>
              </a:rPr>
              <a:t>.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55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dirty="0" sz="1050" spc="-10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-4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60">
                <a:solidFill>
                  <a:srgbClr val="382F2F"/>
                </a:solidFill>
                <a:latin typeface="Verdana"/>
                <a:cs typeface="Verdana"/>
              </a:rPr>
              <a:t>v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10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a  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powe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rfu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-9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45" b="1">
                <a:solidFill>
                  <a:srgbClr val="382F2F"/>
                </a:solidFill>
                <a:latin typeface="Verdana"/>
                <a:cs typeface="Verdana"/>
              </a:rPr>
              <a:t>task</a:t>
            </a:r>
            <a:r>
              <a:rPr dirty="0" sz="1050" spc="-60" b="1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35" b="1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35" b="1">
                <a:solidFill>
                  <a:srgbClr val="382F2F"/>
                </a:solidFill>
                <a:latin typeface="Verdana"/>
                <a:cs typeface="Verdana"/>
              </a:rPr>
              <a:t>ch</a:t>
            </a:r>
            <a:r>
              <a:rPr dirty="0" sz="1050" spc="-35" b="1">
                <a:solidFill>
                  <a:srgbClr val="332B2B"/>
                </a:solidFill>
                <a:latin typeface="Verdana"/>
                <a:cs typeface="Verdana"/>
              </a:rPr>
              <a:t>edul</a:t>
            </a:r>
            <a:r>
              <a:rPr dirty="0" sz="1050" spc="-35" b="1">
                <a:solidFill>
                  <a:srgbClr val="382F2F"/>
                </a:solidFill>
                <a:latin typeface="Verdana"/>
                <a:cs typeface="Verdana"/>
              </a:rPr>
              <a:t>ing</a:t>
            </a:r>
            <a:r>
              <a:rPr dirty="0" sz="1050" spc="-80" b="1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25">
                <a:solidFill>
                  <a:srgbClr val="332B2B"/>
                </a:solidFill>
                <a:latin typeface="Verdana"/>
                <a:cs typeface="Verdana"/>
              </a:rPr>
              <a:t>an</a:t>
            </a:r>
            <a:r>
              <a:rPr dirty="0" sz="1050" spc="25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9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45" b="1">
                <a:solidFill>
                  <a:srgbClr val="382F2F"/>
                </a:solidFill>
                <a:latin typeface="Verdana"/>
                <a:cs typeface="Verdana"/>
              </a:rPr>
              <a:t>exe</a:t>
            </a:r>
            <a:r>
              <a:rPr dirty="0" sz="1050" spc="-45" b="1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-45" b="1">
                <a:solidFill>
                  <a:srgbClr val="382F2F"/>
                </a:solidFill>
                <a:latin typeface="Verdana"/>
                <a:cs typeface="Verdana"/>
              </a:rPr>
              <a:t>ution </a:t>
            </a:r>
            <a:r>
              <a:rPr dirty="0" sz="1050" spc="-345" b="1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40" b="1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050" spc="-85" b="1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65" b="1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10" b="1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 spc="-55" b="1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70" b="1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dirty="0" sz="1050" spc="-40" b="1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80" b="1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15" b="1">
                <a:solidFill>
                  <a:srgbClr val="382F2F"/>
                </a:solidFill>
                <a:latin typeface="Verdana"/>
                <a:cs typeface="Verdana"/>
              </a:rPr>
              <a:t>k</a:t>
            </a:r>
            <a:r>
              <a:rPr dirty="0" sz="1050" spc="-16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105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0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-4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li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30" b="1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65" b="1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75" b="1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10" b="1">
                <a:solidFill>
                  <a:srgbClr val="382F2F"/>
                </a:solidFill>
                <a:latin typeface="Verdana"/>
                <a:cs typeface="Verdana"/>
              </a:rPr>
              <a:t>k  </a:t>
            </a:r>
            <a:r>
              <a:rPr dirty="0" sz="1050" spc="-20" b="1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 spc="-80" b="1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50" b="1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40" b="1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80" b="1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50" b="1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30" b="1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50" b="1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65" b="1">
                <a:solidFill>
                  <a:srgbClr val="332B2B"/>
                </a:solidFill>
                <a:latin typeface="Verdana"/>
                <a:cs typeface="Verdana"/>
              </a:rPr>
              <a:t>z</a:t>
            </a:r>
            <a:r>
              <a:rPr dirty="0" sz="1050" spc="-65" b="1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30" b="1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50" b="1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40" b="1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25" b="1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16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85" b="1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45" b="1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30" b="1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60" b="1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60" b="1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050" spc="-65" b="1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0" b="1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-45" b="1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5" b="1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-30" b="1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dirty="0" sz="1050" spc="-65" b="1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30" b="1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50" b="1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75" b="1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20" b="1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-70" b="1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160">
                <a:solidFill>
                  <a:srgbClr val="382F2F"/>
                </a:solidFill>
                <a:latin typeface="Verdana"/>
                <a:cs typeface="Verdana"/>
              </a:rPr>
              <a:t>,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d  </a:t>
            </a:r>
            <a:r>
              <a:rPr dirty="0" sz="1050" spc="-10" b="1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-40" b="1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30" b="1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50" b="1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45" b="1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40" b="1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80" b="1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50" b="1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20" b="1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5" b="1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050" spc="-65" b="1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45" b="1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40" b="1">
                <a:solidFill>
                  <a:srgbClr val="382F2F"/>
                </a:solidFill>
                <a:latin typeface="Verdana"/>
                <a:cs typeface="Verdana"/>
              </a:rPr>
              <a:t>oo</a:t>
            </a:r>
            <a:r>
              <a:rPr dirty="0" sz="1050" spc="-50" b="1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-70" b="1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160">
                <a:solidFill>
                  <a:srgbClr val="382F2F"/>
                </a:solidFill>
                <a:latin typeface="Verdana"/>
                <a:cs typeface="Verdana"/>
              </a:rPr>
              <a:t>,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75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-10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10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050" spc="55">
                <a:solidFill>
                  <a:srgbClr val="332B2B"/>
                </a:solidFill>
                <a:latin typeface="Verdana"/>
                <a:cs typeface="Verdana"/>
              </a:rPr>
              <a:t>ﬁ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y  </a:t>
            </a:r>
            <a:r>
              <a:rPr dirty="0" sz="1050" spc="8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55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5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dirty="0" sz="10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-4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55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050" spc="-4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10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75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-25">
                <a:solidFill>
                  <a:srgbClr val="382F2F"/>
                </a:solidFill>
                <a:latin typeface="Verdana"/>
                <a:cs typeface="Verdana"/>
              </a:rPr>
              <a:t>r 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160">
                <a:solidFill>
                  <a:srgbClr val="382F2F"/>
                </a:solidFill>
                <a:latin typeface="Verdana"/>
                <a:cs typeface="Verdana"/>
              </a:rPr>
              <a:t>.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70">
                <a:solidFill>
                  <a:srgbClr val="382F2F"/>
                </a:solidFill>
                <a:latin typeface="Verdana"/>
                <a:cs typeface="Verdana"/>
              </a:rPr>
              <a:t>x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10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4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8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li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5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k  </a:t>
            </a:r>
            <a:r>
              <a:rPr dirty="0" sz="1050" spc="8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55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85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5">
                <a:solidFill>
                  <a:srgbClr val="382F2F"/>
                </a:solidFill>
                <a:latin typeface="Verdana"/>
                <a:cs typeface="Verdana"/>
              </a:rPr>
              <a:t>w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dirty="0" sz="1050" spc="-10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60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dirty="0" sz="1050" spc="-145">
                <a:solidFill>
                  <a:srgbClr val="332B2B"/>
                </a:solidFill>
                <a:latin typeface="Verdana"/>
                <a:cs typeface="Verdana"/>
              </a:rPr>
              <a:t>!</a:t>
            </a:r>
            <a:endParaRPr sz="1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688" y="1181582"/>
            <a:ext cx="1987098" cy="19870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976287" y="2131915"/>
            <a:ext cx="1979295" cy="1776095"/>
          </a:xfrm>
          <a:custGeom>
            <a:avLst/>
            <a:gdLst/>
            <a:ahLst/>
            <a:cxnLst/>
            <a:rect l="l" t="t" r="r" b="b"/>
            <a:pathLst>
              <a:path w="1979295" h="1776095">
                <a:moveTo>
                  <a:pt x="1978706" y="0"/>
                </a:moveTo>
                <a:lnTo>
                  <a:pt x="1936608" y="4564"/>
                </a:lnTo>
                <a:lnTo>
                  <a:pt x="1886823" y="12226"/>
                </a:lnTo>
                <a:lnTo>
                  <a:pt x="1838431" y="21930"/>
                </a:lnTo>
                <a:lnTo>
                  <a:pt x="1791385" y="33609"/>
                </a:lnTo>
                <a:lnTo>
                  <a:pt x="1745642" y="47198"/>
                </a:lnTo>
                <a:lnTo>
                  <a:pt x="1701156" y="62632"/>
                </a:lnTo>
                <a:lnTo>
                  <a:pt x="1657883" y="79843"/>
                </a:lnTo>
                <a:lnTo>
                  <a:pt x="1615777" y="98767"/>
                </a:lnTo>
                <a:lnTo>
                  <a:pt x="1574794" y="119338"/>
                </a:lnTo>
                <a:lnTo>
                  <a:pt x="1534888" y="141489"/>
                </a:lnTo>
                <a:lnTo>
                  <a:pt x="1496015" y="165155"/>
                </a:lnTo>
                <a:lnTo>
                  <a:pt x="1458131" y="190269"/>
                </a:lnTo>
                <a:lnTo>
                  <a:pt x="1421189" y="216767"/>
                </a:lnTo>
                <a:lnTo>
                  <a:pt x="1385145" y="244582"/>
                </a:lnTo>
                <a:lnTo>
                  <a:pt x="1349955" y="273649"/>
                </a:lnTo>
                <a:lnTo>
                  <a:pt x="1315572" y="303901"/>
                </a:lnTo>
                <a:lnTo>
                  <a:pt x="1281954" y="335272"/>
                </a:lnTo>
                <a:lnTo>
                  <a:pt x="1249053" y="367698"/>
                </a:lnTo>
                <a:lnTo>
                  <a:pt x="1216826" y="401111"/>
                </a:lnTo>
                <a:lnTo>
                  <a:pt x="1185228" y="435446"/>
                </a:lnTo>
                <a:lnTo>
                  <a:pt x="1154214" y="470638"/>
                </a:lnTo>
                <a:lnTo>
                  <a:pt x="1123738" y="506620"/>
                </a:lnTo>
                <a:lnTo>
                  <a:pt x="1093757" y="543326"/>
                </a:lnTo>
                <a:lnTo>
                  <a:pt x="1064224" y="580691"/>
                </a:lnTo>
                <a:lnTo>
                  <a:pt x="1035096" y="618648"/>
                </a:lnTo>
                <a:lnTo>
                  <a:pt x="1006327" y="657133"/>
                </a:lnTo>
                <a:lnTo>
                  <a:pt x="977872" y="696079"/>
                </a:lnTo>
                <a:lnTo>
                  <a:pt x="949687" y="735419"/>
                </a:lnTo>
                <a:lnTo>
                  <a:pt x="921726" y="775089"/>
                </a:lnTo>
                <a:lnTo>
                  <a:pt x="893945" y="815023"/>
                </a:lnTo>
                <a:lnTo>
                  <a:pt x="866299" y="855154"/>
                </a:lnTo>
                <a:lnTo>
                  <a:pt x="838742" y="895417"/>
                </a:lnTo>
                <a:lnTo>
                  <a:pt x="811230" y="935745"/>
                </a:lnTo>
                <a:lnTo>
                  <a:pt x="783718" y="976074"/>
                </a:lnTo>
                <a:lnTo>
                  <a:pt x="756162" y="1016337"/>
                </a:lnTo>
                <a:lnTo>
                  <a:pt x="728515" y="1056468"/>
                </a:lnTo>
                <a:lnTo>
                  <a:pt x="700734" y="1096401"/>
                </a:lnTo>
                <a:lnTo>
                  <a:pt x="672773" y="1136071"/>
                </a:lnTo>
                <a:lnTo>
                  <a:pt x="644588" y="1175412"/>
                </a:lnTo>
                <a:lnTo>
                  <a:pt x="616133" y="1214357"/>
                </a:lnTo>
                <a:lnTo>
                  <a:pt x="587364" y="1252842"/>
                </a:lnTo>
                <a:lnTo>
                  <a:pt x="558236" y="1290799"/>
                </a:lnTo>
                <a:lnTo>
                  <a:pt x="528703" y="1328164"/>
                </a:lnTo>
                <a:lnTo>
                  <a:pt x="498722" y="1364871"/>
                </a:lnTo>
                <a:lnTo>
                  <a:pt x="468246" y="1400852"/>
                </a:lnTo>
                <a:lnTo>
                  <a:pt x="437232" y="1436044"/>
                </a:lnTo>
                <a:lnTo>
                  <a:pt x="405634" y="1470379"/>
                </a:lnTo>
                <a:lnTo>
                  <a:pt x="373407" y="1503793"/>
                </a:lnTo>
                <a:lnTo>
                  <a:pt x="340507" y="1536218"/>
                </a:lnTo>
                <a:lnTo>
                  <a:pt x="306888" y="1567589"/>
                </a:lnTo>
                <a:lnTo>
                  <a:pt x="272506" y="1597841"/>
                </a:lnTo>
                <a:lnTo>
                  <a:pt x="237315" y="1626908"/>
                </a:lnTo>
                <a:lnTo>
                  <a:pt x="201271" y="1654723"/>
                </a:lnTo>
                <a:lnTo>
                  <a:pt x="164330" y="1681221"/>
                </a:lnTo>
                <a:lnTo>
                  <a:pt x="126445" y="1706336"/>
                </a:lnTo>
                <a:lnTo>
                  <a:pt x="87572" y="1730002"/>
                </a:lnTo>
                <a:lnTo>
                  <a:pt x="47667" y="1752153"/>
                </a:lnTo>
                <a:lnTo>
                  <a:pt x="6683" y="1772723"/>
                </a:lnTo>
                <a:lnTo>
                  <a:pt x="0" y="1775727"/>
                </a:lnTo>
              </a:path>
            </a:pathLst>
          </a:custGeom>
          <a:ln w="9521">
            <a:solidFill>
              <a:srgbClr val="332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8355"/>
            <a:ext cx="6955155" cy="19685"/>
          </a:xfrm>
          <a:custGeom>
            <a:avLst/>
            <a:gdLst/>
            <a:ahLst/>
            <a:cxnLst/>
            <a:rect l="l" t="t" r="r" b="b"/>
            <a:pathLst>
              <a:path w="6955155" h="19685">
                <a:moveTo>
                  <a:pt x="6954990" y="0"/>
                </a:moveTo>
                <a:lnTo>
                  <a:pt x="0" y="0"/>
                </a:lnTo>
                <a:lnTo>
                  <a:pt x="0" y="19151"/>
                </a:lnTo>
                <a:lnTo>
                  <a:pt x="6954990" y="19151"/>
                </a:lnTo>
                <a:lnTo>
                  <a:pt x="6954990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707396"/>
            <a:ext cx="6955155" cy="19685"/>
          </a:xfrm>
          <a:custGeom>
            <a:avLst/>
            <a:gdLst/>
            <a:ahLst/>
            <a:cxnLst/>
            <a:rect l="l" t="t" r="r" b="b"/>
            <a:pathLst>
              <a:path w="6955155" h="19685">
                <a:moveTo>
                  <a:pt x="6954990" y="0"/>
                </a:moveTo>
                <a:lnTo>
                  <a:pt x="0" y="0"/>
                </a:lnTo>
                <a:lnTo>
                  <a:pt x="0" y="19151"/>
                </a:lnTo>
                <a:lnTo>
                  <a:pt x="6954990" y="19151"/>
                </a:lnTo>
                <a:lnTo>
                  <a:pt x="6954990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2311400" marR="5080">
              <a:lnSpc>
                <a:spcPct val="101000"/>
              </a:lnSpc>
              <a:spcBef>
                <a:spcPts val="85"/>
              </a:spcBef>
            </a:pPr>
            <a:r>
              <a:rPr dirty="0" spc="50"/>
              <a:t>D</a:t>
            </a:r>
            <a:r>
              <a:rPr dirty="0" spc="-15"/>
              <a:t>i</a:t>
            </a:r>
            <a:r>
              <a:rPr dirty="0" spc="-40">
                <a:solidFill>
                  <a:srgbClr val="382F2F"/>
                </a:solidFill>
              </a:rPr>
              <a:t>s</a:t>
            </a:r>
            <a:r>
              <a:rPr dirty="0" spc="5"/>
              <a:t>t</a:t>
            </a:r>
            <a:r>
              <a:rPr dirty="0" spc="-40">
                <a:solidFill>
                  <a:srgbClr val="382F2F"/>
                </a:solidFill>
              </a:rPr>
              <a:t>r</a:t>
            </a:r>
            <a:r>
              <a:rPr dirty="0" spc="-15"/>
              <a:t>i</a:t>
            </a:r>
            <a:r>
              <a:rPr dirty="0" spc="50">
                <a:solidFill>
                  <a:srgbClr val="382F2F"/>
                </a:solidFill>
              </a:rPr>
              <a:t>b</a:t>
            </a:r>
            <a:r>
              <a:rPr dirty="0" spc="35"/>
              <a:t>u</a:t>
            </a:r>
            <a:r>
              <a:rPr dirty="0" spc="-15">
                <a:solidFill>
                  <a:srgbClr val="382F2F"/>
                </a:solidFill>
              </a:rPr>
              <a:t>t</a:t>
            </a:r>
            <a:r>
              <a:rPr dirty="0"/>
              <a:t>e</a:t>
            </a:r>
            <a:r>
              <a:rPr dirty="0" spc="55"/>
              <a:t>d</a:t>
            </a:r>
            <a:r>
              <a:rPr dirty="0" spc="-100"/>
              <a:t> </a:t>
            </a:r>
            <a:r>
              <a:rPr dirty="0" spc="-50">
                <a:solidFill>
                  <a:srgbClr val="382F2F"/>
                </a:solidFill>
              </a:rPr>
              <a:t>s</a:t>
            </a:r>
            <a:r>
              <a:rPr dirty="0" spc="-65"/>
              <a:t>y</a:t>
            </a:r>
            <a:r>
              <a:rPr dirty="0" spc="-40">
                <a:solidFill>
                  <a:srgbClr val="382F2F"/>
                </a:solidFill>
              </a:rPr>
              <a:t>s</a:t>
            </a:r>
            <a:r>
              <a:rPr dirty="0" spc="-15"/>
              <a:t>t</a:t>
            </a:r>
            <a:r>
              <a:rPr dirty="0"/>
              <a:t>e</a:t>
            </a:r>
            <a:r>
              <a:rPr dirty="0" spc="80">
                <a:solidFill>
                  <a:srgbClr val="382F2F"/>
                </a:solidFill>
              </a:rPr>
              <a:t>m</a:t>
            </a:r>
            <a:r>
              <a:rPr dirty="0" spc="-35">
                <a:solidFill>
                  <a:srgbClr val="382F2F"/>
                </a:solidFill>
              </a:rPr>
              <a:t>s</a:t>
            </a:r>
            <a:r>
              <a:rPr dirty="0" spc="-100">
                <a:solidFill>
                  <a:srgbClr val="382F2F"/>
                </a:solidFill>
              </a:rPr>
              <a:t> </a:t>
            </a:r>
            <a:r>
              <a:rPr dirty="0" spc="-20">
                <a:solidFill>
                  <a:srgbClr val="382F2F"/>
                </a:solidFill>
              </a:rPr>
              <a:t>a</a:t>
            </a:r>
            <a:r>
              <a:rPr dirty="0" spc="-45">
                <a:solidFill>
                  <a:srgbClr val="382F2F"/>
                </a:solidFill>
              </a:rPr>
              <a:t>r</a:t>
            </a:r>
            <a:r>
              <a:rPr dirty="0" spc="5">
                <a:solidFill>
                  <a:srgbClr val="382F2F"/>
                </a:solidFill>
              </a:rPr>
              <a:t>e</a:t>
            </a:r>
            <a:r>
              <a:rPr dirty="0" spc="-100">
                <a:solidFill>
                  <a:srgbClr val="382F2F"/>
                </a:solidFill>
              </a:rPr>
              <a:t> </a:t>
            </a:r>
            <a:r>
              <a:rPr dirty="0" spc="-15"/>
              <a:t>a</a:t>
            </a:r>
            <a:r>
              <a:rPr dirty="0" spc="-100"/>
              <a:t> </a:t>
            </a:r>
            <a:r>
              <a:rPr dirty="0" spc="30">
                <a:solidFill>
                  <a:srgbClr val="382F2F"/>
                </a:solidFill>
              </a:rPr>
              <a:t>c</a:t>
            </a:r>
            <a:r>
              <a:rPr dirty="0" spc="10">
                <a:solidFill>
                  <a:srgbClr val="382F2F"/>
                </a:solidFill>
              </a:rPr>
              <a:t>o</a:t>
            </a:r>
            <a:r>
              <a:rPr dirty="0" spc="-15">
                <a:solidFill>
                  <a:srgbClr val="382F2F"/>
                </a:solidFill>
              </a:rPr>
              <a:t>ll</a:t>
            </a:r>
            <a:r>
              <a:rPr dirty="0">
                <a:solidFill>
                  <a:srgbClr val="382F2F"/>
                </a:solidFill>
              </a:rPr>
              <a:t>e</a:t>
            </a:r>
            <a:r>
              <a:rPr dirty="0" spc="45">
                <a:solidFill>
                  <a:srgbClr val="382F2F"/>
                </a:solidFill>
              </a:rPr>
              <a:t>c</a:t>
            </a:r>
            <a:r>
              <a:rPr dirty="0" spc="5"/>
              <a:t>t</a:t>
            </a:r>
            <a:r>
              <a:rPr dirty="0" spc="-15">
                <a:solidFill>
                  <a:srgbClr val="382F2F"/>
                </a:solidFill>
              </a:rPr>
              <a:t>i</a:t>
            </a:r>
            <a:r>
              <a:rPr dirty="0" spc="10">
                <a:solidFill>
                  <a:srgbClr val="382F2F"/>
                </a:solidFill>
              </a:rPr>
              <a:t>o</a:t>
            </a:r>
            <a:r>
              <a:rPr dirty="0" spc="40">
                <a:solidFill>
                  <a:srgbClr val="382F2F"/>
                </a:solidFill>
              </a:rPr>
              <a:t>n</a:t>
            </a:r>
            <a:r>
              <a:rPr dirty="0" spc="-100">
                <a:solidFill>
                  <a:srgbClr val="382F2F"/>
                </a:solidFill>
              </a:rPr>
              <a:t> </a:t>
            </a:r>
            <a:r>
              <a:rPr dirty="0" spc="10"/>
              <a:t>o</a:t>
            </a:r>
            <a:r>
              <a:rPr dirty="0" spc="-15"/>
              <a:t>f  </a:t>
            </a:r>
            <a:r>
              <a:rPr dirty="0" spc="-15"/>
              <a:t>i</a:t>
            </a:r>
            <a:r>
              <a:rPr dirty="0" spc="35"/>
              <a:t>n</a:t>
            </a:r>
            <a:r>
              <a:rPr dirty="0" spc="-15"/>
              <a:t>t</a:t>
            </a:r>
            <a:r>
              <a:rPr dirty="0">
                <a:solidFill>
                  <a:srgbClr val="382F2F"/>
                </a:solidFill>
              </a:rPr>
              <a:t>e</a:t>
            </a:r>
            <a:r>
              <a:rPr dirty="0" spc="-45">
                <a:solidFill>
                  <a:srgbClr val="382F2F"/>
                </a:solidFill>
              </a:rPr>
              <a:t>r</a:t>
            </a:r>
            <a:r>
              <a:rPr dirty="0" spc="30"/>
              <a:t>c</a:t>
            </a:r>
            <a:r>
              <a:rPr dirty="0" spc="10"/>
              <a:t>o</a:t>
            </a:r>
            <a:r>
              <a:rPr dirty="0" spc="35"/>
              <a:t>n</a:t>
            </a:r>
            <a:r>
              <a:rPr dirty="0" spc="40"/>
              <a:t>n</a:t>
            </a:r>
            <a:r>
              <a:rPr dirty="0">
                <a:solidFill>
                  <a:srgbClr val="382F2F"/>
                </a:solidFill>
              </a:rPr>
              <a:t>e</a:t>
            </a:r>
            <a:r>
              <a:rPr dirty="0" spc="45"/>
              <a:t>c</a:t>
            </a:r>
            <a:r>
              <a:rPr dirty="0" spc="-15"/>
              <a:t>t</a:t>
            </a:r>
            <a:r>
              <a:rPr dirty="0"/>
              <a:t>e</a:t>
            </a:r>
            <a:r>
              <a:rPr dirty="0" spc="55"/>
              <a:t>d</a:t>
            </a:r>
            <a:r>
              <a:rPr dirty="0" spc="-95"/>
              <a:t> </a:t>
            </a:r>
            <a:r>
              <a:rPr dirty="0" spc="-10" b="1">
                <a:latin typeface="Verdana"/>
                <a:cs typeface="Verdana"/>
              </a:rPr>
              <a:t>c</a:t>
            </a:r>
            <a:r>
              <a:rPr dirty="0" spc="-40" b="1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pc="-20" b="1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pc="-20" b="1">
                <a:latin typeface="Verdana"/>
                <a:cs typeface="Verdana"/>
              </a:rPr>
              <a:t>p</a:t>
            </a:r>
            <a:r>
              <a:rPr dirty="0" spc="-35" b="1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pc="-45" b="1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pc="-45" b="1">
                <a:latin typeface="Verdana"/>
                <a:cs typeface="Verdana"/>
              </a:rPr>
              <a:t>e</a:t>
            </a:r>
            <a:r>
              <a:rPr dirty="0" spc="-80" b="1">
                <a:latin typeface="Verdana"/>
                <a:cs typeface="Verdana"/>
              </a:rPr>
              <a:t>r</a:t>
            </a:r>
            <a:r>
              <a:rPr dirty="0" spc="-70" b="1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pc="-85" b="1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pc="5">
                <a:solidFill>
                  <a:srgbClr val="382F2F"/>
                </a:solidFill>
              </a:rPr>
              <a:t>t</a:t>
            </a:r>
            <a:r>
              <a:rPr dirty="0" spc="35"/>
              <a:t>h</a:t>
            </a:r>
            <a:r>
              <a:rPr dirty="0" spc="-20">
                <a:solidFill>
                  <a:srgbClr val="382F2F"/>
                </a:solidFill>
              </a:rPr>
              <a:t>a</a:t>
            </a:r>
            <a:r>
              <a:rPr dirty="0" spc="10">
                <a:solidFill>
                  <a:srgbClr val="382F2F"/>
                </a:solidFill>
              </a:rPr>
              <a:t>t</a:t>
            </a:r>
            <a:r>
              <a:rPr dirty="0" spc="-95">
                <a:solidFill>
                  <a:srgbClr val="382F2F"/>
                </a:solidFill>
              </a:rPr>
              <a:t> </a:t>
            </a:r>
            <a:r>
              <a:rPr dirty="0" spc="40">
                <a:solidFill>
                  <a:srgbClr val="382F2F"/>
                </a:solidFill>
              </a:rPr>
              <a:t>w</a:t>
            </a:r>
            <a:r>
              <a:rPr dirty="0" spc="10">
                <a:solidFill>
                  <a:srgbClr val="382F2F"/>
                </a:solidFill>
              </a:rPr>
              <a:t>o</a:t>
            </a:r>
            <a:r>
              <a:rPr dirty="0" spc="-40">
                <a:solidFill>
                  <a:srgbClr val="382F2F"/>
                </a:solidFill>
              </a:rPr>
              <a:t>r</a:t>
            </a:r>
            <a:r>
              <a:rPr dirty="0" spc="5">
                <a:solidFill>
                  <a:srgbClr val="382F2F"/>
                </a:solidFill>
              </a:rPr>
              <a:t>k  </a:t>
            </a:r>
            <a:r>
              <a:rPr dirty="0" spc="-15"/>
              <a:t>t</a:t>
            </a:r>
            <a:r>
              <a:rPr dirty="0" spc="10"/>
              <a:t>o</a:t>
            </a:r>
            <a:r>
              <a:rPr dirty="0" spc="55"/>
              <a:t>g</a:t>
            </a:r>
            <a:r>
              <a:rPr dirty="0"/>
              <a:t>e</a:t>
            </a:r>
            <a:r>
              <a:rPr dirty="0" spc="5"/>
              <a:t>t</a:t>
            </a:r>
            <a:r>
              <a:rPr dirty="0" spc="40">
                <a:solidFill>
                  <a:srgbClr val="382F2F"/>
                </a:solidFill>
              </a:rPr>
              <a:t>h</a:t>
            </a:r>
            <a:r>
              <a:rPr dirty="0">
                <a:solidFill>
                  <a:srgbClr val="382F2F"/>
                </a:solidFill>
              </a:rPr>
              <a:t>e</a:t>
            </a:r>
            <a:r>
              <a:rPr dirty="0" spc="-30">
                <a:solidFill>
                  <a:srgbClr val="382F2F"/>
                </a:solidFill>
              </a:rPr>
              <a:t>r</a:t>
            </a:r>
            <a:r>
              <a:rPr dirty="0" spc="-95">
                <a:solidFill>
                  <a:srgbClr val="382F2F"/>
                </a:solidFill>
              </a:rPr>
              <a:t> </a:t>
            </a:r>
            <a:r>
              <a:rPr dirty="0" spc="-15">
                <a:solidFill>
                  <a:srgbClr val="382F2F"/>
                </a:solidFill>
              </a:rPr>
              <a:t>t</a:t>
            </a:r>
            <a:r>
              <a:rPr dirty="0" spc="15"/>
              <a:t>o</a:t>
            </a:r>
            <a:r>
              <a:rPr dirty="0" spc="-100"/>
              <a:t> </a:t>
            </a:r>
            <a:r>
              <a:rPr dirty="0" spc="-15"/>
              <a:t>a</a:t>
            </a:r>
            <a:r>
              <a:rPr dirty="0" spc="30">
                <a:solidFill>
                  <a:srgbClr val="382F2F"/>
                </a:solidFill>
              </a:rPr>
              <a:t>c</a:t>
            </a:r>
            <a:r>
              <a:rPr dirty="0" spc="35"/>
              <a:t>h</a:t>
            </a:r>
            <a:r>
              <a:rPr dirty="0" spc="-15">
                <a:solidFill>
                  <a:srgbClr val="382F2F"/>
                </a:solidFill>
              </a:rPr>
              <a:t>i</a:t>
            </a:r>
            <a:r>
              <a:rPr dirty="0" spc="-10"/>
              <a:t>e</a:t>
            </a:r>
            <a:r>
              <a:rPr dirty="0" spc="-75">
                <a:solidFill>
                  <a:srgbClr val="382F2F"/>
                </a:solidFill>
              </a:rPr>
              <a:t>v</a:t>
            </a:r>
            <a:r>
              <a:rPr dirty="0" spc="5">
                <a:solidFill>
                  <a:srgbClr val="382F2F"/>
                </a:solidFill>
              </a:rPr>
              <a:t>e</a:t>
            </a:r>
            <a:r>
              <a:rPr dirty="0" spc="-100">
                <a:solidFill>
                  <a:srgbClr val="382F2F"/>
                </a:solidFill>
              </a:rPr>
              <a:t> </a:t>
            </a:r>
            <a:r>
              <a:rPr dirty="0" spc="-15">
                <a:solidFill>
                  <a:srgbClr val="382F2F"/>
                </a:solidFill>
              </a:rPr>
              <a:t>a</a:t>
            </a:r>
            <a:r>
              <a:rPr dirty="0" spc="-100">
                <a:solidFill>
                  <a:srgbClr val="382F2F"/>
                </a:solidFill>
              </a:rPr>
              <a:t> </a:t>
            </a:r>
            <a:r>
              <a:rPr dirty="0" spc="30">
                <a:solidFill>
                  <a:srgbClr val="382F2F"/>
                </a:solidFill>
              </a:rPr>
              <a:t>c</a:t>
            </a:r>
            <a:r>
              <a:rPr dirty="0" spc="10"/>
              <a:t>o</a:t>
            </a:r>
            <a:r>
              <a:rPr dirty="0" spc="80">
                <a:solidFill>
                  <a:srgbClr val="382F2F"/>
                </a:solidFill>
              </a:rPr>
              <a:t>m</a:t>
            </a:r>
            <a:r>
              <a:rPr dirty="0" spc="85"/>
              <a:t>m</a:t>
            </a:r>
            <a:r>
              <a:rPr dirty="0" spc="10"/>
              <a:t>o</a:t>
            </a:r>
            <a:r>
              <a:rPr dirty="0" spc="40"/>
              <a:t>n</a:t>
            </a:r>
            <a:r>
              <a:rPr dirty="0" spc="-100"/>
              <a:t> </a:t>
            </a:r>
            <a:r>
              <a:rPr dirty="0" spc="55">
                <a:solidFill>
                  <a:srgbClr val="382F2F"/>
                </a:solidFill>
              </a:rPr>
              <a:t>g</a:t>
            </a:r>
            <a:r>
              <a:rPr dirty="0" spc="10"/>
              <a:t>o</a:t>
            </a:r>
            <a:r>
              <a:rPr dirty="0" spc="-20"/>
              <a:t>a</a:t>
            </a:r>
            <a:r>
              <a:rPr dirty="0" spc="-15">
                <a:solidFill>
                  <a:srgbClr val="382F2F"/>
                </a:solidFill>
              </a:rPr>
              <a:t>l</a:t>
            </a:r>
            <a:r>
              <a:rPr dirty="0" spc="-160">
                <a:solidFill>
                  <a:srgbClr val="382F2F"/>
                </a:solidFill>
              </a:rPr>
              <a:t>.</a:t>
            </a:r>
            <a:r>
              <a:rPr dirty="0" spc="-95">
                <a:solidFill>
                  <a:srgbClr val="382F2F"/>
                </a:solidFill>
              </a:rPr>
              <a:t> </a:t>
            </a:r>
            <a:r>
              <a:rPr dirty="0" spc="-10"/>
              <a:t>C</a:t>
            </a:r>
            <a:r>
              <a:rPr dirty="0">
                <a:solidFill>
                  <a:srgbClr val="382F2F"/>
                </a:solidFill>
              </a:rPr>
              <a:t>e</a:t>
            </a:r>
            <a:r>
              <a:rPr dirty="0" spc="-15">
                <a:solidFill>
                  <a:srgbClr val="382F2F"/>
                </a:solidFill>
              </a:rPr>
              <a:t>l</a:t>
            </a:r>
            <a:r>
              <a:rPr dirty="0"/>
              <a:t>e</a:t>
            </a:r>
            <a:r>
              <a:rPr dirty="0" spc="-15">
                <a:solidFill>
                  <a:srgbClr val="382F2F"/>
                </a:solidFill>
              </a:rPr>
              <a:t>r</a:t>
            </a:r>
            <a:r>
              <a:rPr dirty="0" spc="-40">
                <a:solidFill>
                  <a:srgbClr val="382F2F"/>
                </a:solidFill>
              </a:rPr>
              <a:t>y  </a:t>
            </a:r>
            <a:r>
              <a:rPr dirty="0" spc="35"/>
              <a:t>h</a:t>
            </a:r>
            <a:r>
              <a:rPr dirty="0" spc="-20"/>
              <a:t>a</a:t>
            </a:r>
            <a:r>
              <a:rPr dirty="0" spc="-40"/>
              <a:t>r</a:t>
            </a:r>
            <a:r>
              <a:rPr dirty="0" spc="40">
                <a:solidFill>
                  <a:srgbClr val="382F2F"/>
                </a:solidFill>
              </a:rPr>
              <a:t>n</a:t>
            </a:r>
            <a:r>
              <a:rPr dirty="0">
                <a:solidFill>
                  <a:srgbClr val="382F2F"/>
                </a:solidFill>
              </a:rPr>
              <a:t>e</a:t>
            </a:r>
            <a:r>
              <a:rPr dirty="0" spc="-40">
                <a:solidFill>
                  <a:srgbClr val="382F2F"/>
                </a:solidFill>
              </a:rPr>
              <a:t>s</a:t>
            </a:r>
            <a:r>
              <a:rPr dirty="0" spc="-40"/>
              <a:t>s</a:t>
            </a:r>
            <a:r>
              <a:rPr dirty="0"/>
              <a:t>e</a:t>
            </a:r>
            <a:r>
              <a:rPr dirty="0" spc="-35"/>
              <a:t>s</a:t>
            </a:r>
            <a:r>
              <a:rPr dirty="0" spc="-100"/>
              <a:t> </a:t>
            </a:r>
            <a:r>
              <a:rPr dirty="0" spc="5">
                <a:solidFill>
                  <a:srgbClr val="382F2F"/>
                </a:solidFill>
              </a:rPr>
              <a:t>t</a:t>
            </a:r>
            <a:r>
              <a:rPr dirty="0" spc="40">
                <a:solidFill>
                  <a:srgbClr val="382F2F"/>
                </a:solidFill>
              </a:rPr>
              <a:t>h</a:t>
            </a:r>
            <a:r>
              <a:rPr dirty="0" spc="5">
                <a:solidFill>
                  <a:srgbClr val="382F2F"/>
                </a:solidFill>
              </a:rPr>
              <a:t>e</a:t>
            </a:r>
            <a:r>
              <a:rPr dirty="0" spc="-100">
                <a:solidFill>
                  <a:srgbClr val="382F2F"/>
                </a:solidFill>
              </a:rPr>
              <a:t> </a:t>
            </a:r>
            <a:r>
              <a:rPr dirty="0" spc="50">
                <a:solidFill>
                  <a:srgbClr val="382F2F"/>
                </a:solidFill>
              </a:rPr>
              <a:t>p</a:t>
            </a:r>
            <a:r>
              <a:rPr dirty="0" spc="10"/>
              <a:t>o</a:t>
            </a:r>
            <a:r>
              <a:rPr dirty="0" spc="-15"/>
              <a:t>t</a:t>
            </a:r>
            <a:r>
              <a:rPr dirty="0">
                <a:solidFill>
                  <a:srgbClr val="382F2F"/>
                </a:solidFill>
              </a:rPr>
              <a:t>e</a:t>
            </a:r>
            <a:r>
              <a:rPr dirty="0" spc="35"/>
              <a:t>n</a:t>
            </a:r>
            <a:r>
              <a:rPr dirty="0" spc="5"/>
              <a:t>t</a:t>
            </a:r>
            <a:r>
              <a:rPr dirty="0" spc="-15"/>
              <a:t>i</a:t>
            </a:r>
            <a:r>
              <a:rPr dirty="0" spc="-20"/>
              <a:t>a</a:t>
            </a:r>
            <a:r>
              <a:rPr dirty="0" spc="-10"/>
              <a:t>l</a:t>
            </a:r>
            <a:r>
              <a:rPr dirty="0" spc="-95"/>
              <a:t> </a:t>
            </a:r>
            <a:r>
              <a:rPr dirty="0" spc="10">
                <a:solidFill>
                  <a:srgbClr val="382F2F"/>
                </a:solidFill>
              </a:rPr>
              <a:t>o</a:t>
            </a:r>
            <a:r>
              <a:rPr dirty="0" spc="-15"/>
              <a:t>f</a:t>
            </a:r>
            <a:r>
              <a:rPr dirty="0" spc="-95"/>
              <a:t> </a:t>
            </a:r>
            <a:r>
              <a:rPr dirty="0" spc="50"/>
              <a:t>d</a:t>
            </a:r>
            <a:r>
              <a:rPr dirty="0" spc="-15">
                <a:solidFill>
                  <a:srgbClr val="382F2F"/>
                </a:solidFill>
              </a:rPr>
              <a:t>i</a:t>
            </a:r>
            <a:r>
              <a:rPr dirty="0" spc="-40">
                <a:solidFill>
                  <a:srgbClr val="382F2F"/>
                </a:solidFill>
              </a:rPr>
              <a:t>s</a:t>
            </a:r>
            <a:r>
              <a:rPr dirty="0" spc="5"/>
              <a:t>t</a:t>
            </a:r>
            <a:r>
              <a:rPr dirty="0" spc="-40"/>
              <a:t>r</a:t>
            </a:r>
            <a:r>
              <a:rPr dirty="0" spc="-15"/>
              <a:t>i</a:t>
            </a:r>
            <a:r>
              <a:rPr dirty="0" spc="50">
                <a:solidFill>
                  <a:srgbClr val="382F2F"/>
                </a:solidFill>
              </a:rPr>
              <a:t>b</a:t>
            </a:r>
            <a:r>
              <a:rPr dirty="0" spc="35">
                <a:solidFill>
                  <a:srgbClr val="382F2F"/>
                </a:solidFill>
              </a:rPr>
              <a:t>u</a:t>
            </a:r>
            <a:r>
              <a:rPr dirty="0" spc="-15">
                <a:solidFill>
                  <a:srgbClr val="382F2F"/>
                </a:solidFill>
              </a:rPr>
              <a:t>t</a:t>
            </a:r>
            <a:r>
              <a:rPr dirty="0">
                <a:solidFill>
                  <a:srgbClr val="382F2F"/>
                </a:solidFill>
              </a:rPr>
              <a:t>e</a:t>
            </a:r>
            <a:r>
              <a:rPr dirty="0" spc="35">
                <a:solidFill>
                  <a:srgbClr val="382F2F"/>
                </a:solidFill>
              </a:rPr>
              <a:t>d  </a:t>
            </a:r>
            <a:r>
              <a:rPr dirty="0" spc="-50"/>
              <a:t>s</a:t>
            </a:r>
            <a:r>
              <a:rPr dirty="0" spc="-65">
                <a:solidFill>
                  <a:srgbClr val="382F2F"/>
                </a:solidFill>
              </a:rPr>
              <a:t>y</a:t>
            </a:r>
            <a:r>
              <a:rPr dirty="0" spc="-40"/>
              <a:t>s</a:t>
            </a:r>
            <a:r>
              <a:rPr dirty="0" spc="-15">
                <a:solidFill>
                  <a:srgbClr val="382F2F"/>
                </a:solidFill>
              </a:rPr>
              <a:t>t</a:t>
            </a:r>
            <a:r>
              <a:rPr dirty="0"/>
              <a:t>e</a:t>
            </a:r>
            <a:r>
              <a:rPr dirty="0" spc="80"/>
              <a:t>m</a:t>
            </a:r>
            <a:r>
              <a:rPr dirty="0" spc="-35"/>
              <a:t>s</a:t>
            </a:r>
            <a:r>
              <a:rPr dirty="0" spc="-100"/>
              <a:t> </a:t>
            </a:r>
            <a:r>
              <a:rPr dirty="0" spc="35"/>
              <a:t>b</a:t>
            </a:r>
            <a:r>
              <a:rPr dirty="0" spc="-55"/>
              <a:t>y</a:t>
            </a:r>
            <a:r>
              <a:rPr dirty="0" spc="-100"/>
              <a:t> </a:t>
            </a:r>
            <a:r>
              <a:rPr dirty="0"/>
              <a:t>e</a:t>
            </a:r>
            <a:r>
              <a:rPr dirty="0" spc="35">
                <a:solidFill>
                  <a:srgbClr val="382F2F"/>
                </a:solidFill>
              </a:rPr>
              <a:t>n</a:t>
            </a:r>
            <a:r>
              <a:rPr dirty="0" spc="-20"/>
              <a:t>a</a:t>
            </a:r>
            <a:r>
              <a:rPr dirty="0" spc="50">
                <a:solidFill>
                  <a:srgbClr val="382F2F"/>
                </a:solidFill>
              </a:rPr>
              <a:t>b</a:t>
            </a:r>
            <a:r>
              <a:rPr dirty="0" spc="-15">
                <a:solidFill>
                  <a:srgbClr val="382F2F"/>
                </a:solidFill>
              </a:rPr>
              <a:t>li</a:t>
            </a:r>
            <a:r>
              <a:rPr dirty="0" spc="40"/>
              <a:t>n</a:t>
            </a:r>
            <a:r>
              <a:rPr dirty="0" spc="60"/>
              <a:t>g</a:t>
            </a:r>
            <a:r>
              <a:rPr dirty="0" spc="-95"/>
              <a:t> </a:t>
            </a:r>
            <a:r>
              <a:rPr dirty="0" spc="-65" b="1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pc="-85" b="1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pc="-65" b="1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dirty="0" spc="-20" b="1">
                <a:latin typeface="Verdana"/>
                <a:cs typeface="Verdana"/>
              </a:rPr>
              <a:t>n</a:t>
            </a:r>
            <a:r>
              <a:rPr dirty="0" spc="-5" b="1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pc="-30" b="1">
                <a:latin typeface="Verdana"/>
                <a:cs typeface="Verdana"/>
              </a:rPr>
              <a:t>h</a:t>
            </a:r>
            <a:r>
              <a:rPr dirty="0" spc="-85" b="1">
                <a:latin typeface="Verdana"/>
                <a:cs typeface="Verdana"/>
              </a:rPr>
              <a:t>r</a:t>
            </a:r>
            <a:r>
              <a:rPr dirty="0" spc="-40" b="1">
                <a:latin typeface="Verdana"/>
                <a:cs typeface="Verdana"/>
              </a:rPr>
              <a:t>o</a:t>
            </a:r>
            <a:r>
              <a:rPr dirty="0" spc="-20" b="1">
                <a:latin typeface="Verdana"/>
                <a:cs typeface="Verdana"/>
              </a:rPr>
              <a:t>n</a:t>
            </a:r>
            <a:r>
              <a:rPr dirty="0" spc="-40" b="1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pc="-35" b="1">
                <a:latin typeface="Verdana"/>
                <a:cs typeface="Verdana"/>
              </a:rPr>
              <a:t>u</a:t>
            </a:r>
            <a:r>
              <a:rPr dirty="0" spc="-50" b="1">
                <a:solidFill>
                  <a:srgbClr val="382F2F"/>
                </a:solidFill>
                <a:latin typeface="Verdana"/>
                <a:cs typeface="Verdana"/>
              </a:rPr>
              <a:t>s  </a:t>
            </a:r>
            <a:r>
              <a:rPr dirty="0" spc="-10" b="1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pc="-40" b="1">
                <a:latin typeface="Verdana"/>
                <a:cs typeface="Verdana"/>
              </a:rPr>
              <a:t>o</a:t>
            </a:r>
            <a:r>
              <a:rPr dirty="0" spc="-20" b="1">
                <a:latin typeface="Verdana"/>
                <a:cs typeface="Verdana"/>
              </a:rPr>
              <a:t>mm</a:t>
            </a:r>
            <a:r>
              <a:rPr dirty="0" spc="-35" b="1">
                <a:latin typeface="Verdana"/>
                <a:cs typeface="Verdana"/>
              </a:rPr>
              <a:t>u</a:t>
            </a:r>
            <a:r>
              <a:rPr dirty="0" spc="-30" b="1">
                <a:latin typeface="Verdana"/>
                <a:cs typeface="Verdana"/>
              </a:rPr>
              <a:t>n</a:t>
            </a:r>
            <a:r>
              <a:rPr dirty="0" spc="-50" b="1">
                <a:latin typeface="Verdana"/>
                <a:cs typeface="Verdana"/>
              </a:rPr>
              <a:t>i</a:t>
            </a:r>
            <a:r>
              <a:rPr dirty="0" spc="-5" b="1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pc="-65" b="1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pc="-30" b="1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pc="-50" b="1">
                <a:latin typeface="Verdana"/>
                <a:cs typeface="Verdana"/>
              </a:rPr>
              <a:t>i</a:t>
            </a:r>
            <a:r>
              <a:rPr dirty="0" spc="-40" b="1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pc="-25" b="1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pc="-85" b="1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pc="-20">
                <a:solidFill>
                  <a:srgbClr val="382F2F"/>
                </a:solidFill>
              </a:rPr>
              <a:t>a</a:t>
            </a:r>
            <a:r>
              <a:rPr dirty="0" spc="40"/>
              <a:t>n</a:t>
            </a:r>
            <a:r>
              <a:rPr dirty="0" spc="55">
                <a:solidFill>
                  <a:srgbClr val="382F2F"/>
                </a:solidFill>
              </a:rPr>
              <a:t>d</a:t>
            </a:r>
            <a:r>
              <a:rPr dirty="0" spc="-95">
                <a:solidFill>
                  <a:srgbClr val="382F2F"/>
                </a:solidFill>
              </a:rPr>
              <a:t> </a:t>
            </a:r>
            <a:r>
              <a:rPr dirty="0" spc="-85" b="1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pc="-45" b="1">
                <a:latin typeface="Verdana"/>
                <a:cs typeface="Verdana"/>
              </a:rPr>
              <a:t>e</a:t>
            </a:r>
            <a:r>
              <a:rPr dirty="0" spc="-75" b="1">
                <a:latin typeface="Verdana"/>
                <a:cs typeface="Verdana"/>
              </a:rPr>
              <a:t>s</a:t>
            </a:r>
            <a:r>
              <a:rPr dirty="0" spc="-40" b="1">
                <a:latin typeface="Verdana"/>
                <a:cs typeface="Verdana"/>
              </a:rPr>
              <a:t>o</a:t>
            </a:r>
            <a:r>
              <a:rPr dirty="0" spc="-35" b="1">
                <a:latin typeface="Verdana"/>
                <a:cs typeface="Verdana"/>
              </a:rPr>
              <a:t>u</a:t>
            </a:r>
            <a:r>
              <a:rPr dirty="0" spc="-85" b="1">
                <a:latin typeface="Verdana"/>
                <a:cs typeface="Verdana"/>
              </a:rPr>
              <a:t>r</a:t>
            </a:r>
            <a:r>
              <a:rPr dirty="0" spc="-10" b="1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pc="-40" b="1">
                <a:latin typeface="Verdana"/>
                <a:cs typeface="Verdana"/>
              </a:rPr>
              <a:t>e</a:t>
            </a:r>
            <a:r>
              <a:rPr dirty="0" spc="-65" b="1">
                <a:latin typeface="Verdana"/>
                <a:cs typeface="Verdana"/>
              </a:rPr>
              <a:t> </a:t>
            </a:r>
            <a:r>
              <a:rPr dirty="0" spc="-75" b="1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pc="-30" b="1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dirty="0" spc="-65" b="1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pc="-80" b="1">
                <a:latin typeface="Verdana"/>
                <a:cs typeface="Verdana"/>
              </a:rPr>
              <a:t>r</a:t>
            </a:r>
            <a:r>
              <a:rPr dirty="0" spc="-50" b="1">
                <a:latin typeface="Verdana"/>
                <a:cs typeface="Verdana"/>
              </a:rPr>
              <a:t>i</a:t>
            </a:r>
            <a:r>
              <a:rPr dirty="0" spc="-20" b="1">
                <a:latin typeface="Verdana"/>
                <a:cs typeface="Verdana"/>
              </a:rPr>
              <a:t>n</a:t>
            </a:r>
            <a:r>
              <a:rPr dirty="0" spc="-10" b="1">
                <a:latin typeface="Verdana"/>
                <a:cs typeface="Verdana"/>
              </a:rPr>
              <a:t>g</a:t>
            </a:r>
            <a:r>
              <a:rPr dirty="0" spc="-160"/>
              <a:t>.</a:t>
            </a:r>
          </a:p>
          <a:p>
            <a:pPr marL="2311400" marR="29209">
              <a:lnSpc>
                <a:spcPct val="101000"/>
              </a:lnSpc>
            </a:pPr>
            <a:r>
              <a:rPr dirty="0" spc="105">
                <a:solidFill>
                  <a:srgbClr val="382F2F"/>
                </a:solidFill>
              </a:rPr>
              <a:t>W</a:t>
            </a:r>
            <a:r>
              <a:rPr dirty="0" spc="-15"/>
              <a:t>i</a:t>
            </a:r>
            <a:r>
              <a:rPr dirty="0" spc="5"/>
              <a:t>t</a:t>
            </a:r>
            <a:r>
              <a:rPr dirty="0" spc="40">
                <a:solidFill>
                  <a:srgbClr val="382F2F"/>
                </a:solidFill>
              </a:rPr>
              <a:t>h</a:t>
            </a:r>
            <a:r>
              <a:rPr dirty="0" spc="-100">
                <a:solidFill>
                  <a:srgbClr val="382F2F"/>
                </a:solidFill>
              </a:rPr>
              <a:t> </a:t>
            </a:r>
            <a:r>
              <a:rPr dirty="0" spc="-10">
                <a:solidFill>
                  <a:srgbClr val="382F2F"/>
                </a:solidFill>
              </a:rPr>
              <a:t>C</a:t>
            </a:r>
            <a:r>
              <a:rPr dirty="0">
                <a:solidFill>
                  <a:srgbClr val="382F2F"/>
                </a:solidFill>
              </a:rPr>
              <a:t>e</a:t>
            </a:r>
            <a:r>
              <a:rPr dirty="0" spc="-15">
                <a:solidFill>
                  <a:srgbClr val="382F2F"/>
                </a:solidFill>
              </a:rPr>
              <a:t>l</a:t>
            </a:r>
            <a:r>
              <a:rPr dirty="0"/>
              <a:t>e</a:t>
            </a:r>
            <a:r>
              <a:rPr dirty="0" spc="-15">
                <a:solidFill>
                  <a:srgbClr val="382F2F"/>
                </a:solidFill>
              </a:rPr>
              <a:t>r</a:t>
            </a:r>
            <a:r>
              <a:rPr dirty="0" spc="-95"/>
              <a:t>y</a:t>
            </a:r>
            <a:r>
              <a:rPr dirty="0" spc="-160">
                <a:solidFill>
                  <a:srgbClr val="382F2F"/>
                </a:solidFill>
              </a:rPr>
              <a:t>,</a:t>
            </a:r>
            <a:r>
              <a:rPr dirty="0" spc="-95">
                <a:solidFill>
                  <a:srgbClr val="382F2F"/>
                </a:solidFill>
              </a:rPr>
              <a:t> </a:t>
            </a:r>
            <a:r>
              <a:rPr dirty="0" spc="-75">
                <a:solidFill>
                  <a:srgbClr val="382F2F"/>
                </a:solidFill>
              </a:rPr>
              <a:t>y</a:t>
            </a:r>
            <a:r>
              <a:rPr dirty="0" spc="10">
                <a:solidFill>
                  <a:srgbClr val="382F2F"/>
                </a:solidFill>
              </a:rPr>
              <a:t>o</a:t>
            </a:r>
            <a:r>
              <a:rPr dirty="0" spc="40"/>
              <a:t>u</a:t>
            </a:r>
            <a:r>
              <a:rPr dirty="0" spc="-100"/>
              <a:t> </a:t>
            </a:r>
            <a:r>
              <a:rPr dirty="0" spc="35">
                <a:solidFill>
                  <a:srgbClr val="382F2F"/>
                </a:solidFill>
              </a:rPr>
              <a:t>c</a:t>
            </a:r>
            <a:r>
              <a:rPr dirty="0" spc="-20"/>
              <a:t>a</a:t>
            </a:r>
            <a:r>
              <a:rPr dirty="0" spc="40"/>
              <a:t>n</a:t>
            </a:r>
            <a:r>
              <a:rPr dirty="0" spc="-100"/>
              <a:t> </a:t>
            </a:r>
            <a:r>
              <a:rPr dirty="0" spc="-15"/>
              <a:t>l</a:t>
            </a:r>
            <a:r>
              <a:rPr dirty="0" spc="-10"/>
              <a:t>e</a:t>
            </a:r>
            <a:r>
              <a:rPr dirty="0" spc="-75">
                <a:solidFill>
                  <a:srgbClr val="382F2F"/>
                </a:solidFill>
              </a:rPr>
              <a:t>v</a:t>
            </a:r>
            <a:r>
              <a:rPr dirty="0">
                <a:solidFill>
                  <a:srgbClr val="382F2F"/>
                </a:solidFill>
              </a:rPr>
              <a:t>e</a:t>
            </a:r>
            <a:r>
              <a:rPr dirty="0" spc="-40">
                <a:solidFill>
                  <a:srgbClr val="382F2F"/>
                </a:solidFill>
              </a:rPr>
              <a:t>r</a:t>
            </a:r>
            <a:r>
              <a:rPr dirty="0" spc="-15">
                <a:solidFill>
                  <a:srgbClr val="382F2F"/>
                </a:solidFill>
              </a:rPr>
              <a:t>a</a:t>
            </a:r>
            <a:r>
              <a:rPr dirty="0" spc="55">
                <a:solidFill>
                  <a:srgbClr val="382F2F"/>
                </a:solidFill>
              </a:rPr>
              <a:t>g</a:t>
            </a:r>
            <a:r>
              <a:rPr dirty="0" spc="5"/>
              <a:t>e</a:t>
            </a:r>
            <a:r>
              <a:rPr dirty="0" spc="-100"/>
              <a:t> </a:t>
            </a:r>
            <a:r>
              <a:rPr dirty="0" spc="5">
                <a:solidFill>
                  <a:srgbClr val="382F2F"/>
                </a:solidFill>
              </a:rPr>
              <a:t>t</a:t>
            </a:r>
            <a:r>
              <a:rPr dirty="0" spc="40">
                <a:solidFill>
                  <a:srgbClr val="382F2F"/>
                </a:solidFill>
              </a:rPr>
              <a:t>h</a:t>
            </a:r>
            <a:r>
              <a:rPr dirty="0" spc="5">
                <a:solidFill>
                  <a:srgbClr val="382F2F"/>
                </a:solidFill>
              </a:rPr>
              <a:t>e</a:t>
            </a:r>
            <a:r>
              <a:rPr dirty="0" spc="-100">
                <a:solidFill>
                  <a:srgbClr val="382F2F"/>
                </a:solidFill>
              </a:rPr>
              <a:t> </a:t>
            </a:r>
            <a:r>
              <a:rPr dirty="0" spc="50">
                <a:solidFill>
                  <a:srgbClr val="382F2F"/>
                </a:solidFill>
              </a:rPr>
              <a:t>p</a:t>
            </a:r>
            <a:r>
              <a:rPr dirty="0" spc="-5">
                <a:solidFill>
                  <a:srgbClr val="382F2F"/>
                </a:solidFill>
              </a:rPr>
              <a:t>o</a:t>
            </a:r>
            <a:r>
              <a:rPr dirty="0" spc="40">
                <a:solidFill>
                  <a:srgbClr val="382F2F"/>
                </a:solidFill>
              </a:rPr>
              <a:t>w</a:t>
            </a:r>
            <a:r>
              <a:rPr dirty="0"/>
              <a:t>e</a:t>
            </a:r>
            <a:r>
              <a:rPr dirty="0" spc="-30"/>
              <a:t>r</a:t>
            </a:r>
            <a:r>
              <a:rPr dirty="0" spc="-95"/>
              <a:t> </a:t>
            </a:r>
            <a:r>
              <a:rPr dirty="0" spc="10"/>
              <a:t>o</a:t>
            </a:r>
            <a:r>
              <a:rPr dirty="0" spc="-15"/>
              <a:t>f  </a:t>
            </a:r>
            <a:r>
              <a:rPr dirty="0" spc="15">
                <a:solidFill>
                  <a:srgbClr val="382F2F"/>
                </a:solidFill>
              </a:rPr>
              <a:t>mul</a:t>
            </a:r>
            <a:r>
              <a:rPr dirty="0" spc="15"/>
              <a:t>t</a:t>
            </a:r>
            <a:r>
              <a:rPr dirty="0" spc="15">
                <a:solidFill>
                  <a:srgbClr val="382F2F"/>
                </a:solidFill>
              </a:rPr>
              <a:t>ipl</a:t>
            </a:r>
            <a:r>
              <a:rPr dirty="0" spc="15"/>
              <a:t>e mac</a:t>
            </a:r>
            <a:r>
              <a:rPr dirty="0" spc="15">
                <a:solidFill>
                  <a:srgbClr val="382F2F"/>
                </a:solidFill>
              </a:rPr>
              <a:t>hi</a:t>
            </a:r>
            <a:r>
              <a:rPr dirty="0" spc="15"/>
              <a:t>nes </a:t>
            </a:r>
            <a:r>
              <a:rPr dirty="0"/>
              <a:t>to </a:t>
            </a:r>
            <a:r>
              <a:rPr dirty="0" spc="15">
                <a:solidFill>
                  <a:srgbClr val="382F2F"/>
                </a:solidFill>
              </a:rPr>
              <a:t>h</a:t>
            </a:r>
            <a:r>
              <a:rPr dirty="0" spc="15"/>
              <a:t>a</a:t>
            </a:r>
            <a:r>
              <a:rPr dirty="0" spc="15">
                <a:solidFill>
                  <a:srgbClr val="382F2F"/>
                </a:solidFill>
              </a:rPr>
              <a:t>nd</a:t>
            </a:r>
            <a:r>
              <a:rPr dirty="0" spc="15"/>
              <a:t>le </a:t>
            </a:r>
            <a:r>
              <a:rPr dirty="0" spc="10">
                <a:solidFill>
                  <a:srgbClr val="382F2F"/>
                </a:solidFill>
              </a:rPr>
              <a:t>com</a:t>
            </a:r>
            <a:r>
              <a:rPr dirty="0" spc="10"/>
              <a:t>plex </a:t>
            </a:r>
            <a:r>
              <a:rPr dirty="0" spc="15"/>
              <a:t> </a:t>
            </a:r>
            <a:r>
              <a:rPr dirty="0" spc="5"/>
              <a:t>t</a:t>
            </a:r>
            <a:r>
              <a:rPr dirty="0" spc="-20">
                <a:solidFill>
                  <a:srgbClr val="382F2F"/>
                </a:solidFill>
              </a:rPr>
              <a:t>a</a:t>
            </a:r>
            <a:r>
              <a:rPr dirty="0" spc="-40"/>
              <a:t>s</a:t>
            </a:r>
            <a:r>
              <a:rPr dirty="0" spc="-15">
                <a:solidFill>
                  <a:srgbClr val="382F2F"/>
                </a:solidFill>
              </a:rPr>
              <a:t>k</a:t>
            </a:r>
            <a:r>
              <a:rPr dirty="0" spc="-35">
                <a:solidFill>
                  <a:srgbClr val="382F2F"/>
                </a:solidFill>
              </a:rPr>
              <a:t>s</a:t>
            </a:r>
            <a:r>
              <a:rPr dirty="0" spc="-100">
                <a:solidFill>
                  <a:srgbClr val="382F2F"/>
                </a:solidFill>
              </a:rPr>
              <a:t> </a:t>
            </a:r>
            <a:r>
              <a:rPr dirty="0" spc="-20"/>
              <a:t>a</a:t>
            </a:r>
            <a:r>
              <a:rPr dirty="0" spc="40"/>
              <a:t>n</a:t>
            </a:r>
            <a:r>
              <a:rPr dirty="0" spc="55"/>
              <a:t>d</a:t>
            </a:r>
            <a:r>
              <a:rPr dirty="0" spc="-100"/>
              <a:t> </a:t>
            </a:r>
            <a:r>
              <a:rPr dirty="0" spc="-15"/>
              <a:t>a</a:t>
            </a:r>
            <a:r>
              <a:rPr dirty="0" spc="30">
                <a:solidFill>
                  <a:srgbClr val="382F2F"/>
                </a:solidFill>
              </a:rPr>
              <a:t>c</a:t>
            </a:r>
            <a:r>
              <a:rPr dirty="0" spc="35">
                <a:solidFill>
                  <a:srgbClr val="382F2F"/>
                </a:solidFill>
              </a:rPr>
              <a:t>h</a:t>
            </a:r>
            <a:r>
              <a:rPr dirty="0" spc="-15">
                <a:solidFill>
                  <a:srgbClr val="382F2F"/>
                </a:solidFill>
              </a:rPr>
              <a:t>i</a:t>
            </a:r>
            <a:r>
              <a:rPr dirty="0" spc="-10"/>
              <a:t>e</a:t>
            </a:r>
            <a:r>
              <a:rPr dirty="0" spc="-75">
                <a:solidFill>
                  <a:srgbClr val="382F2F"/>
                </a:solidFill>
              </a:rPr>
              <a:t>v</a:t>
            </a:r>
            <a:r>
              <a:rPr dirty="0" spc="5"/>
              <a:t>e</a:t>
            </a:r>
            <a:r>
              <a:rPr dirty="0" spc="-100"/>
              <a:t> </a:t>
            </a:r>
            <a:r>
              <a:rPr dirty="0">
                <a:solidFill>
                  <a:srgbClr val="382F2F"/>
                </a:solidFill>
              </a:rPr>
              <a:t>e</a:t>
            </a:r>
            <a:r>
              <a:rPr dirty="0" spc="-20"/>
              <a:t>f</a:t>
            </a:r>
            <a:r>
              <a:rPr dirty="0" spc="55">
                <a:solidFill>
                  <a:srgbClr val="382F2F"/>
                </a:solidFill>
              </a:rPr>
              <a:t>ﬁ</a:t>
            </a:r>
            <a:r>
              <a:rPr dirty="0" spc="35"/>
              <a:t>c</a:t>
            </a:r>
            <a:r>
              <a:rPr dirty="0" spc="-15"/>
              <a:t>i</a:t>
            </a:r>
            <a:r>
              <a:rPr dirty="0">
                <a:solidFill>
                  <a:srgbClr val="382F2F"/>
                </a:solidFill>
              </a:rPr>
              <a:t>e</a:t>
            </a:r>
            <a:r>
              <a:rPr dirty="0" spc="35">
                <a:solidFill>
                  <a:srgbClr val="382F2F"/>
                </a:solidFill>
              </a:rPr>
              <a:t>n</a:t>
            </a:r>
            <a:r>
              <a:rPr dirty="0" spc="10">
                <a:solidFill>
                  <a:srgbClr val="382F2F"/>
                </a:solidFill>
              </a:rPr>
              <a:t>t</a:t>
            </a:r>
            <a:r>
              <a:rPr dirty="0" spc="-95">
                <a:solidFill>
                  <a:srgbClr val="382F2F"/>
                </a:solidFill>
              </a:rPr>
              <a:t> </a:t>
            </a:r>
            <a:r>
              <a:rPr dirty="0" spc="-45">
                <a:solidFill>
                  <a:srgbClr val="382F2F"/>
                </a:solidFill>
              </a:rPr>
              <a:t>r</a:t>
            </a:r>
            <a:r>
              <a:rPr dirty="0"/>
              <a:t>e</a:t>
            </a:r>
            <a:r>
              <a:rPr dirty="0" spc="-40">
                <a:solidFill>
                  <a:srgbClr val="382F2F"/>
                </a:solidFill>
              </a:rPr>
              <a:t>s</a:t>
            </a:r>
            <a:r>
              <a:rPr dirty="0" spc="10"/>
              <a:t>o</a:t>
            </a:r>
            <a:r>
              <a:rPr dirty="0" spc="35"/>
              <a:t>u</a:t>
            </a:r>
            <a:r>
              <a:rPr dirty="0" spc="-45">
                <a:solidFill>
                  <a:srgbClr val="382F2F"/>
                </a:solidFill>
              </a:rPr>
              <a:t>r</a:t>
            </a:r>
            <a:r>
              <a:rPr dirty="0" spc="30">
                <a:solidFill>
                  <a:srgbClr val="382F2F"/>
                </a:solidFill>
              </a:rPr>
              <a:t>c</a:t>
            </a:r>
            <a:r>
              <a:rPr dirty="0" spc="5">
                <a:solidFill>
                  <a:srgbClr val="382F2F"/>
                </a:solidFill>
              </a:rPr>
              <a:t>e  </a:t>
            </a:r>
            <a:r>
              <a:rPr dirty="0" spc="-15"/>
              <a:t>u</a:t>
            </a:r>
            <a:r>
              <a:rPr dirty="0" spc="-15">
                <a:solidFill>
                  <a:srgbClr val="382F2F"/>
                </a:solidFill>
              </a:rPr>
              <a:t>t</a:t>
            </a:r>
            <a:r>
              <a:rPr dirty="0" spc="-15"/>
              <a:t>ilization</a:t>
            </a:r>
            <a:r>
              <a:rPr dirty="0" spc="-15">
                <a:solidFill>
                  <a:srgbClr val="382F2F"/>
                </a:solidFill>
              </a:rPr>
              <a:t>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76906" y="636477"/>
            <a:ext cx="2274570" cy="3333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 spc="20">
                <a:solidFill>
                  <a:srgbClr val="382F2F"/>
                </a:solidFill>
              </a:rPr>
              <a:t>Di</a:t>
            </a:r>
            <a:r>
              <a:rPr dirty="0" sz="2000" spc="20"/>
              <a:t>st</a:t>
            </a:r>
            <a:r>
              <a:rPr dirty="0" sz="2000" spc="20">
                <a:solidFill>
                  <a:srgbClr val="382F2F"/>
                </a:solidFill>
              </a:rPr>
              <a:t>r</a:t>
            </a:r>
            <a:r>
              <a:rPr dirty="0" sz="2000" spc="20"/>
              <a:t>i</a:t>
            </a:r>
            <a:r>
              <a:rPr dirty="0" sz="2000" spc="20">
                <a:solidFill>
                  <a:srgbClr val="382F2F"/>
                </a:solidFill>
              </a:rPr>
              <a:t>buted</a:t>
            </a:r>
            <a:r>
              <a:rPr dirty="0" sz="2000" spc="-40">
                <a:solidFill>
                  <a:srgbClr val="382F2F"/>
                </a:solidFill>
              </a:rPr>
              <a:t> </a:t>
            </a:r>
            <a:r>
              <a:rPr dirty="0" sz="2000" spc="20"/>
              <a:t>Systems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09331"/>
            <a:ext cx="6960234" cy="2403475"/>
            <a:chOff x="0" y="1509331"/>
            <a:chExt cx="6960234" cy="24034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09331"/>
              <a:ext cx="6952666" cy="239831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176267" y="2362320"/>
              <a:ext cx="1779270" cy="1545590"/>
            </a:xfrm>
            <a:custGeom>
              <a:avLst/>
              <a:gdLst/>
              <a:ahLst/>
              <a:cxnLst/>
              <a:rect l="l" t="t" r="r" b="b"/>
              <a:pathLst>
                <a:path w="1779270" h="1545589">
                  <a:moveTo>
                    <a:pt x="0" y="1545323"/>
                  </a:moveTo>
                  <a:lnTo>
                    <a:pt x="51175" y="1515768"/>
                  </a:lnTo>
                  <a:lnTo>
                    <a:pt x="89222" y="1491116"/>
                  </a:lnTo>
                  <a:lnTo>
                    <a:pt x="126240" y="1465008"/>
                  </a:lnTo>
                  <a:lnTo>
                    <a:pt x="162283" y="1437522"/>
                  </a:lnTo>
                  <a:lnTo>
                    <a:pt x="197404" y="1408733"/>
                  </a:lnTo>
                  <a:lnTo>
                    <a:pt x="231658" y="1378719"/>
                  </a:lnTo>
                  <a:lnTo>
                    <a:pt x="265100" y="1347555"/>
                  </a:lnTo>
                  <a:lnTo>
                    <a:pt x="297783" y="1315320"/>
                  </a:lnTo>
                  <a:lnTo>
                    <a:pt x="329761" y="1282088"/>
                  </a:lnTo>
                  <a:lnTo>
                    <a:pt x="361089" y="1247937"/>
                  </a:lnTo>
                  <a:lnTo>
                    <a:pt x="391822" y="1212944"/>
                  </a:lnTo>
                  <a:lnTo>
                    <a:pt x="422012" y="1177185"/>
                  </a:lnTo>
                  <a:lnTo>
                    <a:pt x="451715" y="1140736"/>
                  </a:lnTo>
                  <a:lnTo>
                    <a:pt x="480984" y="1103675"/>
                  </a:lnTo>
                  <a:lnTo>
                    <a:pt x="509874" y="1066077"/>
                  </a:lnTo>
                  <a:lnTo>
                    <a:pt x="538439" y="1028020"/>
                  </a:lnTo>
                  <a:lnTo>
                    <a:pt x="566733" y="989579"/>
                  </a:lnTo>
                  <a:lnTo>
                    <a:pt x="594810" y="950833"/>
                  </a:lnTo>
                  <a:lnTo>
                    <a:pt x="622725" y="911856"/>
                  </a:lnTo>
                  <a:lnTo>
                    <a:pt x="650531" y="872726"/>
                  </a:lnTo>
                  <a:lnTo>
                    <a:pt x="678283" y="833520"/>
                  </a:lnTo>
                  <a:lnTo>
                    <a:pt x="706035" y="794314"/>
                  </a:lnTo>
                  <a:lnTo>
                    <a:pt x="733841" y="755184"/>
                  </a:lnTo>
                  <a:lnTo>
                    <a:pt x="761756" y="716208"/>
                  </a:lnTo>
                  <a:lnTo>
                    <a:pt x="789833" y="677461"/>
                  </a:lnTo>
                  <a:lnTo>
                    <a:pt x="818127" y="639021"/>
                  </a:lnTo>
                  <a:lnTo>
                    <a:pt x="846692" y="600963"/>
                  </a:lnTo>
                  <a:lnTo>
                    <a:pt x="875582" y="563366"/>
                  </a:lnTo>
                  <a:lnTo>
                    <a:pt x="904851" y="526304"/>
                  </a:lnTo>
                  <a:lnTo>
                    <a:pt x="934554" y="489855"/>
                  </a:lnTo>
                  <a:lnTo>
                    <a:pt x="964744" y="454096"/>
                  </a:lnTo>
                  <a:lnTo>
                    <a:pt x="995476" y="419103"/>
                  </a:lnTo>
                  <a:lnTo>
                    <a:pt x="1026805" y="384952"/>
                  </a:lnTo>
                  <a:lnTo>
                    <a:pt x="1058783" y="351721"/>
                  </a:lnTo>
                  <a:lnTo>
                    <a:pt x="1091466" y="319485"/>
                  </a:lnTo>
                  <a:lnTo>
                    <a:pt x="1124908" y="288322"/>
                  </a:lnTo>
                  <a:lnTo>
                    <a:pt x="1159162" y="258307"/>
                  </a:lnTo>
                  <a:lnTo>
                    <a:pt x="1194283" y="229519"/>
                  </a:lnTo>
                  <a:lnTo>
                    <a:pt x="1230326" y="202032"/>
                  </a:lnTo>
                  <a:lnTo>
                    <a:pt x="1267344" y="175924"/>
                  </a:lnTo>
                  <a:lnTo>
                    <a:pt x="1305391" y="151272"/>
                  </a:lnTo>
                  <a:lnTo>
                    <a:pt x="1344522" y="128152"/>
                  </a:lnTo>
                  <a:lnTo>
                    <a:pt x="1384791" y="106640"/>
                  </a:lnTo>
                  <a:lnTo>
                    <a:pt x="1426252" y="86813"/>
                  </a:lnTo>
                  <a:lnTo>
                    <a:pt x="1468959" y="68748"/>
                  </a:lnTo>
                  <a:lnTo>
                    <a:pt x="1512967" y="52522"/>
                  </a:lnTo>
                  <a:lnTo>
                    <a:pt x="1558329" y="38211"/>
                  </a:lnTo>
                  <a:lnTo>
                    <a:pt x="1605101" y="25891"/>
                  </a:lnTo>
                  <a:lnTo>
                    <a:pt x="1653335" y="15639"/>
                  </a:lnTo>
                  <a:lnTo>
                    <a:pt x="1703086" y="7532"/>
                  </a:lnTo>
                  <a:lnTo>
                    <a:pt x="1754409" y="1647"/>
                  </a:lnTo>
                  <a:lnTo>
                    <a:pt x="1778726" y="0"/>
                  </a:lnTo>
                </a:path>
              </a:pathLst>
            </a:custGeom>
            <a:ln w="9497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208597"/>
            <a:ext cx="6955155" cy="19685"/>
          </a:xfrm>
          <a:custGeom>
            <a:avLst/>
            <a:gdLst/>
            <a:ahLst/>
            <a:cxnLst/>
            <a:rect l="l" t="t" r="r" b="b"/>
            <a:pathLst>
              <a:path w="6955155" h="19685">
                <a:moveTo>
                  <a:pt x="6954990" y="0"/>
                </a:moveTo>
                <a:lnTo>
                  <a:pt x="0" y="0"/>
                </a:lnTo>
                <a:lnTo>
                  <a:pt x="0" y="19151"/>
                </a:lnTo>
                <a:lnTo>
                  <a:pt x="6954990" y="19151"/>
                </a:lnTo>
                <a:lnTo>
                  <a:pt x="6954990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706850"/>
            <a:ext cx="6955155" cy="19685"/>
          </a:xfrm>
          <a:custGeom>
            <a:avLst/>
            <a:gdLst/>
            <a:ahLst/>
            <a:cxnLst/>
            <a:rect l="l" t="t" r="r" b="b"/>
            <a:pathLst>
              <a:path w="6955155" h="19685">
                <a:moveTo>
                  <a:pt x="6954990" y="0"/>
                </a:moveTo>
                <a:lnTo>
                  <a:pt x="0" y="0"/>
                </a:lnTo>
                <a:lnTo>
                  <a:pt x="0" y="19151"/>
                </a:lnTo>
                <a:lnTo>
                  <a:pt x="6954990" y="19151"/>
                </a:lnTo>
                <a:lnTo>
                  <a:pt x="6954990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2317" y="440463"/>
            <a:ext cx="6261100" cy="88328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ct val="92300"/>
              </a:lnSpc>
              <a:spcBef>
                <a:spcPts val="204"/>
              </a:spcBef>
            </a:pPr>
            <a:r>
              <a:rPr dirty="0" sz="1200" spc="-20">
                <a:solidFill>
                  <a:srgbClr val="382F2F"/>
                </a:solidFill>
                <a:latin typeface="Verdana"/>
                <a:cs typeface="Verdana"/>
              </a:rPr>
              <a:t>Cel</a:t>
            </a:r>
            <a:r>
              <a:rPr dirty="0" sz="1200" spc="-2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2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200" spc="-20">
                <a:solidFill>
                  <a:srgbClr val="332B2B"/>
                </a:solidFill>
                <a:latin typeface="Verdana"/>
                <a:cs typeface="Verdana"/>
              </a:rPr>
              <a:t>y </a:t>
            </a:r>
            <a:r>
              <a:rPr dirty="0" sz="1200" spc="-20">
                <a:solidFill>
                  <a:srgbClr val="382F2F"/>
                </a:solidFill>
                <a:latin typeface="Verdana"/>
                <a:cs typeface="Verdana"/>
              </a:rPr>
              <a:t>off</a:t>
            </a:r>
            <a:r>
              <a:rPr dirty="0" sz="1200" spc="-2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20">
                <a:solidFill>
                  <a:srgbClr val="382F2F"/>
                </a:solidFill>
                <a:latin typeface="Verdana"/>
                <a:cs typeface="Verdana"/>
              </a:rPr>
              <a:t>rs </a:t>
            </a:r>
            <a:r>
              <a:rPr dirty="0" sz="1200" spc="1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200" spc="1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200" spc="15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200" spc="15">
                <a:solidFill>
                  <a:srgbClr val="332B2B"/>
                </a:solidFill>
                <a:latin typeface="Verdana"/>
                <a:cs typeface="Verdana"/>
              </a:rPr>
              <a:t>ero</a:t>
            </a:r>
            <a:r>
              <a:rPr dirty="0" sz="1200" spc="15">
                <a:solidFill>
                  <a:srgbClr val="382F2F"/>
                </a:solidFill>
                <a:latin typeface="Verdana"/>
                <a:cs typeface="Verdana"/>
              </a:rPr>
              <a:t>us </a:t>
            </a:r>
            <a:r>
              <a:rPr dirty="0" sz="1200" spc="2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dirty="0" sz="1200" spc="20">
                <a:solidFill>
                  <a:srgbClr val="382F2F"/>
                </a:solidFill>
                <a:latin typeface="Verdana"/>
                <a:cs typeface="Verdana"/>
              </a:rPr>
              <a:t>ene</a:t>
            </a:r>
            <a:r>
              <a:rPr dirty="0" sz="1200" spc="20">
                <a:solidFill>
                  <a:srgbClr val="332B2B"/>
                </a:solidFill>
                <a:latin typeface="Verdana"/>
                <a:cs typeface="Verdana"/>
              </a:rPr>
              <a:t>ﬁts </a:t>
            </a:r>
            <a:r>
              <a:rPr dirty="0" sz="1200" spc="-20">
                <a:solidFill>
                  <a:srgbClr val="332B2B"/>
                </a:solidFill>
                <a:latin typeface="Verdana"/>
                <a:cs typeface="Verdana"/>
              </a:rPr>
              <a:t>fo</a:t>
            </a:r>
            <a:r>
              <a:rPr dirty="0" sz="1200" spc="-20">
                <a:solidFill>
                  <a:srgbClr val="382F2F"/>
                </a:solidFill>
                <a:latin typeface="Verdana"/>
                <a:cs typeface="Verdana"/>
              </a:rPr>
              <a:t>r </a:t>
            </a:r>
            <a:r>
              <a:rPr dirty="0" sz="1200" spc="1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200" spc="15">
                <a:solidFill>
                  <a:srgbClr val="332B2B"/>
                </a:solidFill>
                <a:latin typeface="Verdana"/>
                <a:cs typeface="Verdana"/>
              </a:rPr>
              <a:t>fﬁci</a:t>
            </a:r>
            <a:r>
              <a:rPr dirty="0" sz="1200" spc="15">
                <a:solidFill>
                  <a:srgbClr val="382F2F"/>
                </a:solidFill>
                <a:latin typeface="Verdana"/>
                <a:cs typeface="Verdana"/>
              </a:rPr>
              <a:t>ent </a:t>
            </a:r>
            <a:r>
              <a:rPr dirty="0" sz="1200" spc="-1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cala</a:t>
            </a:r>
            <a:r>
              <a:rPr dirty="0" sz="1200" spc="-10">
                <a:solidFill>
                  <a:srgbClr val="382F2F"/>
                </a:solidFill>
                <a:latin typeface="Verdana"/>
                <a:cs typeface="Verdana"/>
              </a:rPr>
              <a:t>b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-1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200" spc="-1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y </a:t>
            </a:r>
            <a:r>
              <a:rPr dirty="0" sz="1200" spc="30">
                <a:solidFill>
                  <a:srgbClr val="382F2F"/>
                </a:solidFill>
                <a:latin typeface="Verdana"/>
                <a:cs typeface="Verdana"/>
              </a:rPr>
              <a:t>and </a:t>
            </a:r>
            <a:r>
              <a:rPr dirty="0" sz="1200" spc="-15">
                <a:solidFill>
                  <a:srgbClr val="382F2F"/>
                </a:solidFill>
                <a:latin typeface="Verdana"/>
                <a:cs typeface="Verdana"/>
              </a:rPr>
              <a:t>ta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200" spc="-15">
                <a:solidFill>
                  <a:srgbClr val="382F2F"/>
                </a:solidFill>
                <a:latin typeface="Verdana"/>
                <a:cs typeface="Verdana"/>
              </a:rPr>
              <a:t>k </a:t>
            </a:r>
            <a:r>
              <a:rPr dirty="0" sz="1200" spc="15">
                <a:solidFill>
                  <a:srgbClr val="382F2F"/>
                </a:solidFill>
                <a:latin typeface="Verdana"/>
                <a:cs typeface="Verdana"/>
              </a:rPr>
              <a:t>man</a:t>
            </a:r>
            <a:r>
              <a:rPr dirty="0" sz="1200" spc="15">
                <a:solidFill>
                  <a:srgbClr val="332B2B"/>
                </a:solidFill>
                <a:latin typeface="Verdana"/>
                <a:cs typeface="Verdana"/>
              </a:rPr>
              <a:t>ag</a:t>
            </a:r>
            <a:r>
              <a:rPr dirty="0" sz="1200" spc="15">
                <a:solidFill>
                  <a:srgbClr val="382F2F"/>
                </a:solidFill>
                <a:latin typeface="Verdana"/>
                <a:cs typeface="Verdana"/>
              </a:rPr>
              <a:t>em</a:t>
            </a:r>
            <a:r>
              <a:rPr dirty="0" sz="1200" spc="1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15">
                <a:solidFill>
                  <a:srgbClr val="382F2F"/>
                </a:solidFill>
                <a:latin typeface="Verdana"/>
                <a:cs typeface="Verdana"/>
              </a:rPr>
              <a:t>nt. </a:t>
            </a:r>
            <a:r>
              <a:rPr dirty="0" sz="1200" spc="-70">
                <a:solidFill>
                  <a:srgbClr val="382F2F"/>
                </a:solidFill>
                <a:latin typeface="Verdana"/>
                <a:cs typeface="Verdana"/>
              </a:rPr>
              <a:t>It </a:t>
            </a:r>
            <a:r>
              <a:rPr dirty="0" sz="1200" spc="-409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pr</a:t>
            </a:r>
            <a:r>
              <a:rPr dirty="0" sz="1200" spc="-1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200" spc="-10">
                <a:solidFill>
                  <a:srgbClr val="382F2F"/>
                </a:solidFill>
                <a:latin typeface="Verdana"/>
                <a:cs typeface="Verdana"/>
              </a:rPr>
              <a:t>ide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s </a:t>
            </a:r>
            <a:r>
              <a:rPr dirty="0" sz="1200" spc="10" b="1">
                <a:solidFill>
                  <a:srgbClr val="382F2F"/>
                </a:solidFill>
                <a:latin typeface="Tahoma"/>
                <a:cs typeface="Tahoma"/>
              </a:rPr>
              <a:t>f</a:t>
            </a:r>
            <a:r>
              <a:rPr dirty="0" sz="1200" spc="10" b="1">
                <a:solidFill>
                  <a:srgbClr val="332B2B"/>
                </a:solidFill>
                <a:latin typeface="Tahoma"/>
                <a:cs typeface="Tahoma"/>
              </a:rPr>
              <a:t>a</a:t>
            </a:r>
            <a:r>
              <a:rPr dirty="0" sz="1200" spc="10" b="1">
                <a:solidFill>
                  <a:srgbClr val="382F2F"/>
                </a:solidFill>
                <a:latin typeface="Tahoma"/>
                <a:cs typeface="Tahoma"/>
              </a:rPr>
              <a:t>ult-t</a:t>
            </a:r>
            <a:r>
              <a:rPr dirty="0" sz="1200" spc="10" b="1">
                <a:solidFill>
                  <a:srgbClr val="332B2B"/>
                </a:solidFill>
                <a:latin typeface="Tahoma"/>
                <a:cs typeface="Tahoma"/>
              </a:rPr>
              <a:t>ol</a:t>
            </a:r>
            <a:r>
              <a:rPr dirty="0" sz="1200" spc="10" b="1">
                <a:solidFill>
                  <a:srgbClr val="382F2F"/>
                </a:solidFill>
                <a:latin typeface="Tahoma"/>
                <a:cs typeface="Tahoma"/>
              </a:rPr>
              <a:t>e</a:t>
            </a:r>
            <a:r>
              <a:rPr dirty="0" sz="1200" spc="10" b="1">
                <a:solidFill>
                  <a:srgbClr val="332B2B"/>
                </a:solidFill>
                <a:latin typeface="Tahoma"/>
                <a:cs typeface="Tahoma"/>
              </a:rPr>
              <a:t>ran</a:t>
            </a:r>
            <a:r>
              <a:rPr dirty="0" sz="1200" spc="10" b="1">
                <a:solidFill>
                  <a:srgbClr val="382F2F"/>
                </a:solidFill>
                <a:latin typeface="Tahoma"/>
                <a:cs typeface="Tahoma"/>
              </a:rPr>
              <a:t>t </a:t>
            </a:r>
            <a:r>
              <a:rPr dirty="0" sz="1200" spc="3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200" spc="3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200" spc="30">
                <a:solidFill>
                  <a:srgbClr val="382F2F"/>
                </a:solidFill>
                <a:latin typeface="Verdana"/>
                <a:cs typeface="Verdana"/>
              </a:rPr>
              <a:t>d </a:t>
            </a:r>
            <a:r>
              <a:rPr dirty="0" sz="1200" spc="10" b="1">
                <a:solidFill>
                  <a:srgbClr val="332B2B"/>
                </a:solidFill>
                <a:latin typeface="Tahoma"/>
                <a:cs typeface="Tahoma"/>
              </a:rPr>
              <a:t>r</a:t>
            </a:r>
            <a:r>
              <a:rPr dirty="0" sz="1200" spc="10" b="1">
                <a:solidFill>
                  <a:srgbClr val="382F2F"/>
                </a:solidFill>
                <a:latin typeface="Tahoma"/>
                <a:cs typeface="Tahoma"/>
              </a:rPr>
              <a:t>el</a:t>
            </a:r>
            <a:r>
              <a:rPr dirty="0" sz="1200" spc="10" b="1">
                <a:solidFill>
                  <a:srgbClr val="332B2B"/>
                </a:solidFill>
                <a:latin typeface="Tahoma"/>
                <a:cs typeface="Tahoma"/>
              </a:rPr>
              <a:t>ia</a:t>
            </a:r>
            <a:r>
              <a:rPr dirty="0" sz="1200" spc="10" b="1">
                <a:solidFill>
                  <a:srgbClr val="382F2F"/>
                </a:solidFill>
                <a:latin typeface="Tahoma"/>
                <a:cs typeface="Tahoma"/>
              </a:rPr>
              <a:t>b</a:t>
            </a:r>
            <a:r>
              <a:rPr dirty="0" sz="1200" spc="10" b="1">
                <a:solidFill>
                  <a:srgbClr val="332B2B"/>
                </a:solidFill>
                <a:latin typeface="Tahoma"/>
                <a:cs typeface="Tahoma"/>
              </a:rPr>
              <a:t>l</a:t>
            </a:r>
            <a:r>
              <a:rPr dirty="0" sz="1200" spc="10" b="1">
                <a:solidFill>
                  <a:srgbClr val="382F2F"/>
                </a:solidFill>
                <a:latin typeface="Tahoma"/>
                <a:cs typeface="Tahoma"/>
              </a:rPr>
              <a:t>e 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task </a:t>
            </a:r>
            <a:r>
              <a:rPr dirty="0" sz="1200" spc="-1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x</a:t>
            </a:r>
            <a:r>
              <a:rPr dirty="0" sz="1200" spc="-15">
                <a:solidFill>
                  <a:srgbClr val="382F2F"/>
                </a:solidFill>
                <a:latin typeface="Verdana"/>
                <a:cs typeface="Verdana"/>
              </a:rPr>
              <a:t>ec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200" spc="-15">
                <a:solidFill>
                  <a:srgbClr val="382F2F"/>
                </a:solidFill>
                <a:latin typeface="Verdana"/>
                <a:cs typeface="Verdana"/>
              </a:rPr>
              <a:t>tion, </a:t>
            </a:r>
            <a:r>
              <a:rPr dirty="0" sz="1200" spc="1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ns</a:t>
            </a:r>
            <a:r>
              <a:rPr dirty="0" sz="1200" spc="10">
                <a:solidFill>
                  <a:srgbClr val="382F2F"/>
                </a:solidFill>
                <a:latin typeface="Verdana"/>
                <a:cs typeface="Verdana"/>
              </a:rPr>
              <a:t>urin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g </a:t>
            </a:r>
            <a:r>
              <a:rPr dirty="0" sz="1200" spc="10">
                <a:solidFill>
                  <a:srgbClr val="382F2F"/>
                </a:solidFill>
                <a:latin typeface="Verdana"/>
                <a:cs typeface="Verdana"/>
              </a:rPr>
              <a:t>that </a:t>
            </a:r>
            <a:r>
              <a:rPr dirty="0" sz="1200" spc="-15">
                <a:solidFill>
                  <a:srgbClr val="382F2F"/>
                </a:solidFill>
                <a:latin typeface="Verdana"/>
                <a:cs typeface="Verdana"/>
              </a:rPr>
              <a:t>your </a:t>
            </a:r>
            <a:r>
              <a:rPr dirty="0" sz="1200" spc="-2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200" spc="-25">
                <a:solidFill>
                  <a:srgbClr val="332B2B"/>
                </a:solidFill>
                <a:latin typeface="Verdana"/>
                <a:cs typeface="Verdana"/>
              </a:rPr>
              <a:t>as</a:t>
            </a:r>
            <a:r>
              <a:rPr dirty="0" sz="1200" spc="-25">
                <a:solidFill>
                  <a:srgbClr val="382F2F"/>
                </a:solidFill>
                <a:latin typeface="Verdana"/>
                <a:cs typeface="Verdana"/>
              </a:rPr>
              <a:t>k</a:t>
            </a:r>
            <a:r>
              <a:rPr dirty="0" sz="1200" spc="-25">
                <a:solidFill>
                  <a:srgbClr val="332B2B"/>
                </a:solidFill>
                <a:latin typeface="Verdana"/>
                <a:cs typeface="Verdana"/>
              </a:rPr>
              <a:t>s are </a:t>
            </a:r>
            <a:r>
              <a:rPr dirty="0" sz="1200" spc="-2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25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200" spc="25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pl</a:t>
            </a:r>
            <a:r>
              <a:rPr dirty="0" sz="1200" spc="25">
                <a:solidFill>
                  <a:srgbClr val="382F2F"/>
                </a:solidFill>
                <a:latin typeface="Verdana"/>
                <a:cs typeface="Verdana"/>
              </a:rPr>
              <a:t>eted 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10">
                <a:solidFill>
                  <a:srgbClr val="382F2F"/>
                </a:solidFill>
                <a:latin typeface="Verdana"/>
                <a:cs typeface="Verdana"/>
              </a:rPr>
              <a:t>ven </a:t>
            </a:r>
            <a:r>
              <a:rPr dirty="0" sz="1200" spc="15">
                <a:solidFill>
                  <a:srgbClr val="382F2F"/>
                </a:solidFill>
                <a:latin typeface="Verdana"/>
                <a:cs typeface="Verdana"/>
              </a:rPr>
              <a:t>in </a:t>
            </a:r>
            <a:r>
              <a:rPr dirty="0" sz="1200" spc="20">
                <a:solidFill>
                  <a:srgbClr val="382F2F"/>
                </a:solidFill>
                <a:latin typeface="Verdana"/>
                <a:cs typeface="Verdana"/>
              </a:rPr>
              <a:t>th</a:t>
            </a:r>
            <a:r>
              <a:rPr dirty="0" sz="1200" spc="20">
                <a:solidFill>
                  <a:srgbClr val="332B2B"/>
                </a:solidFill>
                <a:latin typeface="Verdana"/>
                <a:cs typeface="Verdana"/>
              </a:rPr>
              <a:t>e </a:t>
            </a:r>
            <a:r>
              <a:rPr dirty="0" sz="1200" spc="-5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dirty="0" sz="1200" spc="-5">
                <a:solidFill>
                  <a:srgbClr val="332B2B"/>
                </a:solidFill>
                <a:latin typeface="Verdana"/>
                <a:cs typeface="Verdana"/>
              </a:rPr>
              <a:t>ace </a:t>
            </a:r>
            <a:r>
              <a:rPr dirty="0" sz="1200">
                <a:solidFill>
                  <a:srgbClr val="382F2F"/>
                </a:solidFill>
                <a:latin typeface="Verdana"/>
                <a:cs typeface="Verdana"/>
              </a:rPr>
              <a:t>of 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200" spc="-3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il</a:t>
            </a:r>
            <a:r>
              <a:rPr dirty="0" sz="1200" spc="-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200" spc="-35">
                <a:solidFill>
                  <a:srgbClr val="332B2B"/>
                </a:solidFill>
                <a:latin typeface="Verdana"/>
                <a:cs typeface="Verdana"/>
              </a:rPr>
              <a:t>res. </a:t>
            </a:r>
            <a:r>
              <a:rPr dirty="0" sz="1200" spc="40">
                <a:solidFill>
                  <a:srgbClr val="382F2F"/>
                </a:solidFill>
                <a:latin typeface="Verdana"/>
                <a:cs typeface="Verdana"/>
              </a:rPr>
              <a:t>Wi</a:t>
            </a:r>
            <a:r>
              <a:rPr dirty="0" sz="1200" spc="40">
                <a:solidFill>
                  <a:srgbClr val="332B2B"/>
                </a:solidFill>
                <a:latin typeface="Verdana"/>
                <a:cs typeface="Verdana"/>
              </a:rPr>
              <a:t>th </a:t>
            </a:r>
            <a:r>
              <a:rPr dirty="0" sz="1200" spc="-3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-3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200" spc="-3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200" spc="-30">
                <a:solidFill>
                  <a:srgbClr val="382F2F"/>
                </a:solidFill>
                <a:latin typeface="Verdana"/>
                <a:cs typeface="Verdana"/>
              </a:rPr>
              <a:t>ery'</a:t>
            </a:r>
            <a:r>
              <a:rPr dirty="0" sz="1200" spc="-30">
                <a:solidFill>
                  <a:srgbClr val="332B2B"/>
                </a:solidFill>
                <a:latin typeface="Verdana"/>
                <a:cs typeface="Verdana"/>
              </a:rPr>
              <a:t>s </a:t>
            </a:r>
            <a:r>
              <a:rPr dirty="0" sz="1200" spc="10" b="1">
                <a:solidFill>
                  <a:srgbClr val="382F2F"/>
                </a:solidFill>
                <a:latin typeface="Tahoma"/>
                <a:cs typeface="Tahoma"/>
              </a:rPr>
              <a:t>ﬂ</a:t>
            </a:r>
            <a:r>
              <a:rPr dirty="0" sz="1200" spc="10" b="1">
                <a:solidFill>
                  <a:srgbClr val="332B2B"/>
                </a:solidFill>
                <a:latin typeface="Tahoma"/>
                <a:cs typeface="Tahoma"/>
              </a:rPr>
              <a:t>e</a:t>
            </a:r>
            <a:r>
              <a:rPr dirty="0" sz="1200" spc="10" b="1">
                <a:solidFill>
                  <a:srgbClr val="382F2F"/>
                </a:solidFill>
                <a:latin typeface="Tahoma"/>
                <a:cs typeface="Tahoma"/>
              </a:rPr>
              <a:t>xib</a:t>
            </a:r>
            <a:r>
              <a:rPr dirty="0" sz="1200" spc="10" b="1">
                <a:solidFill>
                  <a:srgbClr val="332B2B"/>
                </a:solidFill>
                <a:latin typeface="Tahoma"/>
                <a:cs typeface="Tahoma"/>
              </a:rPr>
              <a:t>l</a:t>
            </a:r>
            <a:r>
              <a:rPr dirty="0" sz="1200" spc="10" b="1">
                <a:solidFill>
                  <a:srgbClr val="382F2F"/>
                </a:solidFill>
                <a:latin typeface="Tahoma"/>
                <a:cs typeface="Tahoma"/>
              </a:rPr>
              <a:t>e </a:t>
            </a:r>
            <a:r>
              <a:rPr dirty="0" sz="1200" spc="40" b="1">
                <a:solidFill>
                  <a:srgbClr val="332B2B"/>
                </a:solidFill>
                <a:latin typeface="Tahoma"/>
                <a:cs typeface="Tahoma"/>
              </a:rPr>
              <a:t>conﬁ</a:t>
            </a:r>
            <a:r>
              <a:rPr dirty="0" sz="1200" spc="40" b="1">
                <a:solidFill>
                  <a:srgbClr val="382F2F"/>
                </a:solidFill>
                <a:latin typeface="Tahoma"/>
                <a:cs typeface="Tahoma"/>
              </a:rPr>
              <a:t>g</a:t>
            </a:r>
            <a:r>
              <a:rPr dirty="0" sz="1200" spc="40" b="1">
                <a:solidFill>
                  <a:srgbClr val="332B2B"/>
                </a:solidFill>
                <a:latin typeface="Tahoma"/>
                <a:cs typeface="Tahoma"/>
              </a:rPr>
              <a:t>u</a:t>
            </a:r>
            <a:r>
              <a:rPr dirty="0" sz="1200" spc="40" b="1">
                <a:solidFill>
                  <a:srgbClr val="382F2F"/>
                </a:solidFill>
                <a:latin typeface="Tahoma"/>
                <a:cs typeface="Tahoma"/>
              </a:rPr>
              <a:t>r</a:t>
            </a:r>
            <a:r>
              <a:rPr dirty="0" sz="1200" spc="40" b="1">
                <a:solidFill>
                  <a:srgbClr val="332B2B"/>
                </a:solidFill>
                <a:latin typeface="Tahoma"/>
                <a:cs typeface="Tahoma"/>
              </a:rPr>
              <a:t>at</a:t>
            </a:r>
            <a:r>
              <a:rPr dirty="0" sz="1200" spc="40" b="1">
                <a:solidFill>
                  <a:srgbClr val="382F2F"/>
                </a:solidFill>
                <a:latin typeface="Tahoma"/>
                <a:cs typeface="Tahoma"/>
              </a:rPr>
              <a:t>io</a:t>
            </a:r>
            <a:r>
              <a:rPr dirty="0" sz="1200" spc="40" b="1">
                <a:solidFill>
                  <a:srgbClr val="332B2B"/>
                </a:solidFill>
                <a:latin typeface="Tahoma"/>
                <a:cs typeface="Tahoma"/>
              </a:rPr>
              <a:t>n </a:t>
            </a:r>
            <a:r>
              <a:rPr dirty="0" sz="1200" spc="3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3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200" spc="30">
                <a:solidFill>
                  <a:srgbClr val="332B2B"/>
                </a:solidFill>
                <a:latin typeface="Verdana"/>
                <a:cs typeface="Verdana"/>
              </a:rPr>
              <a:t>d </a:t>
            </a:r>
            <a:r>
              <a:rPr dirty="0" sz="1200" spc="3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20" b="1">
                <a:solidFill>
                  <a:srgbClr val="382F2F"/>
                </a:solidFill>
                <a:latin typeface="Tahoma"/>
                <a:cs typeface="Tahoma"/>
              </a:rPr>
              <a:t>i</a:t>
            </a:r>
            <a:r>
              <a:rPr dirty="0" sz="1200" spc="20" b="1">
                <a:solidFill>
                  <a:srgbClr val="332B2B"/>
                </a:solidFill>
                <a:latin typeface="Tahoma"/>
                <a:cs typeface="Tahoma"/>
              </a:rPr>
              <a:t>n</a:t>
            </a:r>
            <a:r>
              <a:rPr dirty="0" sz="1200" spc="20" b="1">
                <a:solidFill>
                  <a:srgbClr val="382F2F"/>
                </a:solidFill>
                <a:latin typeface="Tahoma"/>
                <a:cs typeface="Tahoma"/>
              </a:rPr>
              <a:t>t</a:t>
            </a:r>
            <a:r>
              <a:rPr dirty="0" sz="1200" spc="20" b="1">
                <a:solidFill>
                  <a:srgbClr val="332B2B"/>
                </a:solidFill>
                <a:latin typeface="Tahoma"/>
                <a:cs typeface="Tahoma"/>
              </a:rPr>
              <a:t>egration</a:t>
            </a:r>
            <a:r>
              <a:rPr dirty="0" sz="1200" spc="-5" b="1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332B2B"/>
                </a:solidFill>
                <a:latin typeface="Tahoma"/>
                <a:cs typeface="Tahoma"/>
              </a:rPr>
              <a:t>o</a:t>
            </a:r>
            <a:r>
              <a:rPr dirty="0" sz="1200" b="1">
                <a:solidFill>
                  <a:srgbClr val="382F2F"/>
                </a:solidFill>
                <a:latin typeface="Tahoma"/>
                <a:cs typeface="Tahoma"/>
              </a:rPr>
              <a:t>pti</a:t>
            </a:r>
            <a:r>
              <a:rPr dirty="0" sz="1200" b="1">
                <a:solidFill>
                  <a:srgbClr val="332B2B"/>
                </a:solidFill>
                <a:latin typeface="Tahoma"/>
                <a:cs typeface="Tahoma"/>
              </a:rPr>
              <a:t>on</a:t>
            </a:r>
            <a:r>
              <a:rPr dirty="0" sz="1200" b="1">
                <a:solidFill>
                  <a:srgbClr val="382F2F"/>
                </a:solidFill>
                <a:latin typeface="Tahoma"/>
                <a:cs typeface="Tahoma"/>
              </a:rPr>
              <a:t>s</a:t>
            </a:r>
            <a:r>
              <a:rPr dirty="0" sz="120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dirty="0" sz="120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200" spc="-1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200" spc="-1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20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20">
                <a:solidFill>
                  <a:srgbClr val="332B2B"/>
                </a:solidFill>
                <a:latin typeface="Verdana"/>
                <a:cs typeface="Verdana"/>
              </a:rPr>
              <a:t>can</a:t>
            </a:r>
            <a:r>
              <a:rPr dirty="0" sz="120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2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200" spc="-2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-20">
                <a:solidFill>
                  <a:srgbClr val="382F2F"/>
                </a:solidFill>
                <a:latin typeface="Verdana"/>
                <a:cs typeface="Verdana"/>
              </a:rPr>
              <a:t>aml</a:t>
            </a:r>
            <a:r>
              <a:rPr dirty="0" sz="1200" spc="-20">
                <a:solidFill>
                  <a:srgbClr val="332B2B"/>
                </a:solidFill>
                <a:latin typeface="Verdana"/>
                <a:cs typeface="Verdana"/>
              </a:rPr>
              <a:t>essl</a:t>
            </a:r>
            <a:r>
              <a:rPr dirty="0" sz="1200" spc="-20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dirty="0" sz="1200" spc="-10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382F2F"/>
                </a:solidFill>
                <a:latin typeface="Verdana"/>
                <a:cs typeface="Verdana"/>
              </a:rPr>
              <a:t>inc</a:t>
            </a:r>
            <a:r>
              <a:rPr dirty="0" sz="1200">
                <a:solidFill>
                  <a:srgbClr val="332B2B"/>
                </a:solidFill>
                <a:latin typeface="Verdana"/>
                <a:cs typeface="Verdana"/>
              </a:rPr>
              <a:t>or</a:t>
            </a:r>
            <a:r>
              <a:rPr dirty="0" sz="1200">
                <a:solidFill>
                  <a:srgbClr val="382F2F"/>
                </a:solidFill>
                <a:latin typeface="Verdana"/>
                <a:cs typeface="Verdana"/>
              </a:rPr>
              <a:t>por</a:t>
            </a:r>
            <a:r>
              <a:rPr dirty="0" sz="1200">
                <a:solidFill>
                  <a:srgbClr val="332B2B"/>
                </a:solidFill>
                <a:latin typeface="Verdana"/>
                <a:cs typeface="Verdana"/>
              </a:rPr>
              <a:t>at</a:t>
            </a:r>
            <a:r>
              <a:rPr dirty="0" sz="120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200" spc="-10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332B2B"/>
                </a:solidFill>
                <a:latin typeface="Verdana"/>
                <a:cs typeface="Verdana"/>
              </a:rPr>
              <a:t>it</a:t>
            </a:r>
            <a:r>
              <a:rPr dirty="0" sz="120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in</a:t>
            </a:r>
            <a:r>
              <a:rPr dirty="0" sz="1200" spc="10">
                <a:solidFill>
                  <a:srgbClr val="382F2F"/>
                </a:solidFill>
                <a:latin typeface="Verdana"/>
                <a:cs typeface="Verdana"/>
              </a:rPr>
              <a:t>to</a:t>
            </a:r>
            <a:r>
              <a:rPr dirty="0" sz="1200" spc="-10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200" spc="-15">
                <a:solidFill>
                  <a:srgbClr val="332B2B"/>
                </a:solidFill>
                <a:latin typeface="Verdana"/>
                <a:cs typeface="Verdana"/>
              </a:rPr>
              <a:t>your</a:t>
            </a:r>
            <a:r>
              <a:rPr dirty="0" sz="120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200" spc="-5">
                <a:solidFill>
                  <a:srgbClr val="332B2B"/>
                </a:solidFill>
                <a:latin typeface="Verdana"/>
                <a:cs typeface="Verdana"/>
              </a:rPr>
              <a:t>xi</a:t>
            </a:r>
            <a:r>
              <a:rPr dirty="0" sz="1200" spc="-5">
                <a:solidFill>
                  <a:srgbClr val="382F2F"/>
                </a:solidFill>
                <a:latin typeface="Verdana"/>
                <a:cs typeface="Verdana"/>
              </a:rPr>
              <a:t>sting</a:t>
            </a:r>
            <a:r>
              <a:rPr dirty="0" sz="1200" spc="-10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200" spc="-2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dirty="0" sz="1200" spc="-2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200" spc="-2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200" spc="-20">
                <a:solidFill>
                  <a:srgbClr val="382F2F"/>
                </a:solidFill>
                <a:latin typeface="Verdana"/>
                <a:cs typeface="Verdana"/>
              </a:rPr>
              <a:t>kﬂ</a:t>
            </a:r>
            <a:r>
              <a:rPr dirty="0" sz="1200" spc="-20">
                <a:solidFill>
                  <a:srgbClr val="332B2B"/>
                </a:solidFill>
                <a:latin typeface="Verdana"/>
                <a:cs typeface="Verdana"/>
              </a:rPr>
              <a:t>ow. </a:t>
            </a:r>
            <a:r>
              <a:rPr dirty="0" sz="1200" spc="-40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332B2B"/>
                </a:solidFill>
                <a:latin typeface="Verdana"/>
                <a:cs typeface="Verdana"/>
              </a:rPr>
              <a:t>Ex</a:t>
            </a:r>
            <a:r>
              <a:rPr dirty="0" sz="120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20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>
                <a:solidFill>
                  <a:srgbClr val="382F2F"/>
                </a:solidFill>
                <a:latin typeface="Verdana"/>
                <a:cs typeface="Verdana"/>
              </a:rPr>
              <a:t>ri</a:t>
            </a:r>
            <a:r>
              <a:rPr dirty="0" sz="1200">
                <a:solidFill>
                  <a:srgbClr val="332B2B"/>
                </a:solidFill>
                <a:latin typeface="Verdana"/>
                <a:cs typeface="Verdana"/>
              </a:rPr>
              <a:t>ence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200" spc="25">
                <a:solidFill>
                  <a:srgbClr val="382F2F"/>
                </a:solidFill>
                <a:latin typeface="Verdana"/>
                <a:cs typeface="Verdana"/>
              </a:rPr>
              <a:t>nhanced</a:t>
            </a:r>
            <a:r>
              <a:rPr dirty="0" sz="1200" spc="-11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332B2B"/>
                </a:solidFill>
                <a:latin typeface="Verdana"/>
                <a:cs typeface="Verdana"/>
              </a:rPr>
              <a:t>produ</a:t>
            </a:r>
            <a:r>
              <a:rPr dirty="0" sz="120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200">
                <a:solidFill>
                  <a:srgbClr val="332B2B"/>
                </a:solidFill>
                <a:latin typeface="Verdana"/>
                <a:cs typeface="Verdana"/>
              </a:rPr>
              <a:t>tivi</a:t>
            </a:r>
            <a:r>
              <a:rPr dirty="0" sz="1200">
                <a:solidFill>
                  <a:srgbClr val="382F2F"/>
                </a:solidFill>
                <a:latin typeface="Verdana"/>
                <a:cs typeface="Verdana"/>
              </a:rPr>
              <a:t>ty</a:t>
            </a:r>
            <a:r>
              <a:rPr dirty="0" sz="1200" spc="-11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200" spc="3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200" spc="3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200" spc="3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efﬁ</a:t>
            </a:r>
            <a:r>
              <a:rPr dirty="0" sz="1200" spc="1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200" spc="10">
                <a:solidFill>
                  <a:srgbClr val="332B2B"/>
                </a:solidFill>
                <a:latin typeface="Verdana"/>
                <a:cs typeface="Verdana"/>
              </a:rPr>
              <a:t>ienc</a:t>
            </a:r>
            <a:r>
              <a:rPr dirty="0" sz="1200" spc="10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dirty="0" sz="1200" spc="-10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200" spc="25">
                <a:solidFill>
                  <a:srgbClr val="332B2B"/>
                </a:solidFill>
                <a:latin typeface="Verdana"/>
                <a:cs typeface="Verdana"/>
              </a:rPr>
              <a:t>with</a:t>
            </a:r>
            <a:r>
              <a:rPr dirty="0" sz="1200" spc="-11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200" spc="-4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le</a:t>
            </a:r>
            <a:r>
              <a:rPr dirty="0" sz="1200" spc="-40">
                <a:solidFill>
                  <a:srgbClr val="382F2F"/>
                </a:solidFill>
                <a:latin typeface="Verdana"/>
                <a:cs typeface="Verdana"/>
              </a:rPr>
              <a:t>ry</a:t>
            </a:r>
            <a:r>
              <a:rPr dirty="0" sz="1200" spc="-40">
                <a:solidFill>
                  <a:srgbClr val="332B2B"/>
                </a:solidFill>
                <a:latin typeface="Verdana"/>
                <a:cs typeface="Verdana"/>
              </a:rPr>
              <a:t>!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15873"/>
            <a:ext cx="1110615" cy="1591945"/>
          </a:xfrm>
          <a:custGeom>
            <a:avLst/>
            <a:gdLst/>
            <a:ahLst/>
            <a:cxnLst/>
            <a:rect l="l" t="t" r="r" b="b"/>
            <a:pathLst>
              <a:path w="1110615" h="1591945">
                <a:moveTo>
                  <a:pt x="0" y="0"/>
                </a:moveTo>
                <a:lnTo>
                  <a:pt x="60831" y="53358"/>
                </a:lnTo>
                <a:lnTo>
                  <a:pt x="92985" y="84567"/>
                </a:lnTo>
                <a:lnTo>
                  <a:pt x="124410" y="117070"/>
                </a:lnTo>
                <a:lnTo>
                  <a:pt x="155144" y="150800"/>
                </a:lnTo>
                <a:lnTo>
                  <a:pt x="185226" y="185690"/>
                </a:lnTo>
                <a:lnTo>
                  <a:pt x="214695" y="221669"/>
                </a:lnTo>
                <a:lnTo>
                  <a:pt x="243588" y="258672"/>
                </a:lnTo>
                <a:lnTo>
                  <a:pt x="271944" y="296628"/>
                </a:lnTo>
                <a:lnTo>
                  <a:pt x="299801" y="335471"/>
                </a:lnTo>
                <a:lnTo>
                  <a:pt x="327198" y="375132"/>
                </a:lnTo>
                <a:lnTo>
                  <a:pt x="354172" y="415542"/>
                </a:lnTo>
                <a:lnTo>
                  <a:pt x="380764" y="456634"/>
                </a:lnTo>
                <a:lnTo>
                  <a:pt x="407010" y="498340"/>
                </a:lnTo>
                <a:lnTo>
                  <a:pt x="432949" y="540591"/>
                </a:lnTo>
                <a:lnTo>
                  <a:pt x="458619" y="583319"/>
                </a:lnTo>
                <a:lnTo>
                  <a:pt x="484060" y="626456"/>
                </a:lnTo>
                <a:lnTo>
                  <a:pt x="509308" y="669934"/>
                </a:lnTo>
                <a:lnTo>
                  <a:pt x="534403" y="713685"/>
                </a:lnTo>
                <a:lnTo>
                  <a:pt x="559383" y="757640"/>
                </a:lnTo>
                <a:lnTo>
                  <a:pt x="584287" y="801731"/>
                </a:lnTo>
                <a:lnTo>
                  <a:pt x="609152" y="845891"/>
                </a:lnTo>
                <a:lnTo>
                  <a:pt x="634016" y="890050"/>
                </a:lnTo>
                <a:lnTo>
                  <a:pt x="658920" y="934142"/>
                </a:lnTo>
                <a:lnTo>
                  <a:pt x="683900" y="978097"/>
                </a:lnTo>
                <a:lnTo>
                  <a:pt x="708995" y="1021848"/>
                </a:lnTo>
                <a:lnTo>
                  <a:pt x="734243" y="1065325"/>
                </a:lnTo>
                <a:lnTo>
                  <a:pt x="759684" y="1108463"/>
                </a:lnTo>
                <a:lnTo>
                  <a:pt x="785354" y="1151191"/>
                </a:lnTo>
                <a:lnTo>
                  <a:pt x="811293" y="1193442"/>
                </a:lnTo>
                <a:lnTo>
                  <a:pt x="837539" y="1235147"/>
                </a:lnTo>
                <a:lnTo>
                  <a:pt x="864131" y="1276240"/>
                </a:lnTo>
                <a:lnTo>
                  <a:pt x="891105" y="1316650"/>
                </a:lnTo>
                <a:lnTo>
                  <a:pt x="918502" y="1356311"/>
                </a:lnTo>
                <a:lnTo>
                  <a:pt x="946359" y="1395153"/>
                </a:lnTo>
                <a:lnTo>
                  <a:pt x="974715" y="1433110"/>
                </a:lnTo>
                <a:lnTo>
                  <a:pt x="1003608" y="1470112"/>
                </a:lnTo>
                <a:lnTo>
                  <a:pt x="1033077" y="1506092"/>
                </a:lnTo>
                <a:lnTo>
                  <a:pt x="1063159" y="1540981"/>
                </a:lnTo>
                <a:lnTo>
                  <a:pt x="1093893" y="1574712"/>
                </a:lnTo>
                <a:lnTo>
                  <a:pt x="1110385" y="1591770"/>
                </a:lnTo>
              </a:path>
            </a:pathLst>
          </a:custGeom>
          <a:ln w="9491">
            <a:solidFill>
              <a:srgbClr val="332B2B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7366"/>
            <a:ext cx="6955155" cy="3900804"/>
            <a:chOff x="0" y="7366"/>
            <a:chExt cx="6955155" cy="390080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2207" y="7366"/>
              <a:ext cx="3049875" cy="390027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08584"/>
              <a:ext cx="6955155" cy="3517265"/>
            </a:xfrm>
            <a:custGeom>
              <a:avLst/>
              <a:gdLst/>
              <a:ahLst/>
              <a:cxnLst/>
              <a:rect l="l" t="t" r="r" b="b"/>
              <a:pathLst>
                <a:path w="6955155" h="3517265">
                  <a:moveTo>
                    <a:pt x="6954990" y="3497973"/>
                  </a:moveTo>
                  <a:lnTo>
                    <a:pt x="0" y="3497973"/>
                  </a:lnTo>
                  <a:lnTo>
                    <a:pt x="0" y="3517125"/>
                  </a:lnTo>
                  <a:lnTo>
                    <a:pt x="6954990" y="3517125"/>
                  </a:lnTo>
                  <a:lnTo>
                    <a:pt x="6954990" y="3497973"/>
                  </a:lnTo>
                  <a:close/>
                </a:path>
                <a:path w="6955155" h="3517265">
                  <a:moveTo>
                    <a:pt x="6954990" y="0"/>
                  </a:moveTo>
                  <a:lnTo>
                    <a:pt x="0" y="0"/>
                  </a:lnTo>
                  <a:lnTo>
                    <a:pt x="0" y="19151"/>
                  </a:lnTo>
                  <a:lnTo>
                    <a:pt x="6954990" y="19151"/>
                  </a:lnTo>
                  <a:lnTo>
                    <a:pt x="6954990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06008" y="1320287"/>
            <a:ext cx="2808605" cy="164020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dirty="0" sz="1050" spc="-13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 spc="-4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160">
                <a:solidFill>
                  <a:srgbClr val="382F2F"/>
                </a:solidFill>
                <a:latin typeface="Verdana"/>
                <a:cs typeface="Verdana"/>
              </a:rPr>
              <a:t>,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w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10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dirty="0" sz="1050" spc="-3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75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70">
                <a:solidFill>
                  <a:srgbClr val="382F2F"/>
                </a:solidFill>
                <a:latin typeface="Verdana"/>
                <a:cs typeface="Verdana"/>
              </a:rPr>
              <a:t>x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4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5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 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3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55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dirty="0" sz="1050" spc="-10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60">
                <a:solidFill>
                  <a:srgbClr val="382F2F"/>
                </a:solidFill>
                <a:latin typeface="Verdana"/>
                <a:cs typeface="Verdana"/>
              </a:rPr>
              <a:t>v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6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0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dirty="0" sz="1050" spc="55">
                <a:solidFill>
                  <a:srgbClr val="332B2B"/>
                </a:solidFill>
                <a:latin typeface="Verdana"/>
                <a:cs typeface="Verdana"/>
              </a:rPr>
              <a:t>ﬁ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t  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il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55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0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55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10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k</a:t>
            </a:r>
            <a:r>
              <a:rPr dirty="0" sz="1050" spc="-10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8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55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85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n 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5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5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65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8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160">
                <a:solidFill>
                  <a:srgbClr val="382F2F"/>
                </a:solidFill>
                <a:latin typeface="Verdana"/>
                <a:cs typeface="Verdana"/>
              </a:rPr>
              <a:t>.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55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0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8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30">
                <a:solidFill>
                  <a:srgbClr val="382F2F"/>
                </a:solidFill>
                <a:latin typeface="Verdana"/>
                <a:cs typeface="Verdana"/>
              </a:rPr>
              <a:t>s 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75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10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-4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g  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w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16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8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55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10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dirty="0" sz="1050" spc="-25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75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050" spc="-16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d  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10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b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d  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8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55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050" spc="-16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8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10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55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dirty="0" sz="1050" spc="-10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55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10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k  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the</a:t>
            </a:r>
            <a:r>
              <a:rPr dirty="0" sz="10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full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po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te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nt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of</a:t>
            </a:r>
            <a:r>
              <a:rPr dirty="0" sz="1050" spc="-9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your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plica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tion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050" spc="-5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dirty="0" sz="1050" spc="-10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75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-10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3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80">
                <a:solidFill>
                  <a:srgbClr val="332B2B"/>
                </a:solidFill>
                <a:latin typeface="Verdana"/>
                <a:cs typeface="Verdana"/>
              </a:rPr>
              <a:t>j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6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dirty="0" sz="1050" spc="-10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10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3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6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050" spc="-145">
                <a:solidFill>
                  <a:srgbClr val="382F2F"/>
                </a:solidFill>
                <a:latin typeface="Verdana"/>
                <a:cs typeface="Verdana"/>
              </a:rPr>
              <a:t>!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6337" y="636514"/>
            <a:ext cx="1261110" cy="3333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 spc="25">
                <a:solidFill>
                  <a:srgbClr val="382F2F"/>
                </a:solidFill>
              </a:rPr>
              <a:t>C</a:t>
            </a:r>
            <a:r>
              <a:rPr dirty="0" sz="2000" spc="25"/>
              <a:t>o</a:t>
            </a:r>
            <a:r>
              <a:rPr dirty="0" sz="2000" spc="25">
                <a:solidFill>
                  <a:srgbClr val="382F2F"/>
                </a:solidFill>
              </a:rPr>
              <a:t>nclusio</a:t>
            </a:r>
            <a:r>
              <a:rPr dirty="0" sz="2000" spc="25"/>
              <a:t>n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524" y="305671"/>
            <a:ext cx="6853469" cy="36019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17" y="368445"/>
            <a:ext cx="6166305" cy="31961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2023-07-12T09:52:39Z</dcterms:created>
  <dcterms:modified xsi:type="dcterms:W3CDTF">2023-07-12T09:52:39Z</dcterms:modified>
</cp:coreProperties>
</file>