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F6E4E4-D3D4-42B3-AE70-292D6442CA6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95725C-785F-4472-AE4D-A9D84271BF0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FETAL HEALTH CLASSIFICATION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FETAL HEALTH</a:t>
            </a:r>
          </a:p>
          <a:p>
            <a:r>
              <a:rPr lang="en-IN" dirty="0" smtClean="0"/>
              <a:t>DATASET ABOUT FETAL HEALTH</a:t>
            </a:r>
            <a:endParaRPr lang="en-IN" dirty="0"/>
          </a:p>
          <a:p>
            <a:r>
              <a:rPr lang="en-IN" dirty="0" smtClean="0"/>
              <a:t>POSSIBLE SOLUTIONS</a:t>
            </a:r>
          </a:p>
          <a:p>
            <a:r>
              <a:rPr lang="en-IN" dirty="0" smtClean="0"/>
              <a:t>IMPLEMENTATION</a:t>
            </a:r>
          </a:p>
          <a:p>
            <a:r>
              <a:rPr lang="en-IN" dirty="0" smtClean="0"/>
              <a:t>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AGENDA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Fetal</a:t>
            </a:r>
            <a:r>
              <a:rPr lang="en-IN" dirty="0"/>
              <a:t> conditions occur as your unborn baby develops in the womb. These conditions are also known as congenital, meaning a child is born with them. Some </a:t>
            </a:r>
            <a:r>
              <a:rPr lang="en-IN" dirty="0" err="1"/>
              <a:t>fetal</a:t>
            </a:r>
            <a:r>
              <a:rPr lang="en-IN" dirty="0"/>
              <a:t> conditions are genetic, or inherited from a parent.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FETAL HEALTH?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FETAL HEALTH DATASET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2296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75335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770572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29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FETAL HEALTH CLASSIFICATION</vt:lpstr>
      <vt:lpstr>KEY AGENDA</vt:lpstr>
      <vt:lpstr>WHAT IS FETAL HEALTH?</vt:lpstr>
      <vt:lpstr>FETAL HEALTH DATASET</vt:lpstr>
      <vt:lpstr>IMPLEMENTATION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FETAL HEALTH CLASSIFICATION</dc:title>
  <dc:creator>251035</dc:creator>
  <cp:lastModifiedBy>251035</cp:lastModifiedBy>
  <cp:revision>3</cp:revision>
  <dcterms:created xsi:type="dcterms:W3CDTF">2024-05-14T10:28:36Z</dcterms:created>
  <dcterms:modified xsi:type="dcterms:W3CDTF">2024-05-14T10:50:46Z</dcterms:modified>
</cp:coreProperties>
</file>