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ELCOT\Documents\viki%20work's\WORK%20OUTS\NAAN%20MULDHAVAN\PROJECT%201%20NAAN%20MULDHAVAN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DF-6A49-BB9D-B7D92097329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DF-6A49-BB9D-B7D92097329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DF-6A49-BB9D-B7D92097329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DF-6A49-BB9D-B7D920973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55493" y="2894225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  <a:r>
              <a:rPr lang="en-IN" sz="2400" dirty="0"/>
              <a:t>SHYAMSUNDAR R</a:t>
            </a:r>
            <a:endParaRPr lang="en-US" sz="2400" dirty="0"/>
          </a:p>
          <a:p>
            <a:r>
              <a:rPr lang="en-US" sz="2400" dirty="0"/>
              <a:t>REGISTER NO		: </a:t>
            </a:r>
            <a:r>
              <a:rPr lang="en-IN" sz="2400" dirty="0"/>
              <a:t>312213183</a:t>
            </a:r>
            <a:r>
              <a:rPr lang="en-US" sz="2400" dirty="0"/>
              <a:t>         				  	       NM ID  	: </a:t>
            </a:r>
            <a:r>
              <a:rPr lang="en-IN" sz="2400" dirty="0"/>
              <a:t>38077EF740B9C6A886642EE895341FF3</a:t>
            </a:r>
            <a:endParaRPr lang="en-US" sz="2400" dirty="0"/>
          </a:p>
          <a:p>
            <a:r>
              <a:rPr lang="en-US" sz="2400" dirty="0"/>
              <a:t>DEPARTMENT		: B COM (ACCOUNTATING  &amp; FIANANCE )</a:t>
            </a:r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SHYAMSUNDAR R</cp:lastModifiedBy>
  <cp:revision>27</cp:revision>
  <dcterms:created xsi:type="dcterms:W3CDTF">2024-03-29T15:07:22Z</dcterms:created>
  <dcterms:modified xsi:type="dcterms:W3CDTF">2024-09-09T10:42:40Z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