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-12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Genre.Name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 Type, SUM(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InvoiceLine.Quantity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AS Purchases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Invoice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InvoiceLine.InvoiceId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Invoice.InvoiceId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Track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InvoiceLine.TrackId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Track.TrackId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Genre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Track.GenreId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Genre.GenreId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Genre.Name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 BY Purchases DESC 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LIMIT 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 sub3.Type, sub3.Country, sub3.Purchases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(SELECT Country, Type, MAX(Purchases)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No_Purchases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Genre.Name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 Type,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Invoice.BillingCountry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 Country, SUM(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InvoiceLine.Quantity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AS Purchases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Invoice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Invoice.InvoiceId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InvoiceLine.InvoiceId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Track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InvoiceLine.TrackId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Track.TrackId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Genre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Track.GenreId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Genre.GenreId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GROUP BY Type, Country) sub1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GROUP BY Type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 BY Purchases DESC) sub2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(SELECT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Genre.Name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 Type,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Invoice.BillingCountry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 Country, SUM(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InvoiceLine.Quantity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AS Purchases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Invoice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Invoice.InvoiceId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InvoiceLine.InvoiceId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Track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InvoiceLine.TrackId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Track.TrackId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Genre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Track.GenreId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Genre.GenreId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GROUP BY Type, Country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 BY Purchases DESC) sub3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sub3.Country = sub2.Country AND sub3.Type = sub2.Type AND sub3.Purchases = sub2.No_Purchases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LIMIT 5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Artist.Name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Genre.Name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Type,SUM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InvoiceLine.Quantity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AS Purchases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Invoice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InvoiceLine.InvoiceId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Invoice.InvoiceId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Track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InvoiceLine.TrackId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Track.TrackId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Genre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Track.GenreId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Genre.GenreId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Album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Track.AlbumId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Album.AlbumId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Artist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Album.ArtistId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Artist.ArtistId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Artist.Name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Type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HAVING SUM(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InvoiceLine.Quantity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&gt;= 45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 BY Purchases DESC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MediaType.Name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Media_Type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COUNT(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Track.TrackId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No_Tracks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MediaType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 Track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MediaType.MediaTypeId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Track.MediaTypeId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Media_Type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No_Tracks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DESC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543106" y="1650649"/>
            <a:ext cx="2703119" cy="184220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that Rock is the most popular music genre with the highest purchases, then Latin, Metal, Alternative &amp; Punk and Jazz with less purchases.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Popular Music Genre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63CD6-5349-4772-9FDE-3103E402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82" y="1418450"/>
            <a:ext cx="4533300" cy="2585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408428" y="1806206"/>
            <a:ext cx="2844885" cy="153108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that USA is the most country have the most number of listeners to the 5 most popular music genres.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Countries That Have Most Listeners To Most Popular Music Genre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8EC78-8912-4A84-943D-AF8DD9D66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0" y="1418450"/>
            <a:ext cx="4541941" cy="25796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422604" y="1711473"/>
            <a:ext cx="2856615" cy="24660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that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Metellica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and U2 are the most popular Artists with 91 purchases, followed by Led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Zepplia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, Iron Maiden and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Paralamas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Sucesso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with slight difference in number of purchases and they all surpass 45 purchases.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Popular Artists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6BE43-4CD8-4283-8EEF-01D3A060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2" y="1623237"/>
            <a:ext cx="4402098" cy="2466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316279" y="1845192"/>
            <a:ext cx="2774002" cy="145311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that MPEG audio file is the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ost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used media type and there is any other type that even close to it.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Used Media Type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BA9E3-4F86-474B-9531-60FDF7198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0" y="1474381"/>
            <a:ext cx="4333077" cy="24670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525</Words>
  <Application>Microsoft Office PowerPoint</Application>
  <PresentationFormat>On-screen Show (16:9)</PresentationFormat>
  <Paragraphs>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5 Most Popular Music Genre</vt:lpstr>
      <vt:lpstr>Countries That Have Most Listeners To Most Popular Music Genre</vt:lpstr>
      <vt:lpstr>Most Popular Artists</vt:lpstr>
      <vt:lpstr>Most Used Media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Most Popular Music Genre</dc:title>
  <cp:lastModifiedBy>s436003822 s436003822</cp:lastModifiedBy>
  <cp:revision>6</cp:revision>
  <dcterms:modified xsi:type="dcterms:W3CDTF">2019-04-21T23:24:52Z</dcterms:modified>
</cp:coreProperties>
</file>