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8A414-9846-4AE5-B3C7-628FD6A52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51706B-104D-4F74-A4CA-CD86AF3E3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3E467B-6914-4EFB-97B4-0E79F3A3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8CE4-A989-47F1-A981-26B4F571BB9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EEC39-CD7B-4149-AD6D-1C9E22729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29E02-971F-480D-97CC-8FA6A5A9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EFE5-E5CA-478B-B74E-5F2AAA46E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18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B142F-FA54-476B-825E-E19702F9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257BBD-7BCB-4FC6-9E9D-2D8326448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373B20-C129-45F8-B6F0-C594D9FD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8CE4-A989-47F1-A981-26B4F571BB9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359A9-0FF9-40D3-BABD-9B7CFDA1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1499A-87AC-4BCE-962D-F2ECCEE5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EFE5-E5CA-478B-B74E-5F2AAA46E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35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5D010F-60C4-4EB3-8813-61AB4E1AD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89994F-8180-4E7D-8E38-595E5DE7B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287A5-769D-4794-AADF-71788726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8CE4-A989-47F1-A981-26B4F571BB9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5F6EA5-79BA-413F-B97C-59DE0E4B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670D6F-7970-4E5F-8497-994478F7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EFE5-E5CA-478B-B74E-5F2AAA46E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97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D93F2-19D6-4CD1-92D5-711F26225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6C23DA-CA1F-4BD2-9971-24A4747D0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C4416-8854-4EC3-81DB-D6EAF3EB1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8CE4-A989-47F1-A981-26B4F571BB9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33B4F-E088-4DA7-9275-BEA7DFF31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F41102-E652-4CEA-9868-A45E2873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EFE5-E5CA-478B-B74E-5F2AAA46E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88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D27FC-A709-4D50-804D-885BD7A21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5B0CD3-87EC-46EA-9A7C-800E9072A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3B9D2B-09AD-4E5D-9FA9-0BAECFAA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8CE4-A989-47F1-A981-26B4F571BB9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DC705-FC7C-4DE8-A4C2-DF1258729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188DF3-BB8E-49D2-9BE5-4169D845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EFE5-E5CA-478B-B74E-5F2AAA46E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65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06741-E896-4B12-A1A9-D8888FD2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3759B0-734D-412F-8B5F-457B8F287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C623B5-830C-4061-A786-96627CAFD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481119-8BE2-4E51-B014-A6DF0151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8CE4-A989-47F1-A981-26B4F571BB9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56D8B8-B612-4FF4-9690-09A6E6AA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4DD5B4-A6B1-439A-B3DF-7D617C51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EFE5-E5CA-478B-B74E-5F2AAA46E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06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6E814-B964-4147-832D-FAFA2F1C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F2A39E-9450-4BF7-B544-44ADB024B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64E8EC-E3F9-4A82-AB6C-32080FE22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C1C44B-014C-4352-9B14-50CDAB65F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3B5423-1446-4378-8F09-0D78E617A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3E1EA8-5D98-41AF-A1B3-FD6F2854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8CE4-A989-47F1-A981-26B4F571BB9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C02CB0-57DF-4C0F-BEB2-5F5C29E81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8A3287-5EC4-4DB7-86E2-996EAB7A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EFE5-E5CA-478B-B74E-5F2AAA46E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81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1F2A0-E433-4F72-B875-6BD233998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6A5D99-0987-43EF-B3AF-B83E7869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8CE4-A989-47F1-A981-26B4F571BB9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FDBFC9-0DFD-4AD1-9294-F7ACA65D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946CC5-C224-479D-A508-71F2B819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EFE5-E5CA-478B-B74E-5F2AAA46E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89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529378-744A-412D-B510-9826D535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8CE4-A989-47F1-A981-26B4F571BB9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A21173-D2CC-41DE-93CE-DEF4CB01E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936A3F-7618-4AFF-9A35-F1DC5F60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EFE5-E5CA-478B-B74E-5F2AAA46E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66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F355C-1FEF-46B1-AB46-20914170E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449209-9FF5-460C-9D02-7D083C1EA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870A66-75C7-4EEC-BB34-A4CB01CE0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ED4FEA-DAE4-4D2D-95FC-F01621F9F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8CE4-A989-47F1-A981-26B4F571BB9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841502-AB33-40C1-A829-CDC810E42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55E8E3-96B1-4DBC-AE46-B5578FEC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EFE5-E5CA-478B-B74E-5F2AAA46E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6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ED9A9-296F-43D9-817C-32CBD945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0E93FD-F533-4592-9173-FAD57ED0F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1071A-9ADA-49A7-AD0B-449386B90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65ECED-830A-47E6-8E53-D4D870BF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8CE4-A989-47F1-A981-26B4F571BB9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619C07-628E-4F61-AC97-F688E7D3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20238A-1E4C-4CA2-8A3C-0B9D70D2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EFE5-E5CA-478B-B74E-5F2AAA46E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02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23AC73-CE31-4603-A5BA-3939E597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E6AEAB-C347-4F6C-95E5-1D90D20DB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22D22-CC43-4300-9827-567A9C2A0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18CE4-A989-47F1-A981-26B4F571BB9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B36330-EBD3-4E7F-94A1-BEC6259FA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C91E41-36C4-4880-89B7-8F59F2E79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EEFE5-E5CA-478B-B74E-5F2AAA46E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72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AF2ED-9B5A-45BF-817B-6C5B7CAC9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实现</a:t>
            </a:r>
            <a:r>
              <a:rPr lang="en-US" altLang="zh-CN" dirty="0"/>
              <a:t>ping</a:t>
            </a:r>
            <a:r>
              <a:rPr lang="zh-CN" altLang="en-US" dirty="0"/>
              <a:t>命令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283A14-8098-400A-B2BA-08F0DFD569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81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39357-5F41-4EE3-A936-D8B36129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0BF1D-4BCE-4FCE-A7E0-644650DB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发送</a:t>
            </a:r>
            <a:r>
              <a:rPr lang="en-US" altLang="zh-CN" dirty="0" err="1"/>
              <a:t>icmp</a:t>
            </a:r>
            <a:r>
              <a:rPr lang="zh-CN" altLang="en-US" dirty="0"/>
              <a:t>包获取响应来探测目标</a:t>
            </a:r>
            <a:r>
              <a:rPr lang="en-US" altLang="zh-CN" dirty="0" err="1"/>
              <a:t>ip</a:t>
            </a:r>
            <a:r>
              <a:rPr lang="zh-CN" altLang="en-US" dirty="0"/>
              <a:t>是否存活，分为以下几步：</a:t>
            </a:r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构造</a:t>
            </a:r>
            <a:r>
              <a:rPr lang="en-US" altLang="zh-CN" dirty="0" err="1"/>
              <a:t>icmp</a:t>
            </a:r>
            <a:r>
              <a:rPr lang="zh-CN" altLang="en-US" dirty="0"/>
              <a:t>包</a:t>
            </a:r>
            <a:endParaRPr lang="en-US" altLang="zh-CN" dirty="0"/>
          </a:p>
          <a:p>
            <a:pPr lvl="2"/>
            <a:r>
              <a:rPr lang="en-US" altLang="zh-CN" dirty="0"/>
              <a:t>#  </a:t>
            </a:r>
            <a:r>
              <a:rPr lang="zh-CN" altLang="en-US" dirty="0"/>
              <a:t>把字节打包成二进制数据    </a:t>
            </a:r>
            <a:endParaRPr lang="en-US" altLang="zh-CN" dirty="0"/>
          </a:p>
          <a:p>
            <a:pPr lvl="2"/>
            <a:r>
              <a:rPr lang="en-US" altLang="zh-CN" dirty="0" err="1"/>
              <a:t>imcp_packet</a:t>
            </a:r>
            <a:r>
              <a:rPr lang="en-US" altLang="zh-CN" dirty="0"/>
              <a:t> = </a:t>
            </a:r>
            <a:r>
              <a:rPr lang="en-US" altLang="zh-CN" dirty="0" err="1"/>
              <a:t>struct.pack</a:t>
            </a:r>
            <a:r>
              <a:rPr lang="en-US" altLang="zh-CN" dirty="0"/>
              <a:t>('&gt;BBHHH32s',data_type,data_code,data_checksum,data_ID,data_Sequence,payload_body)</a:t>
            </a:r>
          </a:p>
          <a:p>
            <a:pPr lvl="2"/>
            <a:r>
              <a:rPr lang="en-US" altLang="zh-CN" dirty="0" err="1"/>
              <a:t>icmp_chesksum</a:t>
            </a:r>
            <a:r>
              <a:rPr lang="en-US" altLang="zh-CN" dirty="0"/>
              <a:t> = </a:t>
            </a:r>
            <a:r>
              <a:rPr lang="en-US" altLang="zh-CN" dirty="0" err="1"/>
              <a:t>chesksum</a:t>
            </a:r>
            <a:r>
              <a:rPr lang="en-US" altLang="zh-CN" dirty="0"/>
              <a:t>(</a:t>
            </a:r>
            <a:r>
              <a:rPr lang="en-US" altLang="zh-CN" dirty="0" err="1"/>
              <a:t>imcp_packet</a:t>
            </a:r>
            <a:r>
              <a:rPr lang="en-US" altLang="zh-CN" dirty="0"/>
              <a:t>)  #</a:t>
            </a:r>
            <a:r>
              <a:rPr lang="zh-CN" altLang="en-US" dirty="0"/>
              <a:t>获取校验和</a:t>
            </a:r>
          </a:p>
          <a:p>
            <a:pPr lvl="2"/>
            <a:r>
              <a:rPr lang="en-US" altLang="zh-CN" dirty="0"/>
              <a:t>#  </a:t>
            </a:r>
            <a:r>
              <a:rPr lang="zh-CN" altLang="en-US" dirty="0"/>
              <a:t>把校验和传入，再次打包</a:t>
            </a:r>
          </a:p>
          <a:p>
            <a:pPr lvl="2"/>
            <a:r>
              <a:rPr lang="en-US" altLang="zh-CN" dirty="0" err="1"/>
              <a:t>imcp_packet</a:t>
            </a:r>
            <a:r>
              <a:rPr lang="en-US" altLang="zh-CN" dirty="0"/>
              <a:t> = </a:t>
            </a:r>
            <a:r>
              <a:rPr lang="en-US" altLang="zh-CN" dirty="0" err="1"/>
              <a:t>struct.pack</a:t>
            </a:r>
            <a:r>
              <a:rPr lang="en-US" altLang="zh-CN" dirty="0"/>
              <a:t>('&gt;BBHHH32s',data_type,data_code,icmp_chesksum,data_ID,data_Sequence,payload_body)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16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95C0F-7B5D-4535-87AF-08091F86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E027C5-948A-40E5-9604-D44269F9A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2"/>
            <a:r>
              <a:rPr lang="en-US" altLang="zh-CN" dirty="0"/>
              <a:t>ICMP</a:t>
            </a:r>
            <a:r>
              <a:rPr lang="zh-CN" altLang="en-US" dirty="0"/>
              <a:t>计算校验和</a:t>
            </a:r>
            <a:endParaRPr lang="en-US" altLang="zh-CN" dirty="0"/>
          </a:p>
          <a:p>
            <a:pPr lvl="3"/>
            <a:r>
              <a:rPr lang="en-US" altLang="zh-CN" dirty="0"/>
              <a:t>1.</a:t>
            </a:r>
            <a:r>
              <a:rPr lang="zh-CN" altLang="en-US" dirty="0"/>
              <a:t>将校验和字段置为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lvl="3"/>
            <a:r>
              <a:rPr lang="en-US" altLang="zh-CN" dirty="0"/>
              <a:t>2.</a:t>
            </a:r>
            <a:r>
              <a:rPr lang="zh-CN" altLang="en-US" dirty="0"/>
              <a:t>将每两个字节（</a:t>
            </a:r>
            <a:r>
              <a:rPr lang="en-US" altLang="zh-CN" dirty="0"/>
              <a:t>16</a:t>
            </a:r>
            <a:r>
              <a:rPr lang="zh-CN" altLang="en-US" dirty="0"/>
              <a:t>位）相加（二进制求和）直到最后得出结果，若出现最后还剩一个字节继续与前面结果相加。</a:t>
            </a:r>
          </a:p>
          <a:p>
            <a:pPr lvl="3"/>
            <a:r>
              <a:rPr lang="en-US" altLang="zh-CN" dirty="0"/>
              <a:t>3.(</a:t>
            </a:r>
            <a:r>
              <a:rPr lang="zh-CN" altLang="en-US" dirty="0"/>
              <a:t>溢出</a:t>
            </a:r>
            <a:r>
              <a:rPr lang="en-US" altLang="zh-CN" dirty="0"/>
              <a:t>)</a:t>
            </a:r>
            <a:r>
              <a:rPr lang="zh-CN" altLang="en-US" dirty="0"/>
              <a:t>将高</a:t>
            </a:r>
            <a:r>
              <a:rPr lang="en-US" altLang="zh-CN" dirty="0"/>
              <a:t>16</a:t>
            </a:r>
            <a:r>
              <a:rPr lang="zh-CN" altLang="en-US" dirty="0"/>
              <a:t>位与低</a:t>
            </a:r>
            <a:r>
              <a:rPr lang="en-US" altLang="zh-CN" dirty="0"/>
              <a:t>16</a:t>
            </a:r>
            <a:r>
              <a:rPr lang="zh-CN" altLang="en-US" dirty="0"/>
              <a:t>位相加，直到高</a:t>
            </a:r>
            <a:r>
              <a:rPr lang="en-US" altLang="zh-CN" dirty="0"/>
              <a:t>16</a:t>
            </a:r>
            <a:r>
              <a:rPr lang="zh-CN" altLang="en-US" dirty="0"/>
              <a:t>位为</a:t>
            </a:r>
            <a:r>
              <a:rPr lang="en-US" altLang="zh-CN" dirty="0"/>
              <a:t>0</a:t>
            </a:r>
            <a:r>
              <a:rPr lang="zh-CN" altLang="en-US" dirty="0"/>
              <a:t>为止。</a:t>
            </a:r>
          </a:p>
          <a:p>
            <a:pPr lvl="3"/>
            <a:r>
              <a:rPr lang="en-US" altLang="zh-CN" dirty="0"/>
              <a:t>4.</a:t>
            </a:r>
            <a:r>
              <a:rPr lang="zh-CN" altLang="en-US" dirty="0"/>
              <a:t>将最后的结果（二进制）取反。</a:t>
            </a:r>
            <a:endParaRPr lang="en-US" altLang="zh-CN" dirty="0"/>
          </a:p>
          <a:p>
            <a:pPr lvl="3"/>
            <a:r>
              <a:rPr lang="en-US" altLang="zh-CN" dirty="0"/>
              <a:t>def </a:t>
            </a:r>
            <a:r>
              <a:rPr lang="en-US" altLang="zh-CN" dirty="0" err="1"/>
              <a:t>chesksum</a:t>
            </a:r>
            <a:r>
              <a:rPr lang="en-US" altLang="zh-CN" dirty="0"/>
              <a:t>(data):</a:t>
            </a:r>
          </a:p>
          <a:p>
            <a:pPr lvl="3"/>
            <a:r>
              <a:rPr lang="en-US" altLang="zh-CN" dirty="0"/>
              <a:t>    n=</a:t>
            </a:r>
            <a:r>
              <a:rPr lang="en-US" altLang="zh-CN" dirty="0" err="1"/>
              <a:t>len</a:t>
            </a:r>
            <a:r>
              <a:rPr lang="en-US" altLang="zh-CN" dirty="0"/>
              <a:t>(data)</a:t>
            </a:r>
          </a:p>
          <a:p>
            <a:pPr lvl="3"/>
            <a:r>
              <a:rPr lang="en-US" altLang="zh-CN" dirty="0"/>
              <a:t>    m=n % 2</a:t>
            </a:r>
          </a:p>
          <a:p>
            <a:pPr lvl="3"/>
            <a:r>
              <a:rPr lang="en-US" altLang="zh-CN" dirty="0"/>
              <a:t>    sum=0</a:t>
            </a:r>
          </a:p>
          <a:p>
            <a:pPr lvl="3"/>
            <a:r>
              <a:rPr lang="en-US" altLang="zh-CN" dirty="0"/>
              <a:t>    for </a:t>
            </a:r>
            <a:r>
              <a:rPr lang="en-US" altLang="zh-CN" dirty="0" err="1"/>
              <a:t>i</a:t>
            </a:r>
            <a:r>
              <a:rPr lang="en-US" altLang="zh-CN" dirty="0"/>
              <a:t> in range(0, n - m ,2):</a:t>
            </a:r>
          </a:p>
          <a:p>
            <a:pPr lvl="3"/>
            <a:r>
              <a:rPr lang="en-US" altLang="zh-CN" dirty="0"/>
              <a:t>        sum += (data[</a:t>
            </a:r>
            <a:r>
              <a:rPr lang="en-US" altLang="zh-CN" dirty="0" err="1"/>
              <a:t>i</a:t>
            </a:r>
            <a:r>
              <a:rPr lang="en-US" altLang="zh-CN" dirty="0"/>
              <a:t>]) + ((data[i+1]) &lt;&lt; 8)#</a:t>
            </a:r>
            <a:r>
              <a:rPr lang="zh-CN" altLang="en-US" dirty="0"/>
              <a:t>传入</a:t>
            </a:r>
            <a:r>
              <a:rPr lang="en-US" altLang="zh-CN" dirty="0"/>
              <a:t>data</a:t>
            </a:r>
            <a:r>
              <a:rPr lang="zh-CN" altLang="en-US" dirty="0"/>
              <a:t>以每两个字节（十六进制）通过</a:t>
            </a:r>
            <a:r>
              <a:rPr lang="en-US" altLang="zh-CN" dirty="0" err="1"/>
              <a:t>ord</a:t>
            </a:r>
            <a:r>
              <a:rPr lang="zh-CN" altLang="en-US" dirty="0"/>
              <a:t>转十进制，第一字节在低位，第二个字节在高位</a:t>
            </a:r>
          </a:p>
          <a:p>
            <a:pPr lvl="3"/>
            <a:r>
              <a:rPr lang="zh-CN" altLang="en-US" dirty="0"/>
              <a:t>    </a:t>
            </a:r>
            <a:r>
              <a:rPr lang="en-US" altLang="zh-CN" dirty="0"/>
              <a:t>if m:</a:t>
            </a:r>
          </a:p>
          <a:p>
            <a:pPr lvl="3"/>
            <a:r>
              <a:rPr lang="en-US" altLang="zh-CN" dirty="0"/>
              <a:t>        sum += (data[-1])</a:t>
            </a:r>
          </a:p>
          <a:p>
            <a:pPr lvl="3"/>
            <a:r>
              <a:rPr lang="en-US" altLang="zh-CN" dirty="0"/>
              <a:t>    #</a:t>
            </a:r>
            <a:r>
              <a:rPr lang="zh-CN" altLang="en-US" dirty="0"/>
              <a:t>将高于</a:t>
            </a:r>
            <a:r>
              <a:rPr lang="en-US" altLang="zh-CN" dirty="0"/>
              <a:t>16</a:t>
            </a:r>
            <a:r>
              <a:rPr lang="zh-CN" altLang="en-US" dirty="0"/>
              <a:t>位与低</a:t>
            </a:r>
            <a:r>
              <a:rPr lang="en-US" altLang="zh-CN" dirty="0"/>
              <a:t>16</a:t>
            </a:r>
            <a:r>
              <a:rPr lang="zh-CN" altLang="en-US" dirty="0"/>
              <a:t>位相加</a:t>
            </a:r>
          </a:p>
          <a:p>
            <a:pPr lvl="3"/>
            <a:r>
              <a:rPr lang="zh-CN" altLang="en-US" dirty="0"/>
              <a:t>    </a:t>
            </a:r>
            <a:r>
              <a:rPr lang="en-US" altLang="zh-CN" dirty="0"/>
              <a:t>sum = (sum &gt;&gt; 16) + (sum &amp; 0xffff)</a:t>
            </a:r>
          </a:p>
          <a:p>
            <a:pPr lvl="3"/>
            <a:r>
              <a:rPr lang="en-US" altLang="zh-CN" dirty="0"/>
              <a:t>    sum += (sum &gt;&gt; 16) #</a:t>
            </a:r>
            <a:r>
              <a:rPr lang="zh-CN" altLang="en-US" dirty="0"/>
              <a:t>如果还有高于</a:t>
            </a:r>
            <a:r>
              <a:rPr lang="en-US" altLang="zh-CN" dirty="0"/>
              <a:t>16</a:t>
            </a:r>
            <a:r>
              <a:rPr lang="zh-CN" altLang="en-US" dirty="0"/>
              <a:t>位，将继续与低</a:t>
            </a:r>
            <a:r>
              <a:rPr lang="en-US" altLang="zh-CN" dirty="0"/>
              <a:t>16</a:t>
            </a:r>
            <a:r>
              <a:rPr lang="zh-CN" altLang="en-US" dirty="0"/>
              <a:t>位相加</a:t>
            </a:r>
          </a:p>
          <a:p>
            <a:pPr lvl="3"/>
            <a:r>
              <a:rPr lang="zh-CN" altLang="en-US" dirty="0"/>
              <a:t>    </a:t>
            </a:r>
            <a:r>
              <a:rPr lang="en-US" altLang="zh-CN" dirty="0"/>
              <a:t>answer = ~sum &amp; 0xffff</a:t>
            </a:r>
          </a:p>
          <a:p>
            <a:pPr lvl="3"/>
            <a:r>
              <a:rPr lang="en-US" altLang="zh-CN" dirty="0"/>
              <a:t>    #  </a:t>
            </a:r>
            <a:r>
              <a:rPr lang="zh-CN" altLang="en-US" dirty="0"/>
              <a:t>主机字节序转网络字节序列（参考小端序转大端序）</a:t>
            </a:r>
          </a:p>
          <a:p>
            <a:pPr lvl="3"/>
            <a:r>
              <a:rPr lang="zh-CN" altLang="en-US" dirty="0"/>
              <a:t>    </a:t>
            </a:r>
            <a:r>
              <a:rPr lang="en-US" altLang="zh-CN" dirty="0"/>
              <a:t>answer = answer &gt;&gt; 8 | (answer &lt;&lt; 8 &amp; 0xff00)</a:t>
            </a:r>
          </a:p>
          <a:p>
            <a:pPr lvl="3"/>
            <a:r>
              <a:rPr lang="en-US" altLang="zh-CN" dirty="0"/>
              <a:t>    return answer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28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CF058-5D02-4A92-A1AA-789FF9C6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D1EED4-57D5-4626-8F76-0D144C5D6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zh-CN" altLang="en-US" dirty="0"/>
              <a:t>大</a:t>
            </a:r>
            <a:r>
              <a:rPr lang="en-US" altLang="zh-CN" dirty="0"/>
              <a:t>/</a:t>
            </a:r>
            <a:r>
              <a:rPr lang="zh-CN" altLang="en-US" dirty="0"/>
              <a:t>小端序</a:t>
            </a:r>
            <a:endParaRPr lang="en-US" altLang="zh-CN" dirty="0"/>
          </a:p>
          <a:p>
            <a:pPr lvl="3"/>
            <a:r>
              <a:rPr lang="zh-CN" altLang="en-US" dirty="0"/>
              <a:t>不同</a:t>
            </a:r>
            <a:r>
              <a:rPr lang="en-US" altLang="zh-CN" dirty="0"/>
              <a:t>CPU</a:t>
            </a:r>
            <a:r>
              <a:rPr lang="zh-CN" altLang="en-US" dirty="0"/>
              <a:t>中，</a:t>
            </a:r>
            <a:r>
              <a:rPr lang="en-US" altLang="zh-CN" dirty="0"/>
              <a:t>4</a:t>
            </a:r>
            <a:r>
              <a:rPr lang="zh-CN" altLang="en-US" dirty="0"/>
              <a:t>字节整数在内存空间的存储方式是不同的。若不考虑这些就收发数据会发生问题，因为保存顺序的不同意味着对接收数据的解析顺序也不同。一般分为两种：</a:t>
            </a:r>
          </a:p>
          <a:p>
            <a:pPr lvl="3"/>
            <a:r>
              <a:rPr lang="zh-CN" altLang="en-US" dirty="0"/>
              <a:t>大端序（</a:t>
            </a:r>
            <a:r>
              <a:rPr lang="en-US" altLang="zh-CN" dirty="0"/>
              <a:t>Big Endian</a:t>
            </a:r>
            <a:r>
              <a:rPr lang="zh-CN" altLang="en-US" dirty="0"/>
              <a:t>）：高位字节存放到低位地址（高位字节在前）。</a:t>
            </a:r>
            <a:endParaRPr lang="en-US" altLang="zh-CN" dirty="0"/>
          </a:p>
          <a:p>
            <a:pPr lvl="3"/>
            <a:endParaRPr lang="en-US" altLang="zh-CN" dirty="0"/>
          </a:p>
          <a:p>
            <a:pPr lvl="3"/>
            <a:endParaRPr lang="zh-CN" altLang="en-US" dirty="0"/>
          </a:p>
          <a:p>
            <a:pPr lvl="3"/>
            <a:r>
              <a:rPr lang="zh-CN" altLang="en-US" dirty="0"/>
              <a:t>小端序（</a:t>
            </a:r>
            <a:r>
              <a:rPr lang="en-US" altLang="zh-CN" dirty="0"/>
              <a:t>Little Endian</a:t>
            </a:r>
            <a:r>
              <a:rPr lang="zh-CN" altLang="en-US" dirty="0"/>
              <a:t>）：高位字节存放到高位地址（低位字节在前）。</a:t>
            </a:r>
            <a:endParaRPr lang="en-US" altLang="zh-CN" dirty="0"/>
          </a:p>
          <a:p>
            <a:pPr lvl="3"/>
            <a:endParaRPr lang="zh-CN" altLang="en-US" dirty="0"/>
          </a:p>
          <a:p>
            <a:pPr lvl="2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5FC14F-7A3C-4CE8-BB5C-37906CD40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640" y="3027378"/>
            <a:ext cx="3019425" cy="5524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619B6EF-7952-44FC-A43F-0533427E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640" y="3998936"/>
            <a:ext cx="30194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5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CC265-79C3-4C67-930C-066471F5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F7C28-7934-4427-BBF3-83431938E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用套接字将其发送到目标</a:t>
            </a:r>
            <a:r>
              <a:rPr lang="en-US" altLang="zh-CN" dirty="0" err="1"/>
              <a:t>ip</a:t>
            </a:r>
            <a:endParaRPr lang="en-US" altLang="zh-CN" dirty="0"/>
          </a:p>
          <a:p>
            <a:pPr lvl="1"/>
            <a:r>
              <a:rPr lang="en-US" altLang="zh-CN" dirty="0"/>
              <a:t>def </a:t>
            </a:r>
            <a:r>
              <a:rPr lang="en-US" altLang="zh-CN" dirty="0" err="1"/>
              <a:t>raw_socket</a:t>
            </a:r>
            <a:r>
              <a:rPr lang="en-US" altLang="zh-CN" dirty="0"/>
              <a:t>(</a:t>
            </a:r>
            <a:r>
              <a:rPr lang="en-US" altLang="zh-CN" dirty="0" err="1"/>
              <a:t>dst_addr,imcp_packet</a:t>
            </a:r>
            <a:r>
              <a:rPr lang="en-US" altLang="zh-CN" dirty="0"/>
              <a:t>):</a:t>
            </a:r>
          </a:p>
          <a:p>
            <a:pPr lvl="1"/>
            <a:r>
              <a:rPr lang="en-US" altLang="zh-CN" dirty="0"/>
              <a:t>    '''</a:t>
            </a:r>
          </a:p>
          <a:p>
            <a:pPr lvl="1"/>
            <a:r>
              <a:rPr lang="en-US" altLang="zh-CN" dirty="0"/>
              <a:t>        </a:t>
            </a:r>
            <a:r>
              <a:rPr lang="zh-CN" altLang="en-US" dirty="0"/>
              <a:t>连接套接字</a:t>
            </a:r>
            <a:r>
              <a:rPr lang="en-US" altLang="zh-CN" dirty="0"/>
              <a:t>,</a:t>
            </a:r>
            <a:r>
              <a:rPr lang="zh-CN" altLang="en-US" dirty="0"/>
              <a:t>并将数据发送到套接字</a:t>
            </a:r>
          </a:p>
          <a:p>
            <a:pPr lvl="1"/>
            <a:r>
              <a:rPr lang="zh-CN" altLang="en-US" dirty="0"/>
              <a:t>    </a:t>
            </a:r>
            <a:r>
              <a:rPr lang="en-US" altLang="zh-CN" dirty="0"/>
              <a:t>'''</a:t>
            </a:r>
          </a:p>
          <a:p>
            <a:pPr lvl="1"/>
            <a:r>
              <a:rPr lang="en-US" altLang="zh-CN" dirty="0"/>
              <a:t>    #</a:t>
            </a:r>
            <a:r>
              <a:rPr lang="zh-CN" altLang="en-US" dirty="0"/>
              <a:t>实例化一个</a:t>
            </a:r>
            <a:r>
              <a:rPr lang="en-US" altLang="zh-CN" dirty="0"/>
              <a:t>socket</a:t>
            </a:r>
            <a:r>
              <a:rPr lang="zh-CN" altLang="en-US" dirty="0"/>
              <a:t>对象，</a:t>
            </a:r>
            <a:r>
              <a:rPr lang="en-US" altLang="zh-CN" dirty="0"/>
              <a:t>ipv4</a:t>
            </a:r>
            <a:r>
              <a:rPr lang="zh-CN" altLang="en-US" dirty="0"/>
              <a:t>，原套接字，分配协议端口</a:t>
            </a:r>
          </a:p>
          <a:p>
            <a:pPr lvl="1"/>
            <a:r>
              <a:rPr lang="zh-CN" altLang="en-US" dirty="0"/>
              <a:t>    </a:t>
            </a:r>
            <a:r>
              <a:rPr lang="en-US" altLang="zh-CN" dirty="0" err="1"/>
              <a:t>rawsocket</a:t>
            </a:r>
            <a:r>
              <a:rPr lang="en-US" altLang="zh-CN" dirty="0"/>
              <a:t> = </a:t>
            </a:r>
            <a:r>
              <a:rPr lang="en-US" altLang="zh-CN" dirty="0" err="1"/>
              <a:t>socket.socket</a:t>
            </a:r>
            <a:r>
              <a:rPr lang="en-US" altLang="zh-CN" dirty="0"/>
              <a:t>(</a:t>
            </a:r>
            <a:r>
              <a:rPr lang="en-US" altLang="zh-CN" dirty="0" err="1"/>
              <a:t>socket.AF_INET,socket.SOCK_RAW,socket.getprotobyname</a:t>
            </a:r>
            <a:r>
              <a:rPr lang="en-US" altLang="zh-CN" dirty="0"/>
              <a:t>("</a:t>
            </a:r>
            <a:r>
              <a:rPr lang="en-US" altLang="zh-CN" dirty="0" err="1"/>
              <a:t>icmp</a:t>
            </a:r>
            <a:r>
              <a:rPr lang="en-US" altLang="zh-CN" dirty="0"/>
              <a:t>"))</a:t>
            </a:r>
          </a:p>
          <a:p>
            <a:pPr lvl="1"/>
            <a:r>
              <a:rPr lang="en-US" altLang="zh-CN" dirty="0"/>
              <a:t>    #</a:t>
            </a:r>
            <a:r>
              <a:rPr lang="zh-CN" altLang="en-US" dirty="0"/>
              <a:t>记录当前请求时间</a:t>
            </a:r>
          </a:p>
          <a:p>
            <a:pPr lvl="1"/>
            <a:r>
              <a:rPr lang="zh-CN" altLang="en-US" dirty="0"/>
              <a:t>    </a:t>
            </a:r>
            <a:r>
              <a:rPr lang="en-US" altLang="zh-CN" dirty="0" err="1"/>
              <a:t>send_request_ping_time</a:t>
            </a:r>
            <a:r>
              <a:rPr lang="en-US" altLang="zh-CN" dirty="0"/>
              <a:t> = </a:t>
            </a:r>
            <a:r>
              <a:rPr lang="en-US" altLang="zh-CN" dirty="0" err="1"/>
              <a:t>time.time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    #</a:t>
            </a:r>
            <a:r>
              <a:rPr lang="zh-CN" altLang="en-US" dirty="0"/>
              <a:t>发送数据到网络</a:t>
            </a:r>
          </a:p>
          <a:p>
            <a:pPr lvl="1"/>
            <a:r>
              <a:rPr lang="zh-CN" altLang="en-US" dirty="0"/>
              <a:t>    </a:t>
            </a:r>
            <a:r>
              <a:rPr lang="en-US" altLang="zh-CN" dirty="0" err="1"/>
              <a:t>rawsocket.sendto</a:t>
            </a:r>
            <a:r>
              <a:rPr lang="en-US" altLang="zh-CN" dirty="0"/>
              <a:t>(</a:t>
            </a:r>
            <a:r>
              <a:rPr lang="en-US" altLang="zh-CN" dirty="0" err="1"/>
              <a:t>imcp_packet</a:t>
            </a:r>
            <a:r>
              <a:rPr lang="en-US" altLang="zh-CN" dirty="0"/>
              <a:t>,(dst_addr,80))</a:t>
            </a:r>
          </a:p>
          <a:p>
            <a:pPr lvl="1"/>
            <a:r>
              <a:rPr lang="en-US" altLang="zh-CN" dirty="0"/>
              <a:t>    #</a:t>
            </a:r>
            <a:r>
              <a:rPr lang="zh-CN" altLang="en-US" dirty="0"/>
              <a:t>返回数据</a:t>
            </a:r>
          </a:p>
          <a:p>
            <a:pPr lvl="1"/>
            <a:r>
              <a:rPr lang="zh-CN" altLang="en-US" dirty="0"/>
              <a:t>    </a:t>
            </a:r>
            <a:r>
              <a:rPr lang="en-US" altLang="zh-CN" dirty="0"/>
              <a:t>return </a:t>
            </a:r>
            <a:r>
              <a:rPr lang="en-US" altLang="zh-CN" dirty="0" err="1"/>
              <a:t>send_request_ping_time,rawsocket,dst_addr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15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AFF2C-94B0-4CFB-9230-32A897B0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FE7BC4-36EF-4BC9-984D-DA7D4B4CB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接收返回的信息判断是否存活</a:t>
            </a:r>
          </a:p>
          <a:p>
            <a:pPr lvl="1"/>
            <a:r>
              <a:rPr lang="en-US" altLang="zh-CN" dirty="0"/>
              <a:t>#</a:t>
            </a:r>
            <a:r>
              <a:rPr lang="zh-CN" altLang="en-US" dirty="0"/>
              <a:t>没有返回可读的内容，判断超时</a:t>
            </a:r>
          </a:p>
          <a:p>
            <a:pPr lvl="1"/>
            <a:r>
              <a:rPr lang="en-US" altLang="zh-CN" dirty="0"/>
              <a:t>if </a:t>
            </a:r>
            <a:r>
              <a:rPr lang="en-US" altLang="zh-CN" dirty="0" err="1"/>
              <a:t>what_ready</a:t>
            </a:r>
            <a:r>
              <a:rPr lang="en-US" altLang="zh-CN" dirty="0"/>
              <a:t>[0] == []:  # Timeout</a:t>
            </a:r>
          </a:p>
          <a:p>
            <a:pPr lvl="1"/>
            <a:r>
              <a:rPr lang="en-US" altLang="zh-CN" dirty="0"/>
              <a:t>    return -1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zh-CN" altLang="en-US" dirty="0"/>
              <a:t>数据包的超时时间判断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timeout = timeout - </a:t>
            </a:r>
            <a:r>
              <a:rPr lang="en-US" altLang="zh-CN" dirty="0" err="1"/>
              <a:t>wait_for_time</a:t>
            </a:r>
            <a:endParaRPr lang="en-US" altLang="zh-CN" dirty="0"/>
          </a:p>
          <a:p>
            <a:pPr lvl="1"/>
            <a:r>
              <a:rPr lang="en-US" altLang="zh-CN" dirty="0"/>
              <a:t>        if timeout &lt;= 0:</a:t>
            </a:r>
          </a:p>
          <a:p>
            <a:pPr lvl="1"/>
            <a:r>
              <a:rPr lang="en-US" altLang="zh-CN" dirty="0"/>
              <a:t>            return 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539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690</Words>
  <Application>Microsoft Office PowerPoint</Application>
  <PresentationFormat>宽屏</PresentationFormat>
  <Paragraphs>60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Python实现ping命令</vt:lpstr>
      <vt:lpstr>实验步骤</vt:lpstr>
      <vt:lpstr>实验步骤</vt:lpstr>
      <vt:lpstr>实验步骤</vt:lpstr>
      <vt:lpstr>实验步骤</vt:lpstr>
      <vt:lpstr>实验步骤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Python实现ping命令</dc:title>
  <dc:creator>10862</dc:creator>
  <cp:lastModifiedBy>10862</cp:lastModifiedBy>
  <cp:revision>4</cp:revision>
  <dcterms:created xsi:type="dcterms:W3CDTF">2020-10-21T02:18:43Z</dcterms:created>
  <dcterms:modified xsi:type="dcterms:W3CDTF">2020-10-23T00:15:32Z</dcterms:modified>
</cp:coreProperties>
</file>