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10BD9-6577-4771-B3D3-BD57F942E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0F3209-3C56-4A95-8A0E-FC5880752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5966D-753D-42D1-B700-5524C533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145D-2ED5-4B66-A3FD-EF0194F5658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2A526-727A-4E04-B3EE-F7A4A541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B4975-D094-464A-9741-13579F09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093E-9791-4682-84C5-379BE9114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7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74CC4-3EFC-40BA-A35F-37B545E5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8BDC0F-2205-4471-8750-2BC49C5DC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FD2FA-A285-4781-A078-2704D972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145D-2ED5-4B66-A3FD-EF0194F5658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C6B4B-BBBF-47D6-A90B-DFC5A338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E032B-D76E-4C2E-BF4F-13D758B7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093E-9791-4682-84C5-379BE9114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4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C7995-B010-4681-8AD5-33ACC45FE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D26BC-45AB-49BA-ABE4-E283C61CE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4680A-2AF5-4717-8587-56F786BC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145D-2ED5-4B66-A3FD-EF0194F5658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C03F1-7FF2-473F-84E1-0E6FC89D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8F915-9B8B-43A8-A7FA-B03EDBB1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093E-9791-4682-84C5-379BE9114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1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CC9A7-2AAF-45F0-9910-38594BF4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2F285-2287-4193-A970-935F54C8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737F1-E4DD-4395-9F73-DC6E721A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145D-2ED5-4B66-A3FD-EF0194F5658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79163-B2F4-40D5-8F33-E6E6BA0A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4B4B7-4135-4DF2-9816-49B98884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093E-9791-4682-84C5-379BE9114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24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9F57-C684-4FB2-9301-EC8BF59E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2E7B0-A800-47C6-B464-4EE9B07E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0E4A3-844D-4B1D-895E-7AA0D690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145D-2ED5-4B66-A3FD-EF0194F5658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2066B-2916-4795-A836-2B3EC285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77779-0379-471E-9DEE-C9BC7A87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093E-9791-4682-84C5-379BE9114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5A497-C8AA-4FBA-9602-D8F17C8B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DD551-F794-4ECE-A155-B0ED20251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B72BC-9080-4602-B7F4-3B64CCDE2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D27540-34F5-434A-ACDB-B283C4FA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145D-2ED5-4B66-A3FD-EF0194F5658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B01FD-C4B4-47D1-AF4A-D5D4260E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953FE7-38C7-4EB0-815C-FE25857E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093E-9791-4682-84C5-379BE9114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36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5DDFC-9DC9-41F1-AA8D-91D5D21B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A3D39-F6E2-4062-B28A-23DDCD6E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4C50EE-C7C2-420B-93DE-96463A7D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687A1C-7F25-46CB-9D9B-4754B7D73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BC08AE-5A29-47DE-B773-7788AE442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A5E660-3C5F-4792-BD23-A4C691E1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145D-2ED5-4B66-A3FD-EF0194F5658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4E8027-4C46-4748-948F-C2B9ADF8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7E554B-A553-462B-A7C7-6573BB32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093E-9791-4682-84C5-379BE9114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6BCCA-A135-40BF-BE34-A343AD1F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7CD6C-6ECF-41FF-A68E-3AC48B46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145D-2ED5-4B66-A3FD-EF0194F5658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56F82D-B494-4173-A2A5-F44C312C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E289F2-C0AC-4C3D-ABB6-8781ADC9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093E-9791-4682-84C5-379BE9114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4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0F01B1-B837-4EBC-A946-DF3AB4B0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145D-2ED5-4B66-A3FD-EF0194F5658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0D2905-9C4E-4B5E-AFD7-1BAE0609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32F83F-A3C1-4640-936D-FEF37D73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093E-9791-4682-84C5-379BE9114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4D8BB-D5EA-44AF-85FF-4DF73C40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9952F-0395-416A-95A1-BF544D5F3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9FC11E-10F9-472A-8E16-83563E756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CF068-A053-4CDE-91D3-CCFA0AE7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145D-2ED5-4B66-A3FD-EF0194F5658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956B7F-ADFE-42EC-A326-86F82A07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9D72F8-61AD-4DD8-B4CE-BF2FD06F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093E-9791-4682-84C5-379BE9114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91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45CB9-9978-41B6-9197-CDBF6279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C8EE29-2490-449E-90A9-311A65BCE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41D0C3-4747-4540-B210-B3048A8AA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617599-2478-493F-8B35-39237FD4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145D-2ED5-4B66-A3FD-EF0194F5658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86F3BB-0F55-4E68-AD67-052BCD3E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DAE67-B4F0-466D-8649-021800C1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093E-9791-4682-84C5-379BE9114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50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FCB5D8-6D5A-415C-AA52-55C34FB9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98EB56-BF04-463D-BB7D-D416AB49B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16E02-F724-4710-B6BC-7B176B70B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2145D-2ED5-4B66-A3FD-EF0194F5658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59859-2C56-4F93-A1E5-59FEB3ED4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698C8-E601-4943-BA3D-F8A80C17B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E093E-9791-4682-84C5-379BE9114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0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9748D-5EC9-4153-A7D6-B4753FDDD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实现</a:t>
            </a:r>
            <a:r>
              <a:rPr lang="en-US" altLang="zh-CN" dirty="0"/>
              <a:t>TFTP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4430E7-2CDF-46E6-94BF-6C606F38F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02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B154E-C4CB-42FD-B283-61A25B2C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TFTP</a:t>
            </a:r>
            <a:r>
              <a:rPr lang="zh-CN" altLang="en-US" dirty="0"/>
              <a:t>支持的五种包及其格式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836D0-2C17-4249-B88B-FEF93858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request</a:t>
            </a:r>
            <a:r>
              <a:rPr lang="zh-CN" altLang="en-US" dirty="0"/>
              <a:t>（</a:t>
            </a:r>
            <a:r>
              <a:rPr lang="en-US" altLang="zh-CN" dirty="0"/>
              <a:t>RRQ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Write request</a:t>
            </a:r>
            <a:r>
              <a:rPr lang="zh-CN" altLang="en-US" dirty="0"/>
              <a:t>（</a:t>
            </a:r>
            <a:r>
              <a:rPr lang="en-US" altLang="zh-CN" dirty="0"/>
              <a:t>WRQ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操作码  </a:t>
            </a:r>
            <a:r>
              <a:rPr lang="en-US" altLang="zh-CN" dirty="0"/>
              <a:t>+  </a:t>
            </a:r>
            <a:r>
              <a:rPr lang="zh-CN" altLang="en-US" dirty="0"/>
              <a:t>文件名  </a:t>
            </a:r>
            <a:r>
              <a:rPr lang="en-US" altLang="zh-CN" dirty="0"/>
              <a:t>+  0  +  </a:t>
            </a:r>
            <a:r>
              <a:rPr lang="zh-CN" altLang="en-US" dirty="0"/>
              <a:t>模式  </a:t>
            </a:r>
            <a:r>
              <a:rPr lang="en-US" altLang="zh-CN" dirty="0"/>
              <a:t>+  0</a:t>
            </a:r>
            <a:endParaRPr lang="zh-CN" altLang="en-US" dirty="0"/>
          </a:p>
          <a:p>
            <a:pPr lvl="1"/>
            <a:r>
              <a:rPr lang="en-US" altLang="zh-CN" dirty="0"/>
              <a:t>2Bytes       String      1Byte   String   1Byte</a:t>
            </a:r>
          </a:p>
          <a:p>
            <a:pPr lvl="1"/>
            <a:r>
              <a:rPr lang="zh-CN" altLang="en-US" dirty="0"/>
              <a:t>当操作码的取值为</a:t>
            </a:r>
            <a:r>
              <a:rPr lang="en-US" altLang="zh-CN" dirty="0"/>
              <a:t>1</a:t>
            </a:r>
            <a:r>
              <a:rPr lang="zh-CN" altLang="en-US" dirty="0"/>
              <a:t>时，表示</a:t>
            </a:r>
            <a:r>
              <a:rPr lang="en-US" altLang="zh-CN" dirty="0"/>
              <a:t>RD </a:t>
            </a:r>
            <a:r>
              <a:rPr lang="zh-CN" altLang="en-US" dirty="0"/>
              <a:t>读请求；当操作码的取值为</a:t>
            </a:r>
            <a:r>
              <a:rPr lang="en-US" altLang="zh-CN" dirty="0"/>
              <a:t>2</a:t>
            </a:r>
            <a:r>
              <a:rPr lang="zh-CN" altLang="en-US" dirty="0"/>
              <a:t>时，表示</a:t>
            </a:r>
            <a:r>
              <a:rPr lang="en-US" altLang="zh-CN" dirty="0"/>
              <a:t>WE </a:t>
            </a:r>
            <a:r>
              <a:rPr lang="zh-CN" altLang="en-US" dirty="0"/>
              <a:t>写请求。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F09274-ABFC-4450-B8E7-F246186B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84" y="2887933"/>
            <a:ext cx="6309907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3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A6104-30B6-4BF8-817D-2FC6EA12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TFTP</a:t>
            </a:r>
            <a:r>
              <a:rPr lang="zh-CN" altLang="en-US" dirty="0"/>
              <a:t>支持的五种包及其格式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D719C-03F3-4DA1-AD47-1B17CD10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（</a:t>
            </a:r>
            <a:r>
              <a:rPr lang="en-US" altLang="zh-CN" dirty="0"/>
              <a:t>DATA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操作码  </a:t>
            </a:r>
            <a:r>
              <a:rPr lang="en-US" altLang="zh-CN" dirty="0"/>
              <a:t>+  </a:t>
            </a:r>
            <a:r>
              <a:rPr lang="zh-CN" altLang="en-US" dirty="0"/>
              <a:t>块编码  </a:t>
            </a:r>
            <a:r>
              <a:rPr lang="en-US" altLang="zh-CN" dirty="0"/>
              <a:t>+  </a:t>
            </a:r>
            <a:r>
              <a:rPr lang="zh-CN" altLang="en-US" dirty="0"/>
              <a:t>数据</a:t>
            </a:r>
          </a:p>
          <a:p>
            <a:pPr lvl="1"/>
            <a:r>
              <a:rPr lang="en-US" altLang="zh-CN" dirty="0"/>
              <a:t>2Bytes       </a:t>
            </a:r>
            <a:r>
              <a:rPr lang="en-US" altLang="zh-CN" dirty="0" err="1"/>
              <a:t>2Bytes</a:t>
            </a:r>
            <a:r>
              <a:rPr lang="en-US" altLang="zh-CN" dirty="0"/>
              <a:t>       512Bytes</a:t>
            </a:r>
            <a:endParaRPr lang="zh-CN" altLang="en-US" dirty="0"/>
          </a:p>
          <a:p>
            <a:pPr lvl="1"/>
            <a:r>
              <a:rPr lang="zh-CN" altLang="en-US" dirty="0"/>
              <a:t>数据包操作码值为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7AC564-DFAD-4635-9A42-9CB7A948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70" y="2377349"/>
            <a:ext cx="7498730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4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F4AD9-B0F4-4808-9209-33BAB1E0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TFTP</a:t>
            </a:r>
            <a:r>
              <a:rPr lang="zh-CN" altLang="en-US" dirty="0"/>
              <a:t>支持的五种包及其格式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9AB5-BDA1-4B5D-A659-3C1585FC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r>
              <a:rPr lang="zh-CN" altLang="en-US" dirty="0"/>
              <a:t>（</a:t>
            </a:r>
            <a:r>
              <a:rPr lang="en-US" altLang="zh-CN" dirty="0"/>
              <a:t>ACK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操作码  </a:t>
            </a:r>
            <a:r>
              <a:rPr lang="en-US" altLang="zh-CN" dirty="0"/>
              <a:t>+  </a:t>
            </a:r>
            <a:r>
              <a:rPr lang="zh-CN" altLang="en-US" dirty="0"/>
              <a:t>块编码</a:t>
            </a:r>
          </a:p>
          <a:p>
            <a:pPr lvl="1"/>
            <a:r>
              <a:rPr lang="en-US" altLang="zh-CN" dirty="0"/>
              <a:t>2Bytes     </a:t>
            </a:r>
            <a:r>
              <a:rPr lang="en-US" altLang="zh-CN" dirty="0" err="1"/>
              <a:t>2Bytes</a:t>
            </a:r>
            <a:endParaRPr lang="zh-CN" altLang="en-US" dirty="0"/>
          </a:p>
          <a:p>
            <a:pPr lvl="1"/>
            <a:r>
              <a:rPr lang="en-US" altLang="zh-CN" dirty="0"/>
              <a:t>ACK </a:t>
            </a:r>
            <a:r>
              <a:rPr lang="zh-CN" altLang="en-US" dirty="0"/>
              <a:t>操作码值为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6E038F-4E10-4A96-A7B5-C4A9728B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52" y="2423073"/>
            <a:ext cx="2705334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9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02E68-7B00-47AF-957B-8175D411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TFTP</a:t>
            </a:r>
            <a:r>
              <a:rPr lang="zh-CN" altLang="en-US" dirty="0"/>
              <a:t>支持的五种包及其格式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3D979-DA77-4FC4-BE4D-3014A93A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（</a:t>
            </a:r>
            <a:r>
              <a:rPr lang="en-US" altLang="zh-CN" dirty="0"/>
              <a:t>ERROR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/>
              <a:t>操作码  </a:t>
            </a:r>
            <a:r>
              <a:rPr lang="en-US" altLang="zh-CN" sz="2400" dirty="0"/>
              <a:t>+  </a:t>
            </a:r>
            <a:r>
              <a:rPr lang="zh-CN" altLang="en-US" sz="2400" dirty="0"/>
              <a:t>差错码  </a:t>
            </a:r>
            <a:r>
              <a:rPr lang="en-US" altLang="zh-CN" sz="2400" dirty="0"/>
              <a:t>+  </a:t>
            </a:r>
            <a:r>
              <a:rPr lang="zh-CN" altLang="en-US" sz="2400" dirty="0"/>
              <a:t>差错信息  </a:t>
            </a:r>
            <a:r>
              <a:rPr lang="en-US" altLang="zh-CN" sz="2400" dirty="0"/>
              <a:t>+  0</a:t>
            </a:r>
            <a:endParaRPr lang="zh-CN" altLang="en-US" sz="2400" dirty="0"/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2Bytes      </a:t>
            </a:r>
            <a:r>
              <a:rPr lang="en-US" altLang="zh-CN" sz="2400" dirty="0" err="1"/>
              <a:t>2Bytes</a:t>
            </a:r>
            <a:r>
              <a:rPr lang="en-US" altLang="zh-CN" sz="2400" dirty="0"/>
              <a:t>       String           1Byte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ERROR </a:t>
            </a:r>
            <a:r>
              <a:rPr lang="zh-CN" altLang="en-US" sz="2400" dirty="0"/>
              <a:t>操作码值为</a:t>
            </a:r>
            <a:r>
              <a:rPr lang="en-US" altLang="zh-CN" sz="2400" dirty="0"/>
              <a:t>5</a:t>
            </a:r>
            <a:r>
              <a:rPr lang="zh-CN" altLang="en-US" sz="2400" dirty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4B67C7-0805-4356-9955-249DBD34D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09" y="2286820"/>
            <a:ext cx="5151566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8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47081-00F9-4BF6-9D52-0A575DDE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TFTP</a:t>
            </a:r>
            <a:r>
              <a:rPr lang="zh-CN" altLang="en-US" dirty="0"/>
              <a:t>服务器端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97E15-E73A-4DF6-86B6-8F83DF8D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接收客户端发送的消息</a:t>
            </a:r>
          </a:p>
          <a:p>
            <a:r>
              <a:rPr lang="en-US" altLang="zh-CN" dirty="0" err="1"/>
              <a:t>recvData</a:t>
            </a:r>
            <a:r>
              <a:rPr lang="en-US" altLang="zh-CN" dirty="0"/>
              <a:t>, </a:t>
            </a:r>
            <a:r>
              <a:rPr lang="en-US" altLang="zh-CN" dirty="0" err="1"/>
              <a:t>clientInfo</a:t>
            </a:r>
            <a:r>
              <a:rPr lang="en-US" altLang="zh-CN" dirty="0"/>
              <a:t> = </a:t>
            </a:r>
            <a:r>
              <a:rPr lang="en-US" altLang="zh-CN" dirty="0" err="1"/>
              <a:t>s.recvfrom</a:t>
            </a:r>
            <a:r>
              <a:rPr lang="en-US" altLang="zh-CN" dirty="0"/>
              <a:t>(1024)  #</a:t>
            </a:r>
            <a:r>
              <a:rPr lang="zh-CN" altLang="en-US" dirty="0"/>
              <a:t>　第一次客户连接</a:t>
            </a:r>
            <a:r>
              <a:rPr lang="en-US" altLang="zh-CN" dirty="0"/>
              <a:t>69</a:t>
            </a:r>
            <a:r>
              <a:rPr lang="zh-CN" altLang="en-US" dirty="0"/>
              <a:t>端口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　解包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struct.unpack</a:t>
            </a:r>
            <a:r>
              <a:rPr lang="en-US" altLang="zh-CN" dirty="0"/>
              <a:t>('!b5sb', </a:t>
            </a:r>
            <a:r>
              <a:rPr lang="en-US" altLang="zh-CN" dirty="0" err="1"/>
              <a:t>recvData</a:t>
            </a:r>
            <a:r>
              <a:rPr lang="en-US" altLang="zh-CN" dirty="0"/>
              <a:t>[-7:]) == (0, </a:t>
            </a:r>
            <a:r>
              <a:rPr lang="en-US" altLang="zh-CN" dirty="0" err="1"/>
              <a:t>b'octet</a:t>
            </a:r>
            <a:r>
              <a:rPr lang="en-US" altLang="zh-CN" dirty="0"/>
              <a:t>', 0):</a:t>
            </a:r>
          </a:p>
          <a:p>
            <a:r>
              <a:rPr lang="en-US" altLang="zh-CN" dirty="0"/>
              <a:t>	opcode = </a:t>
            </a:r>
            <a:r>
              <a:rPr lang="en-US" altLang="zh-CN" dirty="0" err="1"/>
              <a:t>struct.unpack</a:t>
            </a:r>
            <a:r>
              <a:rPr lang="en-US" altLang="zh-CN" dirty="0"/>
              <a:t>('!H',</a:t>
            </a:r>
            <a:r>
              <a:rPr lang="en-US" altLang="zh-CN" dirty="0" err="1"/>
              <a:t>recvData</a:t>
            </a:r>
            <a:r>
              <a:rPr lang="en-US" altLang="zh-CN" dirty="0"/>
              <a:t>[:2])  #</a:t>
            </a:r>
            <a:r>
              <a:rPr lang="zh-CN" altLang="en-US" dirty="0"/>
              <a:t>　操作码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fileName</a:t>
            </a:r>
            <a:r>
              <a:rPr lang="en-US" altLang="zh-CN" dirty="0"/>
              <a:t> = </a:t>
            </a:r>
            <a:r>
              <a:rPr lang="en-US" altLang="zh-CN" dirty="0" err="1"/>
              <a:t>recvData</a:t>
            </a:r>
            <a:r>
              <a:rPr lang="en-US" altLang="zh-CN" dirty="0"/>
              <a:t>[2:-7].decode('gb2312') #</a:t>
            </a:r>
            <a:r>
              <a:rPr lang="zh-CN" altLang="en-US" dirty="0"/>
              <a:t>　文件名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# </a:t>
            </a:r>
            <a:r>
              <a:rPr lang="zh-CN" altLang="en-US" dirty="0"/>
              <a:t>请求下载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if opcode[0] == 1:</a:t>
            </a:r>
          </a:p>
          <a:p>
            <a:r>
              <a:rPr lang="en-US" altLang="zh-CN" dirty="0"/>
              <a:t>		t = Thread(target=</a:t>
            </a:r>
            <a:r>
              <a:rPr lang="en-US" altLang="zh-CN" dirty="0" err="1"/>
              <a:t>download_thread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=(</a:t>
            </a:r>
            <a:r>
              <a:rPr lang="en-US" altLang="zh-CN" dirty="0" err="1"/>
              <a:t>fileName</a:t>
            </a:r>
            <a:r>
              <a:rPr lang="en-US" altLang="zh-CN" dirty="0"/>
              <a:t>, </a:t>
            </a:r>
            <a:r>
              <a:rPr lang="en-US" altLang="zh-CN" dirty="0" err="1"/>
              <a:t>clientInfo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t.start</a:t>
            </a:r>
            <a:r>
              <a:rPr lang="en-US" altLang="zh-CN" dirty="0"/>
              <a:t>() # </a:t>
            </a:r>
            <a:r>
              <a:rPr lang="zh-CN" altLang="en-US" dirty="0"/>
              <a:t>启动下载线程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# </a:t>
            </a:r>
            <a:r>
              <a:rPr lang="zh-CN" altLang="en-US" dirty="0"/>
              <a:t>请求上传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elif</a:t>
            </a:r>
            <a:r>
              <a:rPr lang="en-US" altLang="zh-CN" dirty="0"/>
              <a:t> opcode[0] == 2:</a:t>
            </a:r>
          </a:p>
          <a:p>
            <a:r>
              <a:rPr lang="en-US" altLang="zh-CN" dirty="0"/>
              <a:t>		t = Thread(target=</a:t>
            </a:r>
            <a:r>
              <a:rPr lang="en-US" altLang="zh-CN" dirty="0" err="1"/>
              <a:t>upload_thread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=(</a:t>
            </a:r>
            <a:r>
              <a:rPr lang="en-US" altLang="zh-CN" dirty="0" err="1"/>
              <a:t>fileName</a:t>
            </a:r>
            <a:r>
              <a:rPr lang="en-US" altLang="zh-CN" dirty="0"/>
              <a:t>, </a:t>
            </a:r>
            <a:r>
              <a:rPr lang="en-US" altLang="zh-CN" dirty="0" err="1"/>
              <a:t>clientInfo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t.start</a:t>
            </a:r>
            <a:r>
              <a:rPr lang="en-US" altLang="zh-CN" dirty="0"/>
              <a:t>() # </a:t>
            </a:r>
            <a:r>
              <a:rPr lang="zh-CN" altLang="en-US" dirty="0"/>
              <a:t>启动上传线程</a:t>
            </a:r>
          </a:p>
        </p:txBody>
      </p:sp>
    </p:spTree>
    <p:extLst>
      <p:ext uri="{BB962C8B-B14F-4D97-AF65-F5344CB8AC3E}">
        <p14:creationId xmlns:p14="http://schemas.microsoft.com/office/powerpoint/2010/main" val="296973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6ABE9-5B65-4BF2-8773-265FC554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TFTP</a:t>
            </a:r>
            <a:r>
              <a:rPr lang="zh-CN" altLang="en-US" dirty="0"/>
              <a:t>下载过程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92AF-0171-406F-BB0B-5449C1E6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第一步：客户端给服务器发送下载请求，数据格式为</a:t>
            </a:r>
            <a:r>
              <a:rPr lang="en-US" altLang="zh-CN" dirty="0"/>
              <a:t>(</a:t>
            </a:r>
            <a:r>
              <a:rPr lang="zh-CN" altLang="en-US" dirty="0"/>
              <a:t>操作码１＋文件名＋０＋模式＋０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第二步：服务器接收到请求之后，回复客户端消息，数据格式为元组类型。如下所示：</a:t>
            </a:r>
            <a:r>
              <a:rPr lang="en-US" altLang="zh-CN" dirty="0"/>
              <a:t>(</a:t>
            </a:r>
            <a:r>
              <a:rPr lang="zh-CN" altLang="en-US" dirty="0"/>
              <a:t>操作码３＋块编码０＋数据</a:t>
            </a:r>
            <a:r>
              <a:rPr lang="en-US" altLang="zh-CN" dirty="0"/>
              <a:t>, (IP</a:t>
            </a:r>
            <a:r>
              <a:rPr lang="zh-CN" altLang="en-US" dirty="0"/>
              <a:t>号，　端口号</a:t>
            </a:r>
            <a:r>
              <a:rPr lang="en-US" altLang="zh-CN" dirty="0"/>
              <a:t>))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第三步：客户端每接受一次数据，都要回复服务器一次</a:t>
            </a:r>
            <a:r>
              <a:rPr lang="en-US" altLang="zh-CN" dirty="0"/>
              <a:t>ACK</a:t>
            </a:r>
            <a:r>
              <a:rPr lang="zh-CN" altLang="en-US" dirty="0"/>
              <a:t>信号。</a:t>
            </a:r>
            <a:br>
              <a:rPr lang="zh-CN" altLang="en-US" dirty="0"/>
            </a:br>
            <a:r>
              <a:rPr lang="zh-CN" altLang="en-US" dirty="0"/>
              <a:t>第四步：直到客户端接收到的数据小于</a:t>
            </a:r>
            <a:r>
              <a:rPr lang="en-US" altLang="zh-CN" dirty="0"/>
              <a:t>516</a:t>
            </a:r>
            <a:r>
              <a:rPr lang="zh-CN" altLang="en-US" dirty="0"/>
              <a:t>个字节，才说明服务器发送完毕！</a:t>
            </a:r>
          </a:p>
        </p:txBody>
      </p:sp>
    </p:spTree>
    <p:extLst>
      <p:ext uri="{BB962C8B-B14F-4D97-AF65-F5344CB8AC3E}">
        <p14:creationId xmlns:p14="http://schemas.microsoft.com/office/powerpoint/2010/main" val="248381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581D-B43A-4666-A0D7-E6CAB6C1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TFTP</a:t>
            </a:r>
            <a:r>
              <a:rPr lang="zh-CN" altLang="en-US" dirty="0"/>
              <a:t>上传过程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A625C-3112-401E-AD09-A558DC69A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第一步：客户端给服务器发送上传请求，数据格式为</a:t>
            </a:r>
            <a:r>
              <a:rPr lang="en-US" altLang="zh-CN" dirty="0"/>
              <a:t>(</a:t>
            </a:r>
            <a:r>
              <a:rPr lang="zh-CN" altLang="en-US" dirty="0"/>
              <a:t>操作码２＋文件名＋０＋模式＋０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第二步：服务器接收到请求之后，回复客户端</a:t>
            </a:r>
            <a:r>
              <a:rPr lang="en-US" altLang="zh-CN" dirty="0"/>
              <a:t>ACK</a:t>
            </a:r>
            <a:r>
              <a:rPr lang="zh-CN" altLang="en-US" dirty="0"/>
              <a:t>消息，数据格式为元组类型。如下所示：</a:t>
            </a:r>
            <a:r>
              <a:rPr lang="en-US" altLang="zh-CN" dirty="0"/>
              <a:t>(</a:t>
            </a:r>
            <a:r>
              <a:rPr lang="zh-CN" altLang="en-US" dirty="0"/>
              <a:t>操作码４＋块编码</a:t>
            </a:r>
            <a:r>
              <a:rPr lang="en-US" altLang="zh-CN" dirty="0"/>
              <a:t>0, (IP</a:t>
            </a:r>
            <a:r>
              <a:rPr lang="zh-CN" altLang="en-US" dirty="0"/>
              <a:t>号，　端口号</a:t>
            </a:r>
            <a:r>
              <a:rPr lang="en-US" altLang="zh-CN" dirty="0"/>
              <a:t>))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第三步：客户端每发送一次数据，服务器都要回复一次</a:t>
            </a:r>
            <a:r>
              <a:rPr lang="en-US" altLang="zh-CN" dirty="0"/>
              <a:t>ACK</a:t>
            </a:r>
            <a:r>
              <a:rPr lang="zh-CN" altLang="en-US" dirty="0"/>
              <a:t>信号。</a:t>
            </a:r>
            <a:br>
              <a:rPr lang="zh-CN" altLang="en-US" dirty="0"/>
            </a:br>
            <a:r>
              <a:rPr lang="zh-CN" altLang="en-US" dirty="0"/>
              <a:t>第四步：直到客户端发送完数据才结束。</a:t>
            </a:r>
          </a:p>
        </p:txBody>
      </p:sp>
    </p:spTree>
    <p:extLst>
      <p:ext uri="{BB962C8B-B14F-4D97-AF65-F5344CB8AC3E}">
        <p14:creationId xmlns:p14="http://schemas.microsoft.com/office/powerpoint/2010/main" val="275966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2C3D0-099F-4A2D-8BAC-392C8BC2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TFTP</a:t>
            </a:r>
            <a:r>
              <a:rPr lang="zh-CN" altLang="en-US" dirty="0"/>
              <a:t>传输过程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EDEE9E-3829-43A7-AB94-E362FD1EC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404" y="1453252"/>
            <a:ext cx="3520745" cy="30787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02C169-4ADF-4441-B5A2-28CE6148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863" y="1956216"/>
            <a:ext cx="4046571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7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519</Words>
  <Application>Microsoft Office PowerPoint</Application>
  <PresentationFormat>宽屏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Python实现TFTP</vt:lpstr>
      <vt:lpstr>TFTP支持的五种包及其格式</vt:lpstr>
      <vt:lpstr>TFTP支持的五种包及其格式</vt:lpstr>
      <vt:lpstr>TFTP支持的五种包及其格式</vt:lpstr>
      <vt:lpstr>TFTP支持的五种包及其格式</vt:lpstr>
      <vt:lpstr>TFTP服务器端</vt:lpstr>
      <vt:lpstr>TFTP下载过程</vt:lpstr>
      <vt:lpstr>TFTP上传过程</vt:lpstr>
      <vt:lpstr>TFTP传输过程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Python实现TFTP</dc:title>
  <dc:creator>10862</dc:creator>
  <cp:lastModifiedBy>10862</cp:lastModifiedBy>
  <cp:revision>4</cp:revision>
  <dcterms:created xsi:type="dcterms:W3CDTF">2020-10-21T02:40:42Z</dcterms:created>
  <dcterms:modified xsi:type="dcterms:W3CDTF">2020-10-21T03:14:17Z</dcterms:modified>
</cp:coreProperties>
</file>