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56" r:id="rId3"/>
    <p:sldId id="257" r:id="rId4"/>
    <p:sldId id="261" r:id="rId5"/>
    <p:sldId id="258" r:id="rId6"/>
    <p:sldId id="259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9A84"/>
    <a:srgbClr val="8E573E"/>
    <a:srgbClr val="FBE5D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E34D05-DC0C-418C-938B-51924734D208}" v="71" dt="2023-09-25T09:38:26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7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ferkorn, Sören Hinnerk" userId="e81fb504-c6b0-4547-9eb9-4b605932b7ba" providerId="ADAL" clId="{EBE34D05-DC0C-418C-938B-51924734D208}"/>
    <pc:docChg chg="undo redo custSel mod addSld delSld modSld sldOrd modMainMaster">
      <pc:chgData name="Haferkorn, Sören Hinnerk" userId="e81fb504-c6b0-4547-9eb9-4b605932b7ba" providerId="ADAL" clId="{EBE34D05-DC0C-418C-938B-51924734D208}" dt="2023-09-25T09:39:37.028" v="7395" actId="1076"/>
      <pc:docMkLst>
        <pc:docMk/>
      </pc:docMkLst>
      <pc:sldChg chg="addSp delSp modSp new mod setBg delDesignElem">
        <pc:chgData name="Haferkorn, Sören Hinnerk" userId="e81fb504-c6b0-4547-9eb9-4b605932b7ba" providerId="ADAL" clId="{EBE34D05-DC0C-418C-938B-51924734D208}" dt="2023-09-21T09:50:47.504" v="3956"/>
        <pc:sldMkLst>
          <pc:docMk/>
          <pc:sldMk cId="3529732206" sldId="256"/>
        </pc:sldMkLst>
        <pc:spChg chg="del">
          <ac:chgData name="Haferkorn, Sören Hinnerk" userId="e81fb504-c6b0-4547-9eb9-4b605932b7ba" providerId="ADAL" clId="{EBE34D05-DC0C-418C-938B-51924734D208}" dt="2023-09-19T09:08:37.515" v="3" actId="478"/>
          <ac:spMkLst>
            <pc:docMk/>
            <pc:sldMk cId="3529732206" sldId="256"/>
            <ac:spMk id="2" creationId="{BE3333F7-3904-A4DF-E801-7F26516136AE}"/>
          </ac:spMkLst>
        </pc:spChg>
        <pc:spChg chg="add mod ord">
          <ac:chgData name="Haferkorn, Sören Hinnerk" userId="e81fb504-c6b0-4547-9eb9-4b605932b7ba" providerId="ADAL" clId="{EBE34D05-DC0C-418C-938B-51924734D208}" dt="2023-09-21T09:48:57.337" v="3923" actId="26606"/>
          <ac:spMkLst>
            <pc:docMk/>
            <pc:sldMk cId="3529732206" sldId="256"/>
            <ac:spMk id="3" creationId="{978A3B27-905E-E82F-85D8-BBDBEDDA8976}"/>
          </ac:spMkLst>
        </pc:spChg>
        <pc:spChg chg="del">
          <ac:chgData name="Haferkorn, Sören Hinnerk" userId="e81fb504-c6b0-4547-9eb9-4b605932b7ba" providerId="ADAL" clId="{EBE34D05-DC0C-418C-938B-51924734D208}" dt="2023-09-19T09:08:38.324" v="4" actId="478"/>
          <ac:spMkLst>
            <pc:docMk/>
            <pc:sldMk cId="3529732206" sldId="256"/>
            <ac:spMk id="3" creationId="{B25CD70E-1A9B-93CF-03DC-79BF29CD4C89}"/>
          </ac:spMkLst>
        </pc:spChg>
        <pc:spChg chg="add del mod">
          <ac:chgData name="Haferkorn, Sören Hinnerk" userId="e81fb504-c6b0-4547-9eb9-4b605932b7ba" providerId="ADAL" clId="{EBE34D05-DC0C-418C-938B-51924734D208}" dt="2023-09-19T09:57:45.304" v="421" actId="478"/>
          <ac:spMkLst>
            <pc:docMk/>
            <pc:sldMk cId="3529732206" sldId="256"/>
            <ac:spMk id="4" creationId="{741B52F8-D049-2DA1-5F1A-3D751B909556}"/>
          </ac:spMkLst>
        </pc:spChg>
        <pc:spChg chg="add del mod">
          <ac:chgData name="Haferkorn, Sören Hinnerk" userId="e81fb504-c6b0-4547-9eb9-4b605932b7ba" providerId="ADAL" clId="{EBE34D05-DC0C-418C-938B-51924734D208}" dt="2023-09-19T09:42:09.137" v="198" actId="478"/>
          <ac:spMkLst>
            <pc:docMk/>
            <pc:sldMk cId="3529732206" sldId="256"/>
            <ac:spMk id="5" creationId="{DFB3C674-5775-85CD-86A6-8C884584ABA3}"/>
          </ac:spMkLst>
        </pc:spChg>
        <pc:spChg chg="add mod">
          <ac:chgData name="Haferkorn, Sören Hinnerk" userId="e81fb504-c6b0-4547-9eb9-4b605932b7ba" providerId="ADAL" clId="{EBE34D05-DC0C-418C-938B-51924734D208}" dt="2023-09-21T09:48:57.337" v="3923" actId="26606"/>
          <ac:spMkLst>
            <pc:docMk/>
            <pc:sldMk cId="3529732206" sldId="256"/>
            <ac:spMk id="6" creationId="{712DDD26-44A7-D920-2CEE-2F48C13416E1}"/>
          </ac:spMkLst>
        </pc:spChg>
        <pc:spChg chg="add mod">
          <ac:chgData name="Haferkorn, Sören Hinnerk" userId="e81fb504-c6b0-4547-9eb9-4b605932b7ba" providerId="ADAL" clId="{EBE34D05-DC0C-418C-938B-51924734D208}" dt="2023-09-21T09:49:34.756" v="3934" actId="14100"/>
          <ac:spMkLst>
            <pc:docMk/>
            <pc:sldMk cId="3529732206" sldId="256"/>
            <ac:spMk id="7" creationId="{7348C6F0-B968-6494-A4C7-F5D283F92FF6}"/>
          </ac:spMkLst>
        </pc:spChg>
        <pc:spChg chg="add mod">
          <ac:chgData name="Haferkorn, Sören Hinnerk" userId="e81fb504-c6b0-4547-9eb9-4b605932b7ba" providerId="ADAL" clId="{EBE34D05-DC0C-418C-938B-51924734D208}" dt="2023-09-21T09:48:57.337" v="3923" actId="26606"/>
          <ac:spMkLst>
            <pc:docMk/>
            <pc:sldMk cId="3529732206" sldId="256"/>
            <ac:spMk id="8" creationId="{31424510-EBA1-4AA0-41AA-2B57DBB857B5}"/>
          </ac:spMkLst>
        </pc:spChg>
        <pc:spChg chg="add mod">
          <ac:chgData name="Haferkorn, Sören Hinnerk" userId="e81fb504-c6b0-4547-9eb9-4b605932b7ba" providerId="ADAL" clId="{EBE34D05-DC0C-418C-938B-51924734D208}" dt="2023-09-21T09:49:11.384" v="3925" actId="14100"/>
          <ac:spMkLst>
            <pc:docMk/>
            <pc:sldMk cId="3529732206" sldId="256"/>
            <ac:spMk id="9" creationId="{7C09DB5F-0EF5-E63D-00D9-AA881970E398}"/>
          </ac:spMkLst>
        </pc:spChg>
        <pc:spChg chg="add mod">
          <ac:chgData name="Haferkorn, Sören Hinnerk" userId="e81fb504-c6b0-4547-9eb9-4b605932b7ba" providerId="ADAL" clId="{EBE34D05-DC0C-418C-938B-51924734D208}" dt="2023-09-21T09:49:22.116" v="3928" actId="14100"/>
          <ac:spMkLst>
            <pc:docMk/>
            <pc:sldMk cId="3529732206" sldId="256"/>
            <ac:spMk id="10" creationId="{52CB359A-6365-C5F9-4BD1-86F94ADCB6A0}"/>
          </ac:spMkLst>
        </pc:spChg>
        <pc:spChg chg="add mod">
          <ac:chgData name="Haferkorn, Sören Hinnerk" userId="e81fb504-c6b0-4547-9eb9-4b605932b7ba" providerId="ADAL" clId="{EBE34D05-DC0C-418C-938B-51924734D208}" dt="2023-09-21T09:48:57.337" v="3923" actId="26606"/>
          <ac:spMkLst>
            <pc:docMk/>
            <pc:sldMk cId="3529732206" sldId="256"/>
            <ac:spMk id="11" creationId="{942FF80D-1283-2CD1-EB17-940C7AE8F00F}"/>
          </ac:spMkLst>
        </pc:spChg>
        <pc:spChg chg="add mod">
          <ac:chgData name="Haferkorn, Sören Hinnerk" userId="e81fb504-c6b0-4547-9eb9-4b605932b7ba" providerId="ADAL" clId="{EBE34D05-DC0C-418C-938B-51924734D208}" dt="2023-09-21T09:49:27.553" v="3931" actId="14100"/>
          <ac:spMkLst>
            <pc:docMk/>
            <pc:sldMk cId="3529732206" sldId="256"/>
            <ac:spMk id="12" creationId="{4F25171D-8945-7627-526E-3FFA8BD66C0A}"/>
          </ac:spMkLst>
        </pc:spChg>
        <pc:spChg chg="add del mod">
          <ac:chgData name="Haferkorn, Sören Hinnerk" userId="e81fb504-c6b0-4547-9eb9-4b605932b7ba" providerId="ADAL" clId="{EBE34D05-DC0C-418C-938B-51924734D208}" dt="2023-09-19T09:44:33.262" v="204" actId="478"/>
          <ac:spMkLst>
            <pc:docMk/>
            <pc:sldMk cId="3529732206" sldId="256"/>
            <ac:spMk id="13" creationId="{D078B36B-8626-EA93-3315-0878C8476D66}"/>
          </ac:spMkLst>
        </pc:spChg>
        <pc:spChg chg="add mod">
          <ac:chgData name="Haferkorn, Sören Hinnerk" userId="e81fb504-c6b0-4547-9eb9-4b605932b7ba" providerId="ADAL" clId="{EBE34D05-DC0C-418C-938B-51924734D208}" dt="2023-09-21T09:49:09.600" v="3924" actId="14100"/>
          <ac:spMkLst>
            <pc:docMk/>
            <pc:sldMk cId="3529732206" sldId="256"/>
            <ac:spMk id="14" creationId="{9BD673B6-55FE-69C9-00F3-136816DC7735}"/>
          </ac:spMkLst>
        </pc:spChg>
        <pc:spChg chg="add del mod">
          <ac:chgData name="Haferkorn, Sören Hinnerk" userId="e81fb504-c6b0-4547-9eb9-4b605932b7ba" providerId="ADAL" clId="{EBE34D05-DC0C-418C-938B-51924734D208}" dt="2023-09-19T09:42:10.859" v="199" actId="478"/>
          <ac:spMkLst>
            <pc:docMk/>
            <pc:sldMk cId="3529732206" sldId="256"/>
            <ac:spMk id="15" creationId="{49716E01-E11A-95E5-D3A3-10C779B36FB6}"/>
          </ac:spMkLst>
        </pc:spChg>
        <pc:spChg chg="add mod">
          <ac:chgData name="Haferkorn, Sören Hinnerk" userId="e81fb504-c6b0-4547-9eb9-4b605932b7ba" providerId="ADAL" clId="{EBE34D05-DC0C-418C-938B-51924734D208}" dt="2023-09-21T09:49:25.811" v="3930" actId="14100"/>
          <ac:spMkLst>
            <pc:docMk/>
            <pc:sldMk cId="3529732206" sldId="256"/>
            <ac:spMk id="16" creationId="{F20C2861-A1BA-A902-A774-63C28EA57829}"/>
          </ac:spMkLst>
        </pc:spChg>
        <pc:spChg chg="add mod">
          <ac:chgData name="Haferkorn, Sören Hinnerk" userId="e81fb504-c6b0-4547-9eb9-4b605932b7ba" providerId="ADAL" clId="{EBE34D05-DC0C-418C-938B-51924734D208}" dt="2023-09-21T09:48:57.337" v="3923" actId="26606"/>
          <ac:spMkLst>
            <pc:docMk/>
            <pc:sldMk cId="3529732206" sldId="256"/>
            <ac:spMk id="38" creationId="{A84C0067-7890-CA8F-F219-7860BC85566E}"/>
          </ac:spMkLst>
        </pc:spChg>
        <pc:spChg chg="add mod">
          <ac:chgData name="Haferkorn, Sören Hinnerk" userId="e81fb504-c6b0-4547-9eb9-4b605932b7ba" providerId="ADAL" clId="{EBE34D05-DC0C-418C-938B-51924734D208}" dt="2023-09-21T09:49:19.676" v="3927" actId="14100"/>
          <ac:spMkLst>
            <pc:docMk/>
            <pc:sldMk cId="3529732206" sldId="256"/>
            <ac:spMk id="39" creationId="{FE9C39CC-1F9F-CE69-BEC3-ABFF4022D9A2}"/>
          </ac:spMkLst>
        </pc:spChg>
        <pc:spChg chg="add mod">
          <ac:chgData name="Haferkorn, Sören Hinnerk" userId="e81fb504-c6b0-4547-9eb9-4b605932b7ba" providerId="ADAL" clId="{EBE34D05-DC0C-418C-938B-51924734D208}" dt="2023-09-21T09:49:15.047" v="3926" actId="14100"/>
          <ac:spMkLst>
            <pc:docMk/>
            <pc:sldMk cId="3529732206" sldId="256"/>
            <ac:spMk id="55" creationId="{844D77B6-1F91-7A08-99EF-CB87D0144819}"/>
          </ac:spMkLst>
        </pc:spChg>
        <pc:spChg chg="add mod">
          <ac:chgData name="Haferkorn, Sören Hinnerk" userId="e81fb504-c6b0-4547-9eb9-4b605932b7ba" providerId="ADAL" clId="{EBE34D05-DC0C-418C-938B-51924734D208}" dt="2023-09-21T09:48:57.337" v="3923" actId="26606"/>
          <ac:spMkLst>
            <pc:docMk/>
            <pc:sldMk cId="3529732206" sldId="256"/>
            <ac:spMk id="72" creationId="{A1986738-C2CC-271E-3F9C-A8C0C85ADDFF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529732206" sldId="256"/>
            <ac:spMk id="143" creationId="{6D1A2CED-DA9B-4CCF-8215-CFC65FE71603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529732206" sldId="256"/>
            <ac:spMk id="145" creationId="{562DFC44-A40C-4573-9230-B3EDB3EC8EEB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529732206" sldId="256"/>
            <ac:spMk id="147" creationId="{15589D35-CF9F-4DE9-A792-8571A09E9BC9}"/>
          </ac:spMkLst>
        </pc:spChg>
        <pc:grpChg chg="add mod">
          <ac:chgData name="Haferkorn, Sören Hinnerk" userId="e81fb504-c6b0-4547-9eb9-4b605932b7ba" providerId="ADAL" clId="{EBE34D05-DC0C-418C-938B-51924734D208}" dt="2023-09-21T09:48:25.346" v="3890" actId="164"/>
          <ac:grpSpMkLst>
            <pc:docMk/>
            <pc:sldMk cId="3529732206" sldId="256"/>
            <ac:grpSpMk id="2" creationId="{B0A83539-F561-D796-7E44-5AD99C2D1AB3}"/>
          </ac:grpSpMkLst>
        </pc:grpChg>
        <pc:cxnChg chg="add mod">
          <ac:chgData name="Haferkorn, Sören Hinnerk" userId="e81fb504-c6b0-4547-9eb9-4b605932b7ba" providerId="ADAL" clId="{EBE34D05-DC0C-418C-938B-51924734D208}" dt="2023-09-21T09:49:11.384" v="3925" actId="14100"/>
          <ac:cxnSpMkLst>
            <pc:docMk/>
            <pc:sldMk cId="3529732206" sldId="256"/>
            <ac:cxnSpMk id="18" creationId="{8CE9CBB0-A19D-3B8F-1D5D-E7738EEAB9C6}"/>
          </ac:cxnSpMkLst>
        </pc:cxnChg>
        <pc:cxnChg chg="add mod">
          <ac:chgData name="Haferkorn, Sören Hinnerk" userId="e81fb504-c6b0-4547-9eb9-4b605932b7ba" providerId="ADAL" clId="{EBE34D05-DC0C-418C-938B-51924734D208}" dt="2023-09-21T09:49:27.553" v="3931" actId="14100"/>
          <ac:cxnSpMkLst>
            <pc:docMk/>
            <pc:sldMk cId="3529732206" sldId="256"/>
            <ac:cxnSpMk id="22" creationId="{2F175ECD-8C8B-4A72-FEE1-7AEBC68FA7D0}"/>
          </ac:cxnSpMkLst>
        </pc:cxnChg>
        <pc:cxnChg chg="add mod">
          <ac:chgData name="Haferkorn, Sören Hinnerk" userId="e81fb504-c6b0-4547-9eb9-4b605932b7ba" providerId="ADAL" clId="{EBE34D05-DC0C-418C-938B-51924734D208}" dt="2023-09-21T09:49:34.756" v="3934" actId="14100"/>
          <ac:cxnSpMkLst>
            <pc:docMk/>
            <pc:sldMk cId="3529732206" sldId="256"/>
            <ac:cxnSpMk id="25" creationId="{7BBDAAB4-8E9C-7143-EF82-9F2BE8C169BA}"/>
          </ac:cxnSpMkLst>
        </pc:cxnChg>
        <pc:cxnChg chg="add mod">
          <ac:chgData name="Haferkorn, Sören Hinnerk" userId="e81fb504-c6b0-4547-9eb9-4b605932b7ba" providerId="ADAL" clId="{EBE34D05-DC0C-418C-938B-51924734D208}" dt="2023-09-21T09:49:34.756" v="3934" actId="14100"/>
          <ac:cxnSpMkLst>
            <pc:docMk/>
            <pc:sldMk cId="3529732206" sldId="256"/>
            <ac:cxnSpMk id="27" creationId="{E06983B7-1571-BA89-244A-7BBC2DBFAB82}"/>
          </ac:cxnSpMkLst>
        </pc:cxnChg>
        <pc:cxnChg chg="add mod">
          <ac:chgData name="Haferkorn, Sören Hinnerk" userId="e81fb504-c6b0-4547-9eb9-4b605932b7ba" providerId="ADAL" clId="{EBE34D05-DC0C-418C-938B-51924734D208}" dt="2023-09-21T09:49:22.116" v="3928" actId="14100"/>
          <ac:cxnSpMkLst>
            <pc:docMk/>
            <pc:sldMk cId="3529732206" sldId="256"/>
            <ac:cxnSpMk id="29" creationId="{8EE7F9A1-73C4-CAC7-94B8-2350C9DE6301}"/>
          </ac:cxnSpMkLst>
        </pc:cxnChg>
        <pc:cxnChg chg="add del mod">
          <ac:chgData name="Haferkorn, Sören Hinnerk" userId="e81fb504-c6b0-4547-9eb9-4b605932b7ba" providerId="ADAL" clId="{EBE34D05-DC0C-418C-938B-51924734D208}" dt="2023-09-19T09:51:09.889" v="339" actId="478"/>
          <ac:cxnSpMkLst>
            <pc:docMk/>
            <pc:sldMk cId="3529732206" sldId="256"/>
            <ac:cxnSpMk id="31" creationId="{E61F6DB4-70A5-AE57-D77E-DB89C739F767}"/>
          </ac:cxnSpMkLst>
        </pc:cxnChg>
        <pc:cxnChg chg="add mod">
          <ac:chgData name="Haferkorn, Sören Hinnerk" userId="e81fb504-c6b0-4547-9eb9-4b605932b7ba" providerId="ADAL" clId="{EBE34D05-DC0C-418C-938B-51924734D208}" dt="2023-09-21T09:49:11.384" v="3925" actId="14100"/>
          <ac:cxnSpMkLst>
            <pc:docMk/>
            <pc:sldMk cId="3529732206" sldId="256"/>
            <ac:cxnSpMk id="34" creationId="{F9E07CB5-29FA-F11B-B923-DB4372038CB4}"/>
          </ac:cxnSpMkLst>
        </pc:cxnChg>
        <pc:cxnChg chg="add del mod">
          <ac:chgData name="Haferkorn, Sören Hinnerk" userId="e81fb504-c6b0-4547-9eb9-4b605932b7ba" providerId="ADAL" clId="{EBE34D05-DC0C-418C-938B-51924734D208}" dt="2023-09-19T09:47:03.370" v="224" actId="478"/>
          <ac:cxnSpMkLst>
            <pc:docMk/>
            <pc:sldMk cId="3529732206" sldId="256"/>
            <ac:cxnSpMk id="37" creationId="{5442F6B4-82F0-9E30-895C-35D7F12F4C6B}"/>
          </ac:cxnSpMkLst>
        </pc:cxnChg>
        <pc:cxnChg chg="add mod">
          <ac:chgData name="Haferkorn, Sören Hinnerk" userId="e81fb504-c6b0-4547-9eb9-4b605932b7ba" providerId="ADAL" clId="{EBE34D05-DC0C-418C-938B-51924734D208}" dt="2023-09-21T09:49:19.676" v="3927" actId="14100"/>
          <ac:cxnSpMkLst>
            <pc:docMk/>
            <pc:sldMk cId="3529732206" sldId="256"/>
            <ac:cxnSpMk id="41" creationId="{00E062A9-0D8B-AD27-53FD-B26D300F4CE0}"/>
          </ac:cxnSpMkLst>
        </pc:cxnChg>
        <pc:cxnChg chg="add mod">
          <ac:chgData name="Haferkorn, Sören Hinnerk" userId="e81fb504-c6b0-4547-9eb9-4b605932b7ba" providerId="ADAL" clId="{EBE34D05-DC0C-418C-938B-51924734D208}" dt="2023-09-21T09:49:11.384" v="3925" actId="14100"/>
          <ac:cxnSpMkLst>
            <pc:docMk/>
            <pc:sldMk cId="3529732206" sldId="256"/>
            <ac:cxnSpMk id="43" creationId="{058EAB2B-9EC7-17E8-2F8B-5C4C5B125285}"/>
          </ac:cxnSpMkLst>
        </pc:cxnChg>
        <pc:cxnChg chg="add mod">
          <ac:chgData name="Haferkorn, Sören Hinnerk" userId="e81fb504-c6b0-4547-9eb9-4b605932b7ba" providerId="ADAL" clId="{EBE34D05-DC0C-418C-938B-51924734D208}" dt="2023-09-21T09:48:57.337" v="3923" actId="26606"/>
          <ac:cxnSpMkLst>
            <pc:docMk/>
            <pc:sldMk cId="3529732206" sldId="256"/>
            <ac:cxnSpMk id="45" creationId="{AE668504-BFB6-DC56-B490-3E96DE4FA20F}"/>
          </ac:cxnSpMkLst>
        </pc:cxnChg>
        <pc:cxnChg chg="add mod">
          <ac:chgData name="Haferkorn, Sören Hinnerk" userId="e81fb504-c6b0-4547-9eb9-4b605932b7ba" providerId="ADAL" clId="{EBE34D05-DC0C-418C-938B-51924734D208}" dt="2023-09-21T09:49:09.600" v="3924" actId="14100"/>
          <ac:cxnSpMkLst>
            <pc:docMk/>
            <pc:sldMk cId="3529732206" sldId="256"/>
            <ac:cxnSpMk id="54" creationId="{5C6C5E7A-9A8C-2F12-D9DA-E934643EC908}"/>
          </ac:cxnSpMkLst>
        </pc:cxnChg>
        <pc:cxnChg chg="add mod">
          <ac:chgData name="Haferkorn, Sören Hinnerk" userId="e81fb504-c6b0-4547-9eb9-4b605932b7ba" providerId="ADAL" clId="{EBE34D05-DC0C-418C-938B-51924734D208}" dt="2023-09-21T09:49:15.047" v="3926" actId="14100"/>
          <ac:cxnSpMkLst>
            <pc:docMk/>
            <pc:sldMk cId="3529732206" sldId="256"/>
            <ac:cxnSpMk id="57" creationId="{8CA61B99-548B-5895-17A0-6714705A2201}"/>
          </ac:cxnSpMkLst>
        </pc:cxnChg>
        <pc:cxnChg chg="add mod">
          <ac:chgData name="Haferkorn, Sören Hinnerk" userId="e81fb504-c6b0-4547-9eb9-4b605932b7ba" providerId="ADAL" clId="{EBE34D05-DC0C-418C-938B-51924734D208}" dt="2023-09-21T09:49:22.116" v="3928" actId="14100"/>
          <ac:cxnSpMkLst>
            <pc:docMk/>
            <pc:sldMk cId="3529732206" sldId="256"/>
            <ac:cxnSpMk id="59" creationId="{310C2E10-A496-BD97-5216-27322E7D6444}"/>
          </ac:cxnSpMkLst>
        </pc:cxnChg>
        <pc:cxnChg chg="add mod">
          <ac:chgData name="Haferkorn, Sören Hinnerk" userId="e81fb504-c6b0-4547-9eb9-4b605932b7ba" providerId="ADAL" clId="{EBE34D05-DC0C-418C-938B-51924734D208}" dt="2023-09-21T09:49:34.756" v="3934" actId="14100"/>
          <ac:cxnSpMkLst>
            <pc:docMk/>
            <pc:sldMk cId="3529732206" sldId="256"/>
            <ac:cxnSpMk id="65" creationId="{10AE2E07-8126-81FC-A559-07F2E3F848F8}"/>
          </ac:cxnSpMkLst>
        </pc:cxnChg>
        <pc:cxnChg chg="add mod">
          <ac:chgData name="Haferkorn, Sören Hinnerk" userId="e81fb504-c6b0-4547-9eb9-4b605932b7ba" providerId="ADAL" clId="{EBE34D05-DC0C-418C-938B-51924734D208}" dt="2023-09-21T09:49:19.676" v="3927" actId="14100"/>
          <ac:cxnSpMkLst>
            <pc:docMk/>
            <pc:sldMk cId="3529732206" sldId="256"/>
            <ac:cxnSpMk id="87" creationId="{3E504893-CE70-7924-5851-E31E252B7C76}"/>
          </ac:cxnSpMkLst>
        </pc:cxnChg>
        <pc:cxnChg chg="add mod">
          <ac:chgData name="Haferkorn, Sören Hinnerk" userId="e81fb504-c6b0-4547-9eb9-4b605932b7ba" providerId="ADAL" clId="{EBE34D05-DC0C-418C-938B-51924734D208}" dt="2023-09-21T09:48:57.337" v="3923" actId="26606"/>
          <ac:cxnSpMkLst>
            <pc:docMk/>
            <pc:sldMk cId="3529732206" sldId="256"/>
            <ac:cxnSpMk id="124" creationId="{3B4D4684-236E-BF81-D593-B56ADCAE2E16}"/>
          </ac:cxnSpMkLst>
        </pc:cxnChg>
        <pc:cxnChg chg="add mod">
          <ac:chgData name="Haferkorn, Sören Hinnerk" userId="e81fb504-c6b0-4547-9eb9-4b605932b7ba" providerId="ADAL" clId="{EBE34D05-DC0C-418C-938B-51924734D208}" dt="2023-09-21T09:49:19.676" v="3927" actId="14100"/>
          <ac:cxnSpMkLst>
            <pc:docMk/>
            <pc:sldMk cId="3529732206" sldId="256"/>
            <ac:cxnSpMk id="138" creationId="{D35E5AC4-B08A-FE24-371F-E061D0CD006C}"/>
          </ac:cxnSpMkLst>
        </pc:cxnChg>
      </pc:sldChg>
      <pc:sldChg chg="addSp delSp modSp new mod setBg delDesignElem">
        <pc:chgData name="Haferkorn, Sören Hinnerk" userId="e81fb504-c6b0-4547-9eb9-4b605932b7ba" providerId="ADAL" clId="{EBE34D05-DC0C-418C-938B-51924734D208}" dt="2023-09-21T09:51:58.130" v="3969" actId="113"/>
        <pc:sldMkLst>
          <pc:docMk/>
          <pc:sldMk cId="3249747644" sldId="257"/>
        </pc:sldMkLst>
        <pc:spChg chg="del">
          <ac:chgData name="Haferkorn, Sören Hinnerk" userId="e81fb504-c6b0-4547-9eb9-4b605932b7ba" providerId="ADAL" clId="{EBE34D05-DC0C-418C-938B-51924734D208}" dt="2023-09-19T10:27:42.381" v="459" actId="478"/>
          <ac:spMkLst>
            <pc:docMk/>
            <pc:sldMk cId="3249747644" sldId="257"/>
            <ac:spMk id="2" creationId="{C31D970A-86C6-FA45-9373-9EAED33411AB}"/>
          </ac:spMkLst>
        </pc:spChg>
        <pc:spChg chg="add mod">
          <ac:chgData name="Haferkorn, Sören Hinnerk" userId="e81fb504-c6b0-4547-9eb9-4b605932b7ba" providerId="ADAL" clId="{EBE34D05-DC0C-418C-938B-51924734D208}" dt="2023-09-21T09:51:58.130" v="3969" actId="113"/>
          <ac:spMkLst>
            <pc:docMk/>
            <pc:sldMk cId="3249747644" sldId="257"/>
            <ac:spMk id="2" creationId="{C3315FB1-696A-7A38-C8CC-270C478C0843}"/>
          </ac:spMkLst>
        </pc:spChg>
        <pc:spChg chg="del">
          <ac:chgData name="Haferkorn, Sören Hinnerk" userId="e81fb504-c6b0-4547-9eb9-4b605932b7ba" providerId="ADAL" clId="{EBE34D05-DC0C-418C-938B-51924734D208}" dt="2023-09-19T10:27:41.369" v="458" actId="478"/>
          <ac:spMkLst>
            <pc:docMk/>
            <pc:sldMk cId="3249747644" sldId="257"/>
            <ac:spMk id="3" creationId="{82DF55DC-85CB-5185-B68C-51C8D5DB64AA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4" creationId="{6047A43F-C2C9-1C66-313A-9E0410977418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5" creationId="{51CD3614-6E85-401D-94FE-87CE93461004}"/>
          </ac:spMkLst>
        </pc:spChg>
        <pc:spChg chg="add mod">
          <ac:chgData name="Haferkorn, Sören Hinnerk" userId="e81fb504-c6b0-4547-9eb9-4b605932b7ba" providerId="ADAL" clId="{EBE34D05-DC0C-418C-938B-51924734D208}" dt="2023-09-21T09:51:09.697" v="3960" actId="14100"/>
          <ac:spMkLst>
            <pc:docMk/>
            <pc:sldMk cId="3249747644" sldId="257"/>
            <ac:spMk id="6" creationId="{DD78E644-D006-EADE-63F7-0D7C411A4762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7" creationId="{1DCAA1EA-691E-A084-7A70-30FC77422372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20" creationId="{0D6D4E28-DA88-3DFB-E618-EA8328BF0478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26" creationId="{D507AB09-394B-CCF6-9053-18F2999ED77F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27" creationId="{80EF253E-FE5E-8A72-D356-C392D1E37626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32" creationId="{9C296B23-67B1-B79D-CA75-D481B219A3CC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43" creationId="{87133450-23EF-17A0-F77D-873F86C745DE}"/>
          </ac:spMkLst>
        </pc:spChg>
        <pc:spChg chg="add mod">
          <ac:chgData name="Haferkorn, Sören Hinnerk" userId="e81fb504-c6b0-4547-9eb9-4b605932b7ba" providerId="ADAL" clId="{EBE34D05-DC0C-418C-938B-51924734D208}" dt="2023-09-21T09:50:31.884" v="3952" actId="26606"/>
          <ac:spMkLst>
            <pc:docMk/>
            <pc:sldMk cId="3249747644" sldId="257"/>
            <ac:spMk id="55" creationId="{D36989EE-CE2D-4D99-9B28-F0877BF0D533}"/>
          </ac:spMkLst>
        </pc:spChg>
        <pc:spChg chg="add del">
          <ac:chgData name="Haferkorn, Sören Hinnerk" userId="e81fb504-c6b0-4547-9eb9-4b605932b7ba" providerId="ADAL" clId="{EBE34D05-DC0C-418C-938B-51924734D208}" dt="2023-09-21T09:51:27.578" v="3964"/>
          <ac:spMkLst>
            <pc:docMk/>
            <pc:sldMk cId="3249747644" sldId="257"/>
            <ac:spMk id="59" creationId="{DA2E7C1E-2B5A-4BBA-AE51-1CD8C19309D7}"/>
          </ac:spMkLst>
        </pc:spChg>
        <pc:spChg chg="add del">
          <ac:chgData name="Haferkorn, Sören Hinnerk" userId="e81fb504-c6b0-4547-9eb9-4b605932b7ba" providerId="ADAL" clId="{EBE34D05-DC0C-418C-938B-51924734D208}" dt="2023-09-21T09:51:27.578" v="3964"/>
          <ac:spMkLst>
            <pc:docMk/>
            <pc:sldMk cId="3249747644" sldId="257"/>
            <ac:spMk id="60" creationId="{43DF76B1-5174-4FAF-9D19-FFEE98426836}"/>
          </ac:spMkLst>
        </pc:spChg>
        <pc:spChg chg="add del">
          <ac:chgData name="Haferkorn, Sören Hinnerk" userId="e81fb504-c6b0-4547-9eb9-4b605932b7ba" providerId="ADAL" clId="{EBE34D05-DC0C-418C-938B-51924734D208}" dt="2023-09-21T09:50:31.884" v="3951" actId="26606"/>
          <ac:spMkLst>
            <pc:docMk/>
            <pc:sldMk cId="3249747644" sldId="257"/>
            <ac:spMk id="62" creationId="{2D2B266D-3625-4584-A5C3-7D3F672CFF30}"/>
          </ac:spMkLst>
        </pc:spChg>
        <pc:spChg chg="add del">
          <ac:chgData name="Haferkorn, Sören Hinnerk" userId="e81fb504-c6b0-4547-9eb9-4b605932b7ba" providerId="ADAL" clId="{EBE34D05-DC0C-418C-938B-51924734D208}" dt="2023-09-21T09:50:31.884" v="3951" actId="26606"/>
          <ac:spMkLst>
            <pc:docMk/>
            <pc:sldMk cId="3249747644" sldId="257"/>
            <ac:spMk id="64" creationId="{C463B99A-73EE-4FBB-B7C4-F9F9BCC25C65}"/>
          </ac:spMkLst>
        </pc:spChg>
        <pc:spChg chg="add del">
          <ac:chgData name="Haferkorn, Sören Hinnerk" userId="e81fb504-c6b0-4547-9eb9-4b605932b7ba" providerId="ADAL" clId="{EBE34D05-DC0C-418C-938B-51924734D208}" dt="2023-09-21T09:50:31.884" v="3951" actId="26606"/>
          <ac:spMkLst>
            <pc:docMk/>
            <pc:sldMk cId="3249747644" sldId="257"/>
            <ac:spMk id="66" creationId="{A5D2A5D1-BA0D-47D3-B051-DA7743C46E28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249747644" sldId="257"/>
            <ac:spMk id="68" creationId="{DA2E7C1E-2B5A-4BBA-AE51-1CD8C19309D7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249747644" sldId="257"/>
            <ac:spMk id="69" creationId="{43DF76B1-5174-4FAF-9D19-FFEE98426836}"/>
          </ac:spMkLst>
        </pc:sp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9" creationId="{8A081A82-1054-FA91-5D78-736B21FFAAD5}"/>
          </ac:cxnSpMkLst>
        </pc:cxnChg>
        <pc:cxnChg chg="add del mod">
          <ac:chgData name="Haferkorn, Sören Hinnerk" userId="e81fb504-c6b0-4547-9eb9-4b605932b7ba" providerId="ADAL" clId="{EBE34D05-DC0C-418C-938B-51924734D208}" dt="2023-09-19T10:30:39" v="482" actId="478"/>
          <ac:cxnSpMkLst>
            <pc:docMk/>
            <pc:sldMk cId="3249747644" sldId="257"/>
            <ac:cxnSpMk id="11" creationId="{CD2D628F-C946-4ACC-6273-D405B645FC6C}"/>
          </ac:cxnSpMkLst>
        </pc:cxnChg>
        <pc:cxnChg chg="add mod">
          <ac:chgData name="Haferkorn, Sören Hinnerk" userId="e81fb504-c6b0-4547-9eb9-4b605932b7ba" providerId="ADAL" clId="{EBE34D05-DC0C-418C-938B-51924734D208}" dt="2023-09-21T09:51:09.697" v="3960" actId="14100"/>
          <ac:cxnSpMkLst>
            <pc:docMk/>
            <pc:sldMk cId="3249747644" sldId="257"/>
            <ac:cxnSpMk id="13" creationId="{0372B108-6CC8-0E53-7230-59A226C515A6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22" creationId="{E15BC0D1-24DF-F46D-0DF5-493AB8EF7362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25" creationId="{98C8BBD3-15C6-2D3C-5110-88A173350927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29" creationId="{BAC69B4D-F405-C61A-73F3-C1D7FB9C9996}"/>
          </ac:cxnSpMkLst>
        </pc:cxnChg>
        <pc:cxnChg chg="add del mod">
          <ac:chgData name="Haferkorn, Sören Hinnerk" userId="e81fb504-c6b0-4547-9eb9-4b605932b7ba" providerId="ADAL" clId="{EBE34D05-DC0C-418C-938B-51924734D208}" dt="2023-09-19T10:35:15.232" v="590" actId="478"/>
          <ac:cxnSpMkLst>
            <pc:docMk/>
            <pc:sldMk cId="3249747644" sldId="257"/>
            <ac:cxnSpMk id="31" creationId="{4D0F9487-83BE-0AC0-A82F-456C34352545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34" creationId="{9C6E47E2-3EBA-2019-7CBB-2DB606B48A19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42" creationId="{28209E8E-B2A3-D506-656A-B26394039BF8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45" creationId="{54137A51-43FB-F9AF-E815-C15C847CAD57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47" creationId="{F74E21C0-E024-8E24-BFA1-268776948995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49" creationId="{FBA24AFB-4769-9590-DD81-84DA16FA4758}"/>
          </ac:cxnSpMkLst>
        </pc:cxnChg>
        <pc:cxnChg chg="add mod">
          <ac:chgData name="Haferkorn, Sören Hinnerk" userId="e81fb504-c6b0-4547-9eb9-4b605932b7ba" providerId="ADAL" clId="{EBE34D05-DC0C-418C-938B-51924734D208}" dt="2023-09-21T09:50:31.884" v="3952" actId="26606"/>
          <ac:cxnSpMkLst>
            <pc:docMk/>
            <pc:sldMk cId="3249747644" sldId="257"/>
            <ac:cxnSpMk id="57" creationId="{D19DBF50-57EF-0279-A1F3-112664DB4C2C}"/>
          </ac:cxnSpMkLst>
        </pc:cxnChg>
      </pc:sldChg>
      <pc:sldChg chg="addSp delSp modSp new mod">
        <pc:chgData name="Haferkorn, Sören Hinnerk" userId="e81fb504-c6b0-4547-9eb9-4b605932b7ba" providerId="ADAL" clId="{EBE34D05-DC0C-418C-938B-51924734D208}" dt="2023-09-21T09:11:26.675" v="2412" actId="20577"/>
        <pc:sldMkLst>
          <pc:docMk/>
          <pc:sldMk cId="2920129010" sldId="258"/>
        </pc:sldMkLst>
        <pc:spChg chg="del">
          <ac:chgData name="Haferkorn, Sören Hinnerk" userId="e81fb504-c6b0-4547-9eb9-4b605932b7ba" providerId="ADAL" clId="{EBE34D05-DC0C-418C-938B-51924734D208}" dt="2023-09-20T09:29:52.241" v="691" actId="478"/>
          <ac:spMkLst>
            <pc:docMk/>
            <pc:sldMk cId="2920129010" sldId="258"/>
            <ac:spMk id="2" creationId="{4429C447-9C52-62B8-FD35-60CEC8D38F69}"/>
          </ac:spMkLst>
        </pc:spChg>
        <pc:spChg chg="add mod">
          <ac:chgData name="Haferkorn, Sören Hinnerk" userId="e81fb504-c6b0-4547-9eb9-4b605932b7ba" providerId="ADAL" clId="{EBE34D05-DC0C-418C-938B-51924734D208}" dt="2023-09-21T09:00:15.779" v="2265" actId="20577"/>
          <ac:spMkLst>
            <pc:docMk/>
            <pc:sldMk cId="2920129010" sldId="258"/>
            <ac:spMk id="2" creationId="{933C622A-9F9B-53FF-7CE5-B3BD4115B0B0}"/>
          </ac:spMkLst>
        </pc:spChg>
        <pc:spChg chg="del">
          <ac:chgData name="Haferkorn, Sören Hinnerk" userId="e81fb504-c6b0-4547-9eb9-4b605932b7ba" providerId="ADAL" clId="{EBE34D05-DC0C-418C-938B-51924734D208}" dt="2023-09-20T09:29:54.588" v="692" actId="478"/>
          <ac:spMkLst>
            <pc:docMk/>
            <pc:sldMk cId="2920129010" sldId="258"/>
            <ac:spMk id="3" creationId="{514C1157-95E0-959C-7275-D4CCB3298275}"/>
          </ac:spMkLst>
        </pc:spChg>
        <pc:spChg chg="add mod">
          <ac:chgData name="Haferkorn, Sören Hinnerk" userId="e81fb504-c6b0-4547-9eb9-4b605932b7ba" providerId="ADAL" clId="{EBE34D05-DC0C-418C-938B-51924734D208}" dt="2023-09-21T08:59:43.028" v="2250" actId="5793"/>
          <ac:spMkLst>
            <pc:docMk/>
            <pc:sldMk cId="2920129010" sldId="258"/>
            <ac:spMk id="3" creationId="{C35A089B-5DE4-8130-8EBF-23A1EBA3301C}"/>
          </ac:spMkLst>
        </pc:spChg>
        <pc:spChg chg="add del mod">
          <ac:chgData name="Haferkorn, Sören Hinnerk" userId="e81fb504-c6b0-4547-9eb9-4b605932b7ba" providerId="ADAL" clId="{EBE34D05-DC0C-418C-938B-51924734D208}" dt="2023-09-21T09:09:24.679" v="2270"/>
          <ac:spMkLst>
            <pc:docMk/>
            <pc:sldMk cId="2920129010" sldId="258"/>
            <ac:spMk id="4" creationId="{5D33B0D9-B7FE-8789-578D-AE830D689AFF}"/>
          </ac:spMkLst>
        </pc:spChg>
        <pc:spChg chg="add mod">
          <ac:chgData name="Haferkorn, Sören Hinnerk" userId="e81fb504-c6b0-4547-9eb9-4b605932b7ba" providerId="ADAL" clId="{EBE34D05-DC0C-418C-938B-51924734D208}" dt="2023-09-20T09:36:56.612" v="1030" actId="20577"/>
          <ac:spMkLst>
            <pc:docMk/>
            <pc:sldMk cId="2920129010" sldId="258"/>
            <ac:spMk id="6" creationId="{1A9D484F-26A7-BCA6-1954-85FA8C8131A3}"/>
          </ac:spMkLst>
        </pc:spChg>
        <pc:spChg chg="add mod">
          <ac:chgData name="Haferkorn, Sören Hinnerk" userId="e81fb504-c6b0-4547-9eb9-4b605932b7ba" providerId="ADAL" clId="{EBE34D05-DC0C-418C-938B-51924734D208}" dt="2023-09-21T08:53:22.093" v="1707" actId="1076"/>
          <ac:spMkLst>
            <pc:docMk/>
            <pc:sldMk cId="2920129010" sldId="258"/>
            <ac:spMk id="7" creationId="{ED1D1BF0-84CE-6251-6FD3-AB827681E820}"/>
          </ac:spMkLst>
        </pc:spChg>
        <pc:spChg chg="add mod">
          <ac:chgData name="Haferkorn, Sören Hinnerk" userId="e81fb504-c6b0-4547-9eb9-4b605932b7ba" providerId="ADAL" clId="{EBE34D05-DC0C-418C-938B-51924734D208}" dt="2023-09-21T09:11:26.675" v="2412" actId="20577"/>
          <ac:spMkLst>
            <pc:docMk/>
            <pc:sldMk cId="2920129010" sldId="258"/>
            <ac:spMk id="8" creationId="{DD835453-42DD-4638-1BE6-06E1930175DB}"/>
          </ac:spMkLst>
        </pc:spChg>
        <pc:picChg chg="add mod modCrop">
          <ac:chgData name="Haferkorn, Sören Hinnerk" userId="e81fb504-c6b0-4547-9eb9-4b605932b7ba" providerId="ADAL" clId="{EBE34D05-DC0C-418C-938B-51924734D208}" dt="2023-09-21T08:53:18.622" v="1706" actId="1076"/>
          <ac:picMkLst>
            <pc:docMk/>
            <pc:sldMk cId="2920129010" sldId="258"/>
            <ac:picMk id="5" creationId="{D7E95624-3C0E-BE19-2E52-55871A52CA98}"/>
          </ac:picMkLst>
        </pc:picChg>
      </pc:sldChg>
      <pc:sldChg chg="addSp delSp modSp new mod setBg delDesignElem">
        <pc:chgData name="Haferkorn, Sören Hinnerk" userId="e81fb504-c6b0-4547-9eb9-4b605932b7ba" providerId="ADAL" clId="{EBE34D05-DC0C-418C-938B-51924734D208}" dt="2023-09-21T10:37:13.153" v="5506" actId="1076"/>
        <pc:sldMkLst>
          <pc:docMk/>
          <pc:sldMk cId="1338759192" sldId="259"/>
        </pc:sldMkLst>
        <pc:spChg chg="del">
          <ac:chgData name="Haferkorn, Sören Hinnerk" userId="e81fb504-c6b0-4547-9eb9-4b605932b7ba" providerId="ADAL" clId="{EBE34D05-DC0C-418C-938B-51924734D208}" dt="2023-09-20T09:40:01.614" v="1093" actId="478"/>
          <ac:spMkLst>
            <pc:docMk/>
            <pc:sldMk cId="1338759192" sldId="259"/>
            <ac:spMk id="2" creationId="{3DD2F4D0-8D20-258A-2205-5A0413BAB747}"/>
          </ac:spMkLst>
        </pc:spChg>
        <pc:spChg chg="del">
          <ac:chgData name="Haferkorn, Sören Hinnerk" userId="e81fb504-c6b0-4547-9eb9-4b605932b7ba" providerId="ADAL" clId="{EBE34D05-DC0C-418C-938B-51924734D208}" dt="2023-09-20T09:40:02.863" v="1094" actId="478"/>
          <ac:spMkLst>
            <pc:docMk/>
            <pc:sldMk cId="1338759192" sldId="259"/>
            <ac:spMk id="3" creationId="{E9F1A6E0-3859-5312-023F-3C6CF75EDDEA}"/>
          </ac:spMkLst>
        </pc:spChg>
        <pc:spChg chg="add mod">
          <ac:chgData name="Haferkorn, Sören Hinnerk" userId="e81fb504-c6b0-4547-9eb9-4b605932b7ba" providerId="ADAL" clId="{EBE34D05-DC0C-418C-938B-51924734D208}" dt="2023-09-21T10:32:27.375" v="4996" actId="20577"/>
          <ac:spMkLst>
            <pc:docMk/>
            <pc:sldMk cId="1338759192" sldId="259"/>
            <ac:spMk id="4" creationId="{DC00B0F9-6F30-5890-11FD-B112390E06AD}"/>
          </ac:spMkLst>
        </pc:spChg>
        <pc:spChg chg="add mod">
          <ac:chgData name="Haferkorn, Sören Hinnerk" userId="e81fb504-c6b0-4547-9eb9-4b605932b7ba" providerId="ADAL" clId="{EBE34D05-DC0C-418C-938B-51924734D208}" dt="2023-09-21T10:34:04.627" v="5230" actId="20577"/>
          <ac:spMkLst>
            <pc:docMk/>
            <pc:sldMk cId="1338759192" sldId="259"/>
            <ac:spMk id="5" creationId="{81BC042B-3362-2E56-43EE-6B36AC3E4FBF}"/>
          </ac:spMkLst>
        </pc:spChg>
        <pc:spChg chg="add mod">
          <ac:chgData name="Haferkorn, Sören Hinnerk" userId="e81fb504-c6b0-4547-9eb9-4b605932b7ba" providerId="ADAL" clId="{EBE34D05-DC0C-418C-938B-51924734D208}" dt="2023-09-21T10:36:12.808" v="5498" actId="20577"/>
          <ac:spMkLst>
            <pc:docMk/>
            <pc:sldMk cId="1338759192" sldId="259"/>
            <ac:spMk id="6" creationId="{6FAC66EA-3E87-3D8F-7C72-0EBFF13ABCBE}"/>
          </ac:spMkLst>
        </pc:spChg>
        <pc:spChg chg="add mod">
          <ac:chgData name="Haferkorn, Sören Hinnerk" userId="e81fb504-c6b0-4547-9eb9-4b605932b7ba" providerId="ADAL" clId="{EBE34D05-DC0C-418C-938B-51924734D208}" dt="2023-09-21T10:35:11.226" v="5445" actId="20577"/>
          <ac:spMkLst>
            <pc:docMk/>
            <pc:sldMk cId="1338759192" sldId="259"/>
            <ac:spMk id="7" creationId="{48AD2CE5-023F-1C5A-5D06-B655F4B5A043}"/>
          </ac:spMkLst>
        </pc:spChg>
        <pc:spChg chg="add del mod">
          <ac:chgData name="Haferkorn, Sören Hinnerk" userId="e81fb504-c6b0-4547-9eb9-4b605932b7ba" providerId="ADAL" clId="{EBE34D05-DC0C-418C-938B-51924734D208}" dt="2023-09-21T09:17:05.101" v="2564" actId="767"/>
          <ac:spMkLst>
            <pc:docMk/>
            <pc:sldMk cId="1338759192" sldId="259"/>
            <ac:spMk id="8" creationId="{2D448A4D-D445-BE91-5EC9-8D9B3030465D}"/>
          </ac:spMkLst>
        </pc:spChg>
        <pc:spChg chg="add mod">
          <ac:chgData name="Haferkorn, Sören Hinnerk" userId="e81fb504-c6b0-4547-9eb9-4b605932b7ba" providerId="ADAL" clId="{EBE34D05-DC0C-418C-938B-51924734D208}" dt="2023-09-21T09:18:36.839" v="2589" actId="14100"/>
          <ac:spMkLst>
            <pc:docMk/>
            <pc:sldMk cId="1338759192" sldId="259"/>
            <ac:spMk id="9" creationId="{1A6CE9C6-9630-C4DE-4E1B-D85D2E23602D}"/>
          </ac:spMkLst>
        </pc:spChg>
        <pc:spChg chg="add del mod">
          <ac:chgData name="Haferkorn, Sören Hinnerk" userId="e81fb504-c6b0-4547-9eb9-4b605932b7ba" providerId="ADAL" clId="{EBE34D05-DC0C-418C-938B-51924734D208}" dt="2023-09-21T09:18:00.780" v="2579" actId="11529"/>
          <ac:spMkLst>
            <pc:docMk/>
            <pc:sldMk cId="1338759192" sldId="259"/>
            <ac:spMk id="10" creationId="{7DB1A11C-7FB2-271B-C673-C140BC8CF87F}"/>
          </ac:spMkLst>
        </pc:spChg>
        <pc:spChg chg="add del">
          <ac:chgData name="Haferkorn, Sören Hinnerk" userId="e81fb504-c6b0-4547-9eb9-4b605932b7ba" providerId="ADAL" clId="{EBE34D05-DC0C-418C-938B-51924734D208}" dt="2023-09-21T09:18:02.443" v="2580" actId="26606"/>
          <ac:spMkLst>
            <pc:docMk/>
            <pc:sldMk cId="1338759192" sldId="259"/>
            <ac:spMk id="11" creationId="{69D184B2-2226-4E31-BCCB-444330767440}"/>
          </ac:spMkLst>
        </pc:spChg>
        <pc:spChg chg="add del">
          <ac:chgData name="Haferkorn, Sören Hinnerk" userId="e81fb504-c6b0-4547-9eb9-4b605932b7ba" providerId="ADAL" clId="{EBE34D05-DC0C-418C-938B-51924734D208}" dt="2023-09-21T09:17:05.343" v="2565" actId="26606"/>
          <ac:spMkLst>
            <pc:docMk/>
            <pc:sldMk cId="1338759192" sldId="259"/>
            <ac:spMk id="12" creationId="{86FF76B9-219D-4469-AF87-0236D29032F1}"/>
          </ac:spMkLst>
        </pc:spChg>
        <pc:spChg chg="add del">
          <ac:chgData name="Haferkorn, Sören Hinnerk" userId="e81fb504-c6b0-4547-9eb9-4b605932b7ba" providerId="ADAL" clId="{EBE34D05-DC0C-418C-938B-51924734D208}" dt="2023-09-21T09:18:02.443" v="2580" actId="26606"/>
          <ac:spMkLst>
            <pc:docMk/>
            <pc:sldMk cId="1338759192" sldId="259"/>
            <ac:spMk id="13" creationId="{864DE13E-58EB-4475-B79C-0D4FC651239B}"/>
          </ac:spMkLst>
        </pc:spChg>
        <pc:spChg chg="add del">
          <ac:chgData name="Haferkorn, Sören Hinnerk" userId="e81fb504-c6b0-4547-9eb9-4b605932b7ba" providerId="ADAL" clId="{EBE34D05-DC0C-418C-938B-51924734D208}" dt="2023-09-21T09:18:29.303" v="2586" actId="26606"/>
          <ac:spMkLst>
            <pc:docMk/>
            <pc:sldMk cId="1338759192" sldId="259"/>
            <ac:spMk id="15" creationId="{01D0AF59-99C3-4251-AB9A-C966C6AD4400}"/>
          </ac:spMkLst>
        </pc:spChg>
        <pc:spChg chg="add del">
          <ac:chgData name="Haferkorn, Sören Hinnerk" userId="e81fb504-c6b0-4547-9eb9-4b605932b7ba" providerId="ADAL" clId="{EBE34D05-DC0C-418C-938B-51924734D208}" dt="2023-09-21T09:18:02.443" v="2580" actId="26606"/>
          <ac:spMkLst>
            <pc:docMk/>
            <pc:sldMk cId="1338759192" sldId="259"/>
            <ac:spMk id="16" creationId="{1AC4D4E3-486A-464A-8EC8-D44881097267}"/>
          </ac:spMkLst>
        </pc:spChg>
        <pc:spChg chg="add del">
          <ac:chgData name="Haferkorn, Sören Hinnerk" userId="e81fb504-c6b0-4547-9eb9-4b605932b7ba" providerId="ADAL" clId="{EBE34D05-DC0C-418C-938B-51924734D208}" dt="2023-09-21T09:18:29.303" v="2586" actId="26606"/>
          <ac:spMkLst>
            <pc:docMk/>
            <pc:sldMk cId="1338759192" sldId="259"/>
            <ac:spMk id="17" creationId="{1855405F-37A2-4869-9154-F8BE3BECE6C3}"/>
          </ac:spMkLst>
        </pc:spChg>
        <pc:spChg chg="add del">
          <ac:chgData name="Haferkorn, Sören Hinnerk" userId="e81fb504-c6b0-4547-9eb9-4b605932b7ba" providerId="ADAL" clId="{EBE34D05-DC0C-418C-938B-51924734D208}" dt="2023-09-21T09:17:05.343" v="2565" actId="26606"/>
          <ac:spMkLst>
            <pc:docMk/>
            <pc:sldMk cId="1338759192" sldId="259"/>
            <ac:spMk id="18" creationId="{2E80C965-DB6D-4F81-9E9E-B027384D0BD6}"/>
          </ac:spMkLst>
        </pc:spChg>
        <pc:spChg chg="add del">
          <ac:chgData name="Haferkorn, Sören Hinnerk" userId="e81fb504-c6b0-4547-9eb9-4b605932b7ba" providerId="ADAL" clId="{EBE34D05-DC0C-418C-938B-51924734D208}" dt="2023-09-21T09:47:07.490" v="3878"/>
          <ac:spMkLst>
            <pc:docMk/>
            <pc:sldMk cId="1338759192" sldId="259"/>
            <ac:spMk id="19" creationId="{69D184B2-2226-4E31-BCCB-444330767440}"/>
          </ac:spMkLst>
        </pc:spChg>
        <pc:spChg chg="add del">
          <ac:chgData name="Haferkorn, Sören Hinnerk" userId="e81fb504-c6b0-4547-9eb9-4b605932b7ba" providerId="ADAL" clId="{EBE34D05-DC0C-418C-938B-51924734D208}" dt="2023-09-21T09:17:05.343" v="2565" actId="26606"/>
          <ac:spMkLst>
            <pc:docMk/>
            <pc:sldMk cId="1338759192" sldId="259"/>
            <ac:spMk id="20" creationId="{633C5E46-DAC5-4661-9C87-22B08E2A512F}"/>
          </ac:spMkLst>
        </pc:spChg>
        <pc:spChg chg="add del">
          <ac:chgData name="Haferkorn, Sören Hinnerk" userId="e81fb504-c6b0-4547-9eb9-4b605932b7ba" providerId="ADAL" clId="{EBE34D05-DC0C-418C-938B-51924734D208}" dt="2023-09-21T09:47:07.490" v="3878"/>
          <ac:spMkLst>
            <pc:docMk/>
            <pc:sldMk cId="1338759192" sldId="259"/>
            <ac:spMk id="21" creationId="{1AC4D4E3-486A-464A-8EC8-D44881097267}"/>
          </ac:spMkLst>
        </pc:spChg>
        <pc:spChg chg="add del">
          <ac:chgData name="Haferkorn, Sören Hinnerk" userId="e81fb504-c6b0-4547-9eb9-4b605932b7ba" providerId="ADAL" clId="{EBE34D05-DC0C-418C-938B-51924734D208}" dt="2023-09-21T09:47:07.490" v="3878"/>
          <ac:spMkLst>
            <pc:docMk/>
            <pc:sldMk cId="1338759192" sldId="259"/>
            <ac:spMk id="22" creationId="{864DE13E-58EB-4475-B79C-0D4FC651239B}"/>
          </ac:spMkLst>
        </pc:spChg>
        <pc:grpChg chg="add del">
          <ac:chgData name="Haferkorn, Sören Hinnerk" userId="e81fb504-c6b0-4547-9eb9-4b605932b7ba" providerId="ADAL" clId="{EBE34D05-DC0C-418C-938B-51924734D208}" dt="2023-09-21T09:17:05.343" v="2565" actId="26606"/>
          <ac:grpSpMkLst>
            <pc:docMk/>
            <pc:sldMk cId="1338759192" sldId="259"/>
            <ac:grpSpMk id="14" creationId="{DB88BD78-87E1-424D-B479-C37D8E41B12E}"/>
          </ac:grpSpMkLst>
        </pc:grpChg>
        <pc:picChg chg="add del mod">
          <ac:chgData name="Haferkorn, Sören Hinnerk" userId="e81fb504-c6b0-4547-9eb9-4b605932b7ba" providerId="ADAL" clId="{EBE34D05-DC0C-418C-938B-51924734D208}" dt="2023-09-21T10:37:09.987" v="5505" actId="478"/>
          <ac:picMkLst>
            <pc:docMk/>
            <pc:sldMk cId="1338759192" sldId="259"/>
            <ac:picMk id="3" creationId="{55D2EEBD-33BA-F424-9620-929650DC3337}"/>
          </ac:picMkLst>
        </pc:picChg>
        <pc:picChg chg="add mod">
          <ac:chgData name="Haferkorn, Sören Hinnerk" userId="e81fb504-c6b0-4547-9eb9-4b605932b7ba" providerId="ADAL" clId="{EBE34D05-DC0C-418C-938B-51924734D208}" dt="2023-09-21T10:37:13.153" v="5506" actId="1076"/>
          <ac:picMkLst>
            <pc:docMk/>
            <pc:sldMk cId="1338759192" sldId="259"/>
            <ac:picMk id="8" creationId="{D2B32A19-CF7E-15C3-3195-AFDE1CBD3360}"/>
          </ac:picMkLst>
        </pc:picChg>
      </pc:sldChg>
      <pc:sldChg chg="addSp delSp modSp new mod ord setBg delDesignElem">
        <pc:chgData name="Haferkorn, Sören Hinnerk" userId="e81fb504-c6b0-4547-9eb9-4b605932b7ba" providerId="ADAL" clId="{EBE34D05-DC0C-418C-938B-51924734D208}" dt="2023-09-21T09:51:27.578" v="3964"/>
        <pc:sldMkLst>
          <pc:docMk/>
          <pc:sldMk cId="3768429085" sldId="260"/>
        </pc:sldMkLst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2" creationId="{A757A17F-13EA-2E92-C78F-C81AB01E8A24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3" creationId="{C23B3763-35DB-E160-CA2E-2EB1107A2CE9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4" creationId="{F1ADA57C-2315-EBF4-7456-CFCFD9F7A56D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5" creationId="{F7A2A157-790D-B0D7-8D08-8A1AEBFA491B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6" creationId="{0570675B-47E3-6E52-E890-73CE86499F6F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7" creationId="{20B45B3C-2DB3-73C6-5FA6-9E100CE0D20E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8" creationId="{EDBCA4B3-124A-2AB3-B6F6-672C062A18BC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9" creationId="{8E9B51CC-96B1-108A-253B-2B3F0C0D597F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10" creationId="{F277537E-64B1-29A2-A80D-A62F8A97FFD1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11" creationId="{FEE5DBC2-093D-56E4-9897-895753420D3A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12" creationId="{4BC06DC6-1B51-30C3-1202-8728FD7A456E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13" creationId="{5266216E-B113-8C69-B580-808CA9EC06B2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14" creationId="{9DF88D1C-88B2-9CE5-6FDC-BFC96A4C6C5B}"/>
          </ac:spMkLst>
        </pc:spChg>
        <pc:spChg chg="add mod">
          <ac:chgData name="Haferkorn, Sören Hinnerk" userId="e81fb504-c6b0-4547-9eb9-4b605932b7ba" providerId="ADAL" clId="{EBE34D05-DC0C-418C-938B-51924734D208}" dt="2023-09-21T09:51:23.062" v="3961" actId="26606"/>
          <ac:spMkLst>
            <pc:docMk/>
            <pc:sldMk cId="3768429085" sldId="260"/>
            <ac:spMk id="15" creationId="{144E4E4C-79B2-C901-8543-7B7AF2A7FF6B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768429085" sldId="260"/>
            <ac:spMk id="17" creationId="{6D1A2CED-DA9B-4CCF-8215-CFC65FE71603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768429085" sldId="260"/>
            <ac:spMk id="18" creationId="{562DFC44-A40C-4573-9230-B3EDB3EC8EEB}"/>
          </ac:spMkLst>
        </pc:spChg>
        <pc:spChg chg="add del">
          <ac:chgData name="Haferkorn, Sören Hinnerk" userId="e81fb504-c6b0-4547-9eb9-4b605932b7ba" providerId="ADAL" clId="{EBE34D05-DC0C-418C-938B-51924734D208}" dt="2023-09-21T09:50:47.504" v="3956"/>
          <ac:spMkLst>
            <pc:docMk/>
            <pc:sldMk cId="3768429085" sldId="260"/>
            <ac:spMk id="19" creationId="{15589D35-CF9F-4DE9-A792-8571A09E9BC9}"/>
          </ac:spMkLst>
        </pc:spChg>
        <pc:spChg chg="add del">
          <ac:chgData name="Haferkorn, Sören Hinnerk" userId="e81fb504-c6b0-4547-9eb9-4b605932b7ba" providerId="ADAL" clId="{EBE34D05-DC0C-418C-938B-51924734D208}" dt="2023-09-21T09:51:27.578" v="3964"/>
          <ac:spMkLst>
            <pc:docMk/>
            <pc:sldMk cId="3768429085" sldId="260"/>
            <ac:spMk id="20" creationId="{7301F447-EEF7-48F5-AF73-7566EE7F64AD}"/>
          </ac:spMkLst>
        </pc:spChg>
        <pc:spChg chg="add del">
          <ac:chgData name="Haferkorn, Sören Hinnerk" userId="e81fb504-c6b0-4547-9eb9-4b605932b7ba" providerId="ADAL" clId="{EBE34D05-DC0C-418C-938B-51924734D208}" dt="2023-09-21T09:46:26.731" v="3872" actId="26606"/>
          <ac:spMkLst>
            <pc:docMk/>
            <pc:sldMk cId="3768429085" sldId="260"/>
            <ac:spMk id="21" creationId="{2E442304-DDBD-4F7B-8017-36BCC863FB40}"/>
          </ac:spMkLst>
        </pc:spChg>
        <pc:spChg chg="add del">
          <ac:chgData name="Haferkorn, Sören Hinnerk" userId="e81fb504-c6b0-4547-9eb9-4b605932b7ba" providerId="ADAL" clId="{EBE34D05-DC0C-418C-938B-51924734D208}" dt="2023-09-21T09:51:27.578" v="3964"/>
          <ac:spMkLst>
            <pc:docMk/>
            <pc:sldMk cId="3768429085" sldId="260"/>
            <ac:spMk id="22" creationId="{F7117410-A2A4-4085-9ADC-46744551DBDE}"/>
          </ac:spMkLst>
        </pc:spChg>
        <pc:spChg chg="add del">
          <ac:chgData name="Haferkorn, Sören Hinnerk" userId="e81fb504-c6b0-4547-9eb9-4b605932b7ba" providerId="ADAL" clId="{EBE34D05-DC0C-418C-938B-51924734D208}" dt="2023-09-21T09:46:26.731" v="3872" actId="26606"/>
          <ac:spMkLst>
            <pc:docMk/>
            <pc:sldMk cId="3768429085" sldId="260"/>
            <ac:spMk id="23" creationId="{5E107275-3853-46FD-A241-DE4355A42675}"/>
          </ac:spMkLst>
        </pc:spChg>
        <pc:spChg chg="add del">
          <ac:chgData name="Haferkorn, Sören Hinnerk" userId="e81fb504-c6b0-4547-9eb9-4b605932b7ba" providerId="ADAL" clId="{EBE34D05-DC0C-418C-938B-51924734D208}" dt="2023-09-21T09:51:27.578" v="3964"/>
          <ac:spMkLst>
            <pc:docMk/>
            <pc:sldMk cId="3768429085" sldId="260"/>
            <ac:spMk id="24" creationId="{99F74EB5-E547-4FB4-95F5-BCC788F3C4A0}"/>
          </ac:spMkLst>
        </pc:spChg>
        <pc:spChg chg="add del">
          <ac:chgData name="Haferkorn, Sören Hinnerk" userId="e81fb504-c6b0-4547-9eb9-4b605932b7ba" providerId="ADAL" clId="{EBE34D05-DC0C-418C-938B-51924734D208}" dt="2023-09-21T09:46:28.019" v="3874" actId="26606"/>
          <ac:spMkLst>
            <pc:docMk/>
            <pc:sldMk cId="3768429085" sldId="260"/>
            <ac:spMk id="25" creationId="{C05CBC3C-2E5A-4839-8B9B-2E5A6ADF0F58}"/>
          </ac:spMkLst>
        </pc:spChg>
        <pc:spChg chg="add del">
          <ac:chgData name="Haferkorn, Sören Hinnerk" userId="e81fb504-c6b0-4547-9eb9-4b605932b7ba" providerId="ADAL" clId="{EBE34D05-DC0C-418C-938B-51924734D208}" dt="2023-09-21T09:46:28.019" v="3874" actId="26606"/>
          <ac:spMkLst>
            <pc:docMk/>
            <pc:sldMk cId="3768429085" sldId="260"/>
            <ac:spMk id="26" creationId="{DB5B423A-57CC-4C58-AA26-8E2E862B03A0}"/>
          </ac:spMkLst>
        </pc:spChg>
        <pc:spChg chg="add del">
          <ac:chgData name="Haferkorn, Sören Hinnerk" userId="e81fb504-c6b0-4547-9eb9-4b605932b7ba" providerId="ADAL" clId="{EBE34D05-DC0C-418C-938B-51924734D208}" dt="2023-09-21T09:47:07.490" v="3878"/>
          <ac:spMkLst>
            <pc:docMk/>
            <pc:sldMk cId="3768429085" sldId="260"/>
            <ac:spMk id="28" creationId="{AE2B703B-46F9-481A-A605-82E2A828C4FA}"/>
          </ac:spMkLst>
        </pc:spChg>
        <pc:spChg chg="add del">
          <ac:chgData name="Haferkorn, Sören Hinnerk" userId="e81fb504-c6b0-4547-9eb9-4b605932b7ba" providerId="ADAL" clId="{EBE34D05-DC0C-418C-938B-51924734D208}" dt="2023-09-21T09:47:07.490" v="3878"/>
          <ac:spMkLst>
            <pc:docMk/>
            <pc:sldMk cId="3768429085" sldId="260"/>
            <ac:spMk id="29" creationId="{F13BE4D7-0C3D-4906-B230-A1C5B4665CCF}"/>
          </ac:spMkLst>
        </pc:spChg>
      </pc:sldChg>
      <pc:sldChg chg="addSp modSp new mod">
        <pc:chgData name="Haferkorn, Sören Hinnerk" userId="e81fb504-c6b0-4547-9eb9-4b605932b7ba" providerId="ADAL" clId="{EBE34D05-DC0C-418C-938B-51924734D208}" dt="2023-09-21T10:59:21.159" v="6246" actId="1076"/>
        <pc:sldMkLst>
          <pc:docMk/>
          <pc:sldMk cId="435107965" sldId="261"/>
        </pc:sldMkLst>
        <pc:spChg chg="add mod">
          <ac:chgData name="Haferkorn, Sören Hinnerk" userId="e81fb504-c6b0-4547-9eb9-4b605932b7ba" providerId="ADAL" clId="{EBE34D05-DC0C-418C-938B-51924734D208}" dt="2023-09-21T09:53:25.537" v="3988" actId="14100"/>
          <ac:spMkLst>
            <pc:docMk/>
            <pc:sldMk cId="435107965" sldId="261"/>
            <ac:spMk id="2" creationId="{9DE8C695-004C-2F46-E599-D866F2D491C8}"/>
          </ac:spMkLst>
        </pc:spChg>
        <pc:spChg chg="add mod">
          <ac:chgData name="Haferkorn, Sören Hinnerk" userId="e81fb504-c6b0-4547-9eb9-4b605932b7ba" providerId="ADAL" clId="{EBE34D05-DC0C-418C-938B-51924734D208}" dt="2023-09-21T10:59:21.159" v="6246" actId="1076"/>
          <ac:spMkLst>
            <pc:docMk/>
            <pc:sldMk cId="435107965" sldId="261"/>
            <ac:spMk id="3" creationId="{52375674-39EC-4666-5210-571F0F6C09F1}"/>
          </ac:spMkLst>
        </pc:spChg>
        <pc:spChg chg="add mod">
          <ac:chgData name="Haferkorn, Sören Hinnerk" userId="e81fb504-c6b0-4547-9eb9-4b605932b7ba" providerId="ADAL" clId="{EBE34D05-DC0C-418C-938B-51924734D208}" dt="2023-09-21T09:56:26.597" v="4052" actId="20577"/>
          <ac:spMkLst>
            <pc:docMk/>
            <pc:sldMk cId="435107965" sldId="261"/>
            <ac:spMk id="4" creationId="{9DC32140-F4F4-35C3-2897-C33D14006014}"/>
          </ac:spMkLst>
        </pc:spChg>
        <pc:spChg chg="add mod">
          <ac:chgData name="Haferkorn, Sören Hinnerk" userId="e81fb504-c6b0-4547-9eb9-4b605932b7ba" providerId="ADAL" clId="{EBE34D05-DC0C-418C-938B-51924734D208}" dt="2023-09-21T10:01:44.827" v="4096" actId="113"/>
          <ac:spMkLst>
            <pc:docMk/>
            <pc:sldMk cId="435107965" sldId="261"/>
            <ac:spMk id="5" creationId="{2DD83AF9-3510-0936-38B4-0267C8168040}"/>
          </ac:spMkLst>
        </pc:spChg>
      </pc:sldChg>
      <pc:sldChg chg="addSp delSp modSp add mod setBg">
        <pc:chgData name="Haferkorn, Sören Hinnerk" userId="e81fb504-c6b0-4547-9eb9-4b605932b7ba" providerId="ADAL" clId="{EBE34D05-DC0C-418C-938B-51924734D208}" dt="2023-09-21T10:47:15.268" v="6245" actId="20577"/>
        <pc:sldMkLst>
          <pc:docMk/>
          <pc:sldMk cId="1579251294" sldId="262"/>
        </pc:sldMkLst>
        <pc:spChg chg="mod">
          <ac:chgData name="Haferkorn, Sören Hinnerk" userId="e81fb504-c6b0-4547-9eb9-4b605932b7ba" providerId="ADAL" clId="{EBE34D05-DC0C-418C-938B-51924734D208}" dt="2023-09-21T10:45:41.486" v="5944" actId="20577"/>
          <ac:spMkLst>
            <pc:docMk/>
            <pc:sldMk cId="1579251294" sldId="262"/>
            <ac:spMk id="4" creationId="{DC00B0F9-6F30-5890-11FD-B112390E06AD}"/>
          </ac:spMkLst>
        </pc:spChg>
        <pc:spChg chg="mod">
          <ac:chgData name="Haferkorn, Sören Hinnerk" userId="e81fb504-c6b0-4547-9eb9-4b605932b7ba" providerId="ADAL" clId="{EBE34D05-DC0C-418C-938B-51924734D208}" dt="2023-09-21T10:41:21.332" v="5677" actId="20577"/>
          <ac:spMkLst>
            <pc:docMk/>
            <pc:sldMk cId="1579251294" sldId="262"/>
            <ac:spMk id="5" creationId="{81BC042B-3362-2E56-43EE-6B36AC3E4FBF}"/>
          </ac:spMkLst>
        </pc:spChg>
        <pc:spChg chg="mod">
          <ac:chgData name="Haferkorn, Sören Hinnerk" userId="e81fb504-c6b0-4547-9eb9-4b605932b7ba" providerId="ADAL" clId="{EBE34D05-DC0C-418C-938B-51924734D208}" dt="2023-09-21T10:46:14.585" v="5999" actId="20577"/>
          <ac:spMkLst>
            <pc:docMk/>
            <pc:sldMk cId="1579251294" sldId="262"/>
            <ac:spMk id="6" creationId="{6FAC66EA-3E87-3D8F-7C72-0EBFF13ABCBE}"/>
          </ac:spMkLst>
        </pc:spChg>
        <pc:spChg chg="mod">
          <ac:chgData name="Haferkorn, Sören Hinnerk" userId="e81fb504-c6b0-4547-9eb9-4b605932b7ba" providerId="ADAL" clId="{EBE34D05-DC0C-418C-938B-51924734D208}" dt="2023-09-21T10:47:15.268" v="6245" actId="20577"/>
          <ac:spMkLst>
            <pc:docMk/>
            <pc:sldMk cId="1579251294" sldId="262"/>
            <ac:spMk id="7" creationId="{48AD2CE5-023F-1C5A-5D06-B655F4B5A043}"/>
          </ac:spMkLst>
        </pc:spChg>
        <pc:spChg chg="mod">
          <ac:chgData name="Haferkorn, Sören Hinnerk" userId="e81fb504-c6b0-4547-9eb9-4b605932b7ba" providerId="ADAL" clId="{EBE34D05-DC0C-418C-938B-51924734D208}" dt="2023-09-21T10:36:18.679" v="5500" actId="20577"/>
          <ac:spMkLst>
            <pc:docMk/>
            <pc:sldMk cId="1579251294" sldId="262"/>
            <ac:spMk id="9" creationId="{1A6CE9C6-9630-C4DE-4E1B-D85D2E23602D}"/>
          </ac:spMkLst>
        </pc:spChg>
        <pc:picChg chg="del">
          <ac:chgData name="Haferkorn, Sören Hinnerk" userId="e81fb504-c6b0-4547-9eb9-4b605932b7ba" providerId="ADAL" clId="{EBE34D05-DC0C-418C-938B-51924734D208}" dt="2023-09-21T10:37:45.844" v="5512" actId="478"/>
          <ac:picMkLst>
            <pc:docMk/>
            <pc:sldMk cId="1579251294" sldId="262"/>
            <ac:picMk id="3" creationId="{55D2EEBD-33BA-F424-9620-929650DC3337}"/>
          </ac:picMkLst>
        </pc:picChg>
        <pc:picChg chg="add mod">
          <ac:chgData name="Haferkorn, Sören Hinnerk" userId="e81fb504-c6b0-4547-9eb9-4b605932b7ba" providerId="ADAL" clId="{EBE34D05-DC0C-418C-938B-51924734D208}" dt="2023-09-21T10:37:48.080" v="5513" actId="1076"/>
          <ac:picMkLst>
            <pc:docMk/>
            <pc:sldMk cId="1579251294" sldId="262"/>
            <ac:picMk id="8" creationId="{BC1E41E0-B4AF-8ACD-3C05-884C6992FCBC}"/>
          </ac:picMkLst>
        </pc:picChg>
      </pc:sldChg>
      <pc:sldChg chg="modSp add mod setBg">
        <pc:chgData name="Haferkorn, Sören Hinnerk" userId="e81fb504-c6b0-4547-9eb9-4b605932b7ba" providerId="ADAL" clId="{EBE34D05-DC0C-418C-938B-51924734D208}" dt="2023-09-21T10:24:41.563" v="4100" actId="20577"/>
        <pc:sldMkLst>
          <pc:docMk/>
          <pc:sldMk cId="4193616808" sldId="263"/>
        </pc:sldMkLst>
        <pc:spChg chg="mod">
          <ac:chgData name="Haferkorn, Sören Hinnerk" userId="e81fb504-c6b0-4547-9eb9-4b605932b7ba" providerId="ADAL" clId="{EBE34D05-DC0C-418C-938B-51924734D208}" dt="2023-09-21T10:24:41.563" v="4100" actId="20577"/>
          <ac:spMkLst>
            <pc:docMk/>
            <pc:sldMk cId="4193616808" sldId="263"/>
            <ac:spMk id="9" creationId="{1A6CE9C6-9630-C4DE-4E1B-D85D2E23602D}"/>
          </ac:spMkLst>
        </pc:spChg>
      </pc:sldChg>
      <pc:sldChg chg="new del">
        <pc:chgData name="Haferkorn, Sören Hinnerk" userId="e81fb504-c6b0-4547-9eb9-4b605932b7ba" providerId="ADAL" clId="{EBE34D05-DC0C-418C-938B-51924734D208}" dt="2023-09-25T08:13:10.475" v="6249" actId="2696"/>
        <pc:sldMkLst>
          <pc:docMk/>
          <pc:sldMk cId="174898182" sldId="264"/>
        </pc:sldMkLst>
      </pc:sldChg>
      <pc:sldChg chg="addSp modSp new mod">
        <pc:chgData name="Haferkorn, Sören Hinnerk" userId="e81fb504-c6b0-4547-9eb9-4b605932b7ba" providerId="ADAL" clId="{EBE34D05-DC0C-418C-938B-51924734D208}" dt="2023-09-25T09:01:56.943" v="7343" actId="1076"/>
        <pc:sldMkLst>
          <pc:docMk/>
          <pc:sldMk cId="767207952" sldId="265"/>
        </pc:sldMkLst>
        <pc:spChg chg="add mod">
          <ac:chgData name="Haferkorn, Sören Hinnerk" userId="e81fb504-c6b0-4547-9eb9-4b605932b7ba" providerId="ADAL" clId="{EBE34D05-DC0C-418C-938B-51924734D208}" dt="2023-09-25T09:01:56.943" v="7343" actId="1076"/>
          <ac:spMkLst>
            <pc:docMk/>
            <pc:sldMk cId="767207952" sldId="265"/>
            <ac:spMk id="2" creationId="{D22FC611-9826-F9DE-8874-4875BD9C9BA7}"/>
          </ac:spMkLst>
        </pc:spChg>
        <pc:spChg chg="add mod">
          <ac:chgData name="Haferkorn, Sören Hinnerk" userId="e81fb504-c6b0-4547-9eb9-4b605932b7ba" providerId="ADAL" clId="{EBE34D05-DC0C-418C-938B-51924734D208}" dt="2023-09-25T08:14:10.372" v="6281" actId="403"/>
          <ac:spMkLst>
            <pc:docMk/>
            <pc:sldMk cId="767207952" sldId="265"/>
            <ac:spMk id="3" creationId="{8C33EB48-5F85-2B6E-4890-ECFE9AC13B48}"/>
          </ac:spMkLst>
        </pc:spChg>
      </pc:sldChg>
      <pc:sldChg chg="addSp modSp new mod">
        <pc:chgData name="Haferkorn, Sören Hinnerk" userId="e81fb504-c6b0-4547-9eb9-4b605932b7ba" providerId="ADAL" clId="{EBE34D05-DC0C-418C-938B-51924734D208}" dt="2023-09-25T09:39:37.028" v="7395" actId="1076"/>
        <pc:sldMkLst>
          <pc:docMk/>
          <pc:sldMk cId="3384507258" sldId="266"/>
        </pc:sldMkLst>
        <pc:spChg chg="add mod">
          <ac:chgData name="Haferkorn, Sören Hinnerk" userId="e81fb504-c6b0-4547-9eb9-4b605932b7ba" providerId="ADAL" clId="{EBE34D05-DC0C-418C-938B-51924734D208}" dt="2023-09-25T09:39:37.028" v="7395" actId="1076"/>
          <ac:spMkLst>
            <pc:docMk/>
            <pc:sldMk cId="3384507258" sldId="266"/>
            <ac:spMk id="2" creationId="{7A7C78DC-BEBE-328D-BF13-630539227AAF}"/>
          </ac:spMkLst>
        </pc:spChg>
      </pc:sldChg>
      <pc:sldMasterChg chg="addSp mod">
        <pc:chgData name="Haferkorn, Sören Hinnerk" userId="e81fb504-c6b0-4547-9eb9-4b605932b7ba" providerId="ADAL" clId="{EBE34D05-DC0C-418C-938B-51924734D208}" dt="2023-09-19T09:08:34.430" v="0" actId="33475"/>
        <pc:sldMasterMkLst>
          <pc:docMk/>
          <pc:sldMasterMk cId="2021466208" sldId="2147483648"/>
        </pc:sldMasterMkLst>
        <pc:spChg chg="add">
          <ac:chgData name="Haferkorn, Sören Hinnerk" userId="e81fb504-c6b0-4547-9eb9-4b605932b7ba" providerId="ADAL" clId="{EBE34D05-DC0C-418C-938B-51924734D208}" dt="2023-09-19T09:08:34.430" v="0" actId="33475"/>
          <ac:spMkLst>
            <pc:docMk/>
            <pc:sldMasterMk cId="2021466208" sldId="2147483648"/>
            <ac:spMk id="8" creationId="{F75B5918-4A22-6638-019E-E53C273291D7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404F2-A7D7-44FF-9EF0-DA1FFDC7EBA8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2A706-403E-438B-9F80-04390F2B0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238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2A706-403E-438B-9F80-04390F2B054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55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2A706-403E-438B-9F80-04390F2B054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37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1296-FE80-226E-567F-78B27E14E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9B906-7623-9EB8-3182-28B447C22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0231D-2653-B83B-353E-4D5506AE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CC979-D5D6-BD5C-7B04-298E25C8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8A026-C696-A85C-AD72-ED62EC25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77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6AE8-8BD3-5F76-F56B-3F4A67A9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E939C-281C-8993-7134-B3C60C436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F11B-DC31-679A-5B4B-499F5520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DBD78-DAAD-8A5D-97BC-C5E72A27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2B7F-BA3B-52E0-187B-80713890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46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DEC95-CCC5-B032-1DD8-9B6E94F9B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7DA13-C859-0D19-99A7-DF63A9B59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B231B-F95D-B4ED-B3D3-80719DDF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5CB50-0B70-5C90-1BAC-C2086D96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CAB78-AA44-10C7-1E48-8A138F33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74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3CEA-9616-BC89-A36F-BFD3B6B9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BA470-EC75-061B-39BF-DF312033E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1EAA2-BDB8-5ADB-3767-270CC351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68BE6-E7CE-668D-AC55-88478DBA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9434-7C5A-77D4-DE3E-3DA1A3C2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28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0CCE-11E0-3739-44AF-06684AA5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E6D2C-86F4-6996-0810-109B0E7A6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82BA2-FB4B-8C00-6735-98FCDA80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DFBAF-928B-84D8-F07A-6A509F42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62EF4-98DC-6201-6521-9EEE7CF0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31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6930-CC22-0699-A5DE-0B340837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8E60-0D16-9015-8FEA-29B7F6CD9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9B4C0-2CC0-8842-66D0-8381528A2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1A07F-FDBA-2A0E-F530-4D44989A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E3C0D-07A8-7A34-96B9-8F5A4011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68C48-4117-13E6-172F-821FE2CE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0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2C6C-E7EA-15EC-835E-3BE9EF80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9CED3-1116-CA41-D185-0BCF4604E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B1BC3-2D90-A4C1-2F7E-E78B7BBC1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9C66D-4C2F-A2ED-BFF1-60EF3FF5A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2CAB3-919C-18C8-FDDD-23E0CD3B0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67407-F30C-9CFF-C23E-D8EBDA29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BD855-650F-27A5-4D92-FA419D58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198B5-FBA8-1A64-7250-1AF666AA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25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091C-F6EC-BB72-81C3-36611193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791C2-B80B-9E48-4796-746A61E4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F19A4-148B-4C7B-8C3C-B1C167C1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4235F-89FD-E0A1-6015-80976DFA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52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A3F6B-352D-62DC-2142-48832911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E0255-6DEA-EA17-C965-B2528F27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6C48E-E420-6B32-4E80-4070E030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63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ABB3-C319-D2FB-AB73-E50DBFF1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F6B89-5443-8490-5FFE-5B840B1F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764F5-4DB8-E470-4903-BE0242429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B9B3F-A3CC-84F9-F21F-44C219A5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6F12E-28D2-AD6E-4101-37AAE00D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33C5C-15A3-F9B0-68D4-13A64E56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62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F638-30D5-839C-5E97-DC0B7F69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329AF-25DE-25D4-1F75-942A720AC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05793-4C0D-B1A2-A45B-DEF1CE627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F3911-79D0-A6E1-0853-0F97F33D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E4E6-21A7-4402-B90B-F04F7934444B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15996-E57C-4666-0ED8-40D1980C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E02F3-56F7-1A0E-FE48-B902D50A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7B73-E03C-4DE6-8963-91BC7C02C3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9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E805D-BC53-85F5-5FF7-FF325A6E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0447F-7F8A-D147-D97D-59D915E0E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7ACF3-17BC-4453-63E1-545AF2FBA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8E4E6-21A7-4402-B90B-F04F7934444B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E9ECE-C2FA-2C15-937B-AAC3E03B2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46306-8AA5-5E44-D66E-17E37CB39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F7B73-E03C-4DE6-8963-91BC7C02C35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B5918-4A22-6638-019E-E53C273291D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568950" y="0"/>
            <a:ext cx="10826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öffentlich | public -</a:t>
            </a:r>
          </a:p>
        </p:txBody>
      </p:sp>
    </p:spTree>
    <p:extLst>
      <p:ext uri="{BB962C8B-B14F-4D97-AF65-F5344CB8AC3E}">
        <p14:creationId xmlns:p14="http://schemas.microsoft.com/office/powerpoint/2010/main" val="202146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57A17F-13EA-2E92-C78F-C81AB01E8A24}"/>
              </a:ext>
            </a:extLst>
          </p:cNvPr>
          <p:cNvSpPr txBox="1"/>
          <p:nvPr/>
        </p:nvSpPr>
        <p:spPr>
          <a:xfrm>
            <a:off x="841248" y="334644"/>
            <a:ext cx="10509504" cy="107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 Frustrations with the (German) School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3B3763-35DB-E160-CA2E-2EB1107A2CE9}"/>
              </a:ext>
            </a:extLst>
          </p:cNvPr>
          <p:cNvSpPr/>
          <p:nvPr/>
        </p:nvSpPr>
        <p:spPr>
          <a:xfrm>
            <a:off x="838200" y="1793752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Long commute times to school</a:t>
            </a:r>
            <a:endParaRPr lang="de-DE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ADA57C-2315-EBF4-7456-CFCFD9F7A56D}"/>
              </a:ext>
            </a:extLst>
          </p:cNvPr>
          <p:cNvSpPr/>
          <p:nvPr/>
        </p:nvSpPr>
        <p:spPr>
          <a:xfrm>
            <a:off x="3214907" y="1793752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Some People in poorer countries can't go to school</a:t>
            </a:r>
            <a:endParaRPr lang="de-DE" sz="10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A2A157-790D-B0D7-8D08-8A1AEBFA491B}"/>
              </a:ext>
            </a:extLst>
          </p:cNvPr>
          <p:cNvSpPr/>
          <p:nvPr/>
        </p:nvSpPr>
        <p:spPr>
          <a:xfrm>
            <a:off x="6077641" y="1793752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Not enough teachers</a:t>
            </a:r>
            <a:endParaRPr lang="de-DE" sz="10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70675B-47E3-6E52-E890-73CE86499F6F}"/>
              </a:ext>
            </a:extLst>
          </p:cNvPr>
          <p:cNvSpPr/>
          <p:nvPr/>
        </p:nvSpPr>
        <p:spPr>
          <a:xfrm>
            <a:off x="9109276" y="1793752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Teachers are not always </a:t>
            </a:r>
            <a:r>
              <a:rPr lang="en-US" sz="1039" kern="120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knowledgable</a:t>
            </a: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and/or competent in their field of excellence</a:t>
            </a:r>
            <a:endParaRPr lang="de-DE" sz="10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B45B3C-2DB3-73C6-5FA6-9E100CE0D20E}"/>
              </a:ext>
            </a:extLst>
          </p:cNvPr>
          <p:cNvSpPr/>
          <p:nvPr/>
        </p:nvSpPr>
        <p:spPr>
          <a:xfrm>
            <a:off x="3730235" y="2988712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Low quality and quantity of (technical) equipment at schools</a:t>
            </a:r>
            <a:endParaRPr lang="de-DE" sz="10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CA4B3-124A-2AB3-B6F6-672C062A18BC}"/>
              </a:ext>
            </a:extLst>
          </p:cNvPr>
          <p:cNvSpPr/>
          <p:nvPr/>
        </p:nvSpPr>
        <p:spPr>
          <a:xfrm>
            <a:off x="1100172" y="2892770"/>
            <a:ext cx="2006153" cy="718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Rigid curriculum which is not individually tailored to the strengths and weaknesses of the students</a:t>
            </a:r>
            <a:endParaRPr lang="de-DE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9B51CC-96B1-108A-253B-2B3F0C0D597F}"/>
              </a:ext>
            </a:extLst>
          </p:cNvPr>
          <p:cNvSpPr/>
          <p:nvPr/>
        </p:nvSpPr>
        <p:spPr>
          <a:xfrm>
            <a:off x="3611312" y="4416016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Healthy and good quality food at schools</a:t>
            </a:r>
            <a:endParaRPr lang="de-DE" sz="10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77537E-64B1-29A2-A80D-A62F8A97FFD1}"/>
              </a:ext>
            </a:extLst>
          </p:cNvPr>
          <p:cNvSpPr/>
          <p:nvPr/>
        </p:nvSpPr>
        <p:spPr>
          <a:xfrm>
            <a:off x="6360298" y="2988712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Conflicts between students and other students + students and teachers</a:t>
            </a:r>
            <a:endParaRPr lang="de-DE" sz="10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E5DBC2-093D-56E4-9897-895753420D3A}"/>
              </a:ext>
            </a:extLst>
          </p:cNvPr>
          <p:cNvSpPr/>
          <p:nvPr/>
        </p:nvSpPr>
        <p:spPr>
          <a:xfrm>
            <a:off x="9338503" y="2988712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Too much paper</a:t>
            </a:r>
            <a:endParaRPr lang="de-DE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C06DC6-1B51-30C3-1202-8728FD7A456E}"/>
              </a:ext>
            </a:extLst>
          </p:cNvPr>
          <p:cNvSpPr/>
          <p:nvPr/>
        </p:nvSpPr>
        <p:spPr>
          <a:xfrm>
            <a:off x="1100171" y="4320074"/>
            <a:ext cx="2006153" cy="71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Bad organization and information/unclear communication from the teachers</a:t>
            </a:r>
            <a:endParaRPr lang="de-DE" sz="10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66216E-B113-8C69-B580-808CA9EC06B2}"/>
              </a:ext>
            </a:extLst>
          </p:cNvPr>
          <p:cNvSpPr/>
          <p:nvPr/>
        </p:nvSpPr>
        <p:spPr>
          <a:xfrm>
            <a:off x="6227584" y="4416016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Bad quality and maintenance of sometimes very old schools buildings</a:t>
            </a:r>
            <a:endParaRPr lang="de-DE" sz="10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88D1C-88B2-9CE5-6FDC-BFC96A4C6C5B}"/>
              </a:ext>
            </a:extLst>
          </p:cNvPr>
          <p:cNvSpPr/>
          <p:nvPr/>
        </p:nvSpPr>
        <p:spPr>
          <a:xfrm>
            <a:off x="9217857" y="4416016"/>
            <a:ext cx="2006153" cy="52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Womens</a:t>
            </a: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education not at the same level as </a:t>
            </a:r>
            <a:r>
              <a:rPr lang="en-US" sz="1039" kern="120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mens</a:t>
            </a:r>
            <a:endParaRPr lang="de-DE" sz="10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4E4E4C-79B2-C901-8543-7B7AF2A7FF6B}"/>
              </a:ext>
            </a:extLst>
          </p:cNvPr>
          <p:cNvSpPr/>
          <p:nvPr/>
        </p:nvSpPr>
        <p:spPr>
          <a:xfrm>
            <a:off x="4874638" y="5537632"/>
            <a:ext cx="2006153" cy="678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4894">
              <a:spcAft>
                <a:spcPts val="600"/>
              </a:spcAft>
            </a:pP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Religious or </a:t>
            </a:r>
            <a:r>
              <a:rPr lang="en-US" sz="1039" kern="120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ideaological</a:t>
            </a: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influence on the curriculum (</a:t>
            </a:r>
            <a:r>
              <a:rPr lang="en-US" sz="1039" kern="120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039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not teaching evolution)</a:t>
            </a:r>
            <a:endParaRPr lang="de-DE" sz="1050"/>
          </a:p>
        </p:txBody>
      </p:sp>
    </p:spTree>
    <p:extLst>
      <p:ext uri="{BB962C8B-B14F-4D97-AF65-F5344CB8AC3E}">
        <p14:creationId xmlns:p14="http://schemas.microsoft.com/office/powerpoint/2010/main" val="376842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rafik 95" descr="Ein Bild, das Pflanze, Baum, Palme Orchidee, Palme enthält.&#10;&#10;Automatisch generierte Beschreibung">
            <a:extLst>
              <a:ext uri="{FF2B5EF4-FFF2-40B4-BE49-F238E27FC236}">
                <a16:creationId xmlns:a16="http://schemas.microsoft.com/office/drawing/2014/main" id="{091B29DC-2AA5-39DC-D2CF-3461E12D05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2" b="10982"/>
          <a:stretch/>
        </p:blipFill>
        <p:spPr>
          <a:xfrm>
            <a:off x="5122176" y="687516"/>
            <a:ext cx="4601914" cy="61704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7C78DC-BEBE-328D-BF13-630539227AAF}"/>
              </a:ext>
            </a:extLst>
          </p:cNvPr>
          <p:cNvSpPr txBox="1"/>
          <p:nvPr/>
        </p:nvSpPr>
        <p:spPr>
          <a:xfrm>
            <a:off x="514350" y="342900"/>
            <a:ext cx="1116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+mj-lt"/>
              </a:rPr>
              <a:t>Making </a:t>
            </a:r>
            <a:r>
              <a:rPr lang="de-DE" sz="2400" dirty="0" err="1">
                <a:latin typeface="+mj-lt"/>
              </a:rPr>
              <a:t>our</a:t>
            </a:r>
            <a:r>
              <a:rPr lang="de-DE" sz="2400" dirty="0">
                <a:latin typeface="+mj-lt"/>
              </a:rPr>
              <a:t> Problem </a:t>
            </a:r>
            <a:r>
              <a:rPr lang="de-DE" sz="2400" dirty="0" err="1">
                <a:latin typeface="+mj-lt"/>
              </a:rPr>
              <a:t>definition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more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specific</a:t>
            </a:r>
            <a:endParaRPr lang="de-DE" sz="2400" dirty="0">
              <a:latin typeface="+mj-lt"/>
            </a:endParaRPr>
          </a:p>
        </p:txBody>
      </p:sp>
      <p:sp>
        <p:nvSpPr>
          <p:cNvPr id="3" name="Rectangle: Rounded Corners 3">
            <a:extLst>
              <a:ext uri="{FF2B5EF4-FFF2-40B4-BE49-F238E27FC236}">
                <a16:creationId xmlns:a16="http://schemas.microsoft.com/office/drawing/2014/main" id="{9DDE0463-BEE0-3E28-A634-5480B7A22AF3}"/>
              </a:ext>
            </a:extLst>
          </p:cNvPr>
          <p:cNvSpPr/>
          <p:nvPr/>
        </p:nvSpPr>
        <p:spPr>
          <a:xfrm>
            <a:off x="6862118" y="4260641"/>
            <a:ext cx="1108706" cy="605282"/>
          </a:xfrm>
          <a:prstGeom prst="roundRect">
            <a:avLst/>
          </a:prstGeom>
          <a:solidFill>
            <a:srgbClr val="8E573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School </a:t>
            </a:r>
            <a:r>
              <a:rPr lang="en-US" sz="100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Webportal</a:t>
            </a:r>
            <a:r>
              <a:rPr lang="en-US" sz="10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is badly structured</a:t>
            </a:r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292008B6-8B79-F43F-251A-97D317B651CA}"/>
              </a:ext>
            </a:extLst>
          </p:cNvPr>
          <p:cNvSpPr/>
          <p:nvPr/>
        </p:nvSpPr>
        <p:spPr>
          <a:xfrm>
            <a:off x="8791910" y="6253479"/>
            <a:ext cx="745797" cy="5232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Not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enough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teachers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id="{1539E178-7B7A-234D-2C1E-1B62847F68ED}"/>
              </a:ext>
            </a:extLst>
          </p:cNvPr>
          <p:cNvSpPr/>
          <p:nvPr/>
        </p:nvSpPr>
        <p:spPr>
          <a:xfrm>
            <a:off x="5606987" y="5453090"/>
            <a:ext cx="978025" cy="49641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Teachers lacking skill and knowledge</a:t>
            </a:r>
            <a:endParaRPr lang="en-US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id="{DDF5F441-2B78-4E4A-3F79-1888ADA239B0}"/>
              </a:ext>
            </a:extLst>
          </p:cNvPr>
          <p:cNvSpPr/>
          <p:nvPr/>
        </p:nvSpPr>
        <p:spPr>
          <a:xfrm>
            <a:off x="4444533" y="5613215"/>
            <a:ext cx="724022" cy="5203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Bad </a:t>
            </a:r>
            <a:r>
              <a:rPr lang="de-DE" sz="85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equipment</a:t>
            </a:r>
            <a:r>
              <a:rPr lang="de-DE" sz="85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at </a:t>
            </a:r>
            <a:r>
              <a:rPr lang="de-DE" sz="85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schools</a:t>
            </a:r>
            <a:endParaRPr lang="de-DE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: Rounded Corners 19">
            <a:extLst>
              <a:ext uri="{FF2B5EF4-FFF2-40B4-BE49-F238E27FC236}">
                <a16:creationId xmlns:a16="http://schemas.microsoft.com/office/drawing/2014/main" id="{E6F8C3F4-999A-1E0A-954B-2B3E5E2CD401}"/>
              </a:ext>
            </a:extLst>
          </p:cNvPr>
          <p:cNvSpPr/>
          <p:nvPr/>
        </p:nvSpPr>
        <p:spPr>
          <a:xfrm>
            <a:off x="9794449" y="5498917"/>
            <a:ext cx="745797" cy="5232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Too</a:t>
            </a:r>
            <a:r>
              <a:rPr lang="de-DE" sz="85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much</a:t>
            </a:r>
            <a:r>
              <a:rPr lang="de-DE" sz="85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workload</a:t>
            </a:r>
            <a:r>
              <a:rPr lang="de-DE" sz="85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for</a:t>
            </a:r>
            <a:r>
              <a:rPr lang="de-DE" sz="85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teachers</a:t>
            </a:r>
            <a:endParaRPr lang="de-DE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11" name="Connector: Curved 24">
            <a:extLst>
              <a:ext uri="{FF2B5EF4-FFF2-40B4-BE49-F238E27FC236}">
                <a16:creationId xmlns:a16="http://schemas.microsoft.com/office/drawing/2014/main" id="{3F2D6312-DA44-F5F3-14AA-B834D72337A6}"/>
              </a:ext>
            </a:extLst>
          </p:cNvPr>
          <p:cNvCxnSpPr>
            <a:stCxn id="4" idx="0"/>
            <a:endCxn id="9" idx="2"/>
          </p:cNvCxnSpPr>
          <p:nvPr/>
        </p:nvCxnSpPr>
        <p:spPr>
          <a:xfrm rot="5400000" flipH="1" flipV="1">
            <a:off x="9550418" y="5636550"/>
            <a:ext cx="231320" cy="100253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25">
            <a:extLst>
              <a:ext uri="{FF2B5EF4-FFF2-40B4-BE49-F238E27FC236}">
                <a16:creationId xmlns:a16="http://schemas.microsoft.com/office/drawing/2014/main" id="{46827CAF-B2E9-987F-C81C-D45FF5B92BD7}"/>
              </a:ext>
            </a:extLst>
          </p:cNvPr>
          <p:cNvSpPr/>
          <p:nvPr/>
        </p:nvSpPr>
        <p:spPr>
          <a:xfrm>
            <a:off x="4938286" y="1662713"/>
            <a:ext cx="1340967" cy="605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Ridgid</a:t>
            </a:r>
            <a:r>
              <a:rPr lang="en-US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curriculum which ignores individual needs and strengths + weaknesses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3" name="Rectangle: Rounded Corners 26">
            <a:extLst>
              <a:ext uri="{FF2B5EF4-FFF2-40B4-BE49-F238E27FC236}">
                <a16:creationId xmlns:a16="http://schemas.microsoft.com/office/drawing/2014/main" id="{53185D38-75DA-3B66-86A1-629B901A0376}"/>
              </a:ext>
            </a:extLst>
          </p:cNvPr>
          <p:cNvSpPr/>
          <p:nvPr/>
        </p:nvSpPr>
        <p:spPr>
          <a:xfrm>
            <a:off x="8647562" y="1676020"/>
            <a:ext cx="813146" cy="5495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Low student motivation 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5" name="Rectangle: Rounded Corners 31">
            <a:extLst>
              <a:ext uri="{FF2B5EF4-FFF2-40B4-BE49-F238E27FC236}">
                <a16:creationId xmlns:a16="http://schemas.microsoft.com/office/drawing/2014/main" id="{BDEB3C5E-06B6-1456-7E04-41FD548FB2C0}"/>
              </a:ext>
            </a:extLst>
          </p:cNvPr>
          <p:cNvSpPr/>
          <p:nvPr/>
        </p:nvSpPr>
        <p:spPr>
          <a:xfrm>
            <a:off x="6915422" y="1730456"/>
            <a:ext cx="959152" cy="4406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Slower studying progress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8" name="Rectangle: Rounded Corners 42">
            <a:extLst>
              <a:ext uri="{FF2B5EF4-FFF2-40B4-BE49-F238E27FC236}">
                <a16:creationId xmlns:a16="http://schemas.microsoft.com/office/drawing/2014/main" id="{38EA9DB5-CD18-F989-B22A-30E114FFCEAB}"/>
              </a:ext>
            </a:extLst>
          </p:cNvPr>
          <p:cNvSpPr/>
          <p:nvPr/>
        </p:nvSpPr>
        <p:spPr>
          <a:xfrm>
            <a:off x="6936895" y="914400"/>
            <a:ext cx="959152" cy="4406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Bad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student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performance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19" name="Connector: Curved 44">
            <a:extLst>
              <a:ext uri="{FF2B5EF4-FFF2-40B4-BE49-F238E27FC236}">
                <a16:creationId xmlns:a16="http://schemas.microsoft.com/office/drawing/2014/main" id="{21D7B8E3-9C2C-CE3C-7881-0FD17D35D169}"/>
              </a:ext>
            </a:extLst>
          </p:cNvPr>
          <p:cNvCxnSpPr>
            <a:stCxn id="12" idx="0"/>
            <a:endCxn id="18" idx="2"/>
          </p:cNvCxnSpPr>
          <p:nvPr/>
        </p:nvCxnSpPr>
        <p:spPr>
          <a:xfrm rot="5400000" flipH="1" flipV="1">
            <a:off x="6358791" y="605034"/>
            <a:ext cx="307659" cy="180770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46">
            <a:extLst>
              <a:ext uri="{FF2B5EF4-FFF2-40B4-BE49-F238E27FC236}">
                <a16:creationId xmlns:a16="http://schemas.microsoft.com/office/drawing/2014/main" id="{3C578135-AB2F-E3F1-84F3-AB2F426CC502}"/>
              </a:ext>
            </a:extLst>
          </p:cNvPr>
          <p:cNvCxnSpPr>
            <a:stCxn id="15" idx="0"/>
            <a:endCxn id="18" idx="2"/>
          </p:cNvCxnSpPr>
          <p:nvPr/>
        </p:nvCxnSpPr>
        <p:spPr>
          <a:xfrm rot="5400000" flipH="1" flipV="1">
            <a:off x="7218033" y="1532019"/>
            <a:ext cx="375402" cy="2147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48">
            <a:extLst>
              <a:ext uri="{FF2B5EF4-FFF2-40B4-BE49-F238E27FC236}">
                <a16:creationId xmlns:a16="http://schemas.microsoft.com/office/drawing/2014/main" id="{1EDCF25B-4FBE-51B5-F522-7E38CC6E395C}"/>
              </a:ext>
            </a:extLst>
          </p:cNvPr>
          <p:cNvCxnSpPr>
            <a:cxnSpLocks/>
            <a:stCxn id="13" idx="0"/>
            <a:endCxn id="18" idx="2"/>
          </p:cNvCxnSpPr>
          <p:nvPr/>
        </p:nvCxnSpPr>
        <p:spPr>
          <a:xfrm rot="16200000" flipV="1">
            <a:off x="8074820" y="696705"/>
            <a:ext cx="320966" cy="163766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54">
            <a:extLst>
              <a:ext uri="{FF2B5EF4-FFF2-40B4-BE49-F238E27FC236}">
                <a16:creationId xmlns:a16="http://schemas.microsoft.com/office/drawing/2014/main" id="{53EBD918-29A1-FECF-8E0F-44F80496462C}"/>
              </a:ext>
            </a:extLst>
          </p:cNvPr>
          <p:cNvSpPr/>
          <p:nvPr/>
        </p:nvSpPr>
        <p:spPr>
          <a:xfrm>
            <a:off x="5075796" y="6241826"/>
            <a:ext cx="724022" cy="5203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Not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enough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money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23" name="Connector: Curved 56">
            <a:extLst>
              <a:ext uri="{FF2B5EF4-FFF2-40B4-BE49-F238E27FC236}">
                <a16:creationId xmlns:a16="http://schemas.microsoft.com/office/drawing/2014/main" id="{DBE2F979-EEC2-6E55-5C0F-AE2D52BAB08A}"/>
              </a:ext>
            </a:extLst>
          </p:cNvPr>
          <p:cNvCxnSpPr>
            <a:stCxn id="22" idx="0"/>
            <a:endCxn id="6" idx="2"/>
          </p:cNvCxnSpPr>
          <p:nvPr/>
        </p:nvCxnSpPr>
        <p:spPr>
          <a:xfrm rot="16200000" flipV="1">
            <a:off x="5068063" y="5872081"/>
            <a:ext cx="108226" cy="63126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31">
            <a:extLst>
              <a:ext uri="{FF2B5EF4-FFF2-40B4-BE49-F238E27FC236}">
                <a16:creationId xmlns:a16="http://schemas.microsoft.com/office/drawing/2014/main" id="{73F90B1D-42F1-7945-FE7F-9266E654684C}"/>
              </a:ext>
            </a:extLst>
          </p:cNvPr>
          <p:cNvSpPr/>
          <p:nvPr/>
        </p:nvSpPr>
        <p:spPr>
          <a:xfrm>
            <a:off x="6925989" y="2969061"/>
            <a:ext cx="959152" cy="440654"/>
          </a:xfrm>
          <a:prstGeom prst="roundRect">
            <a:avLst/>
          </a:prstGeom>
          <a:solidFill>
            <a:srgbClr val="CA9A8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Unclear information</a:t>
            </a:r>
            <a:endParaRPr lang="de-DE" sz="100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5" name="Rectangle: Rounded Corners 31">
            <a:extLst>
              <a:ext uri="{FF2B5EF4-FFF2-40B4-BE49-F238E27FC236}">
                <a16:creationId xmlns:a16="http://schemas.microsoft.com/office/drawing/2014/main" id="{9E2B4445-C036-F948-8228-F3EDBF19C09C}"/>
              </a:ext>
            </a:extLst>
          </p:cNvPr>
          <p:cNvSpPr/>
          <p:nvPr/>
        </p:nvSpPr>
        <p:spPr>
          <a:xfrm>
            <a:off x="6936893" y="2375085"/>
            <a:ext cx="959152" cy="440654"/>
          </a:xfrm>
          <a:prstGeom prst="roundRect">
            <a:avLst/>
          </a:prstGeom>
          <a:solidFill>
            <a:srgbClr val="CA9A8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Bad organization</a:t>
            </a:r>
            <a:endParaRPr lang="de-DE" sz="100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6" name="Rectangle: Rounded Corners 31">
            <a:extLst>
              <a:ext uri="{FF2B5EF4-FFF2-40B4-BE49-F238E27FC236}">
                <a16:creationId xmlns:a16="http://schemas.microsoft.com/office/drawing/2014/main" id="{F53DEDCB-81B1-9859-2940-23ACDA396C63}"/>
              </a:ext>
            </a:extLst>
          </p:cNvPr>
          <p:cNvSpPr/>
          <p:nvPr/>
        </p:nvSpPr>
        <p:spPr>
          <a:xfrm>
            <a:off x="6936893" y="3574342"/>
            <a:ext cx="959152" cy="440654"/>
          </a:xfrm>
          <a:prstGeom prst="roundRect">
            <a:avLst/>
          </a:prstGeom>
          <a:solidFill>
            <a:srgbClr val="CA9A8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unclear communication</a:t>
            </a:r>
            <a:endParaRPr lang="de-DE" sz="100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28" name="Verbinder: gekrümmt 27">
            <a:extLst>
              <a:ext uri="{FF2B5EF4-FFF2-40B4-BE49-F238E27FC236}">
                <a16:creationId xmlns:a16="http://schemas.microsoft.com/office/drawing/2014/main" id="{B2E11D88-265C-AA78-260B-7F23B9F5EEF9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rot="5400000" flipH="1" flipV="1">
            <a:off x="6462652" y="4499272"/>
            <a:ext cx="587167" cy="132047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4">
            <a:extLst>
              <a:ext uri="{FF2B5EF4-FFF2-40B4-BE49-F238E27FC236}">
                <a16:creationId xmlns:a16="http://schemas.microsoft.com/office/drawing/2014/main" id="{99008415-E2A8-609F-8E46-94CBF799A1F7}"/>
              </a:ext>
            </a:extLst>
          </p:cNvPr>
          <p:cNvSpPr/>
          <p:nvPr/>
        </p:nvSpPr>
        <p:spPr>
          <a:xfrm>
            <a:off x="8112631" y="5420358"/>
            <a:ext cx="1254275" cy="5232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No</a:t>
            </a:r>
            <a:r>
              <a:rPr lang="de-DE" sz="85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standardization</a:t>
            </a:r>
            <a:endParaRPr lang="de-DE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3" name="Rectangle: Rounded Corners 4">
            <a:extLst>
              <a:ext uri="{FF2B5EF4-FFF2-40B4-BE49-F238E27FC236}">
                <a16:creationId xmlns:a16="http://schemas.microsoft.com/office/drawing/2014/main" id="{D2A03AD7-9884-7775-0127-437158967133}"/>
              </a:ext>
            </a:extLst>
          </p:cNvPr>
          <p:cNvSpPr/>
          <p:nvPr/>
        </p:nvSpPr>
        <p:spPr>
          <a:xfrm>
            <a:off x="6789332" y="5681979"/>
            <a:ext cx="1254275" cy="5232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Moodle</a:t>
            </a:r>
            <a:r>
              <a:rPr lang="de-DE" sz="85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lacking</a:t>
            </a:r>
            <a:r>
              <a:rPr lang="de-DE" sz="85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features</a:t>
            </a:r>
            <a:endParaRPr lang="de-DE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9076E20D-7C83-164C-C4BF-BA55695F2941}"/>
              </a:ext>
            </a:extLst>
          </p:cNvPr>
          <p:cNvCxnSpPr>
            <a:cxnSpLocks/>
            <a:stCxn id="33" idx="0"/>
            <a:endCxn id="3" idx="2"/>
          </p:cNvCxnSpPr>
          <p:nvPr/>
        </p:nvCxnSpPr>
        <p:spPr>
          <a:xfrm rot="5400000" flipH="1" flipV="1">
            <a:off x="7008442" y="5273951"/>
            <a:ext cx="816056" cy="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krümmt 37">
            <a:extLst>
              <a:ext uri="{FF2B5EF4-FFF2-40B4-BE49-F238E27FC236}">
                <a16:creationId xmlns:a16="http://schemas.microsoft.com/office/drawing/2014/main" id="{A44DA422-7A20-6AED-3B5D-E905FE220878}"/>
              </a:ext>
            </a:extLst>
          </p:cNvPr>
          <p:cNvCxnSpPr>
            <a:cxnSpLocks/>
            <a:stCxn id="30" idx="0"/>
            <a:endCxn id="3" idx="2"/>
          </p:cNvCxnSpPr>
          <p:nvPr/>
        </p:nvCxnSpPr>
        <p:spPr>
          <a:xfrm rot="16200000" flipV="1">
            <a:off x="7800903" y="4481492"/>
            <a:ext cx="554435" cy="132329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krümmt 38">
            <a:extLst>
              <a:ext uri="{FF2B5EF4-FFF2-40B4-BE49-F238E27FC236}">
                <a16:creationId xmlns:a16="http://schemas.microsoft.com/office/drawing/2014/main" id="{B650A7BC-8D0B-F1F6-7AF5-73D844A320E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rot="16200000" flipV="1">
            <a:off x="8475413" y="3806981"/>
            <a:ext cx="632994" cy="275087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57EEBE10-DA6E-121C-A8A5-C9DFC7D7AA48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rot="5400000" flipH="1" flipV="1">
            <a:off x="5737861" y="3934606"/>
            <a:ext cx="747292" cy="26099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B27FA74D-B754-A407-8D0A-F0A1C4DAF7E6}"/>
              </a:ext>
            </a:extLst>
          </p:cNvPr>
          <p:cNvCxnSpPr>
            <a:cxnSpLocks/>
            <a:stCxn id="3" idx="0"/>
            <a:endCxn id="26" idx="2"/>
          </p:cNvCxnSpPr>
          <p:nvPr/>
        </p:nvCxnSpPr>
        <p:spPr>
          <a:xfrm rot="16200000" flipV="1">
            <a:off x="7293648" y="4137818"/>
            <a:ext cx="245645" cy="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4CAEE8D-8AFF-63AF-B689-EE2DCD0B64E5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rot="16200000" flipV="1">
            <a:off x="7328704" y="3486577"/>
            <a:ext cx="164627" cy="109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D79C9A6E-E221-04DF-F4B9-C27BC069E89D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rot="5400000" flipH="1" flipV="1">
            <a:off x="7334356" y="2886948"/>
            <a:ext cx="153322" cy="109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56ADB86E-C26F-F308-F365-547F0FAE7783}"/>
              </a:ext>
            </a:extLst>
          </p:cNvPr>
          <p:cNvCxnSpPr>
            <a:cxnSpLocks/>
            <a:stCxn id="25" idx="3"/>
            <a:endCxn id="13" idx="2"/>
          </p:cNvCxnSpPr>
          <p:nvPr/>
        </p:nvCxnSpPr>
        <p:spPr>
          <a:xfrm flipV="1">
            <a:off x="7896045" y="2225546"/>
            <a:ext cx="1158090" cy="36986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Verbinder: gekrümmt 74">
            <a:extLst>
              <a:ext uri="{FF2B5EF4-FFF2-40B4-BE49-F238E27FC236}">
                <a16:creationId xmlns:a16="http://schemas.microsoft.com/office/drawing/2014/main" id="{7F60F168-CDE4-0EB4-3C60-6C5CF94906F4}"/>
              </a:ext>
            </a:extLst>
          </p:cNvPr>
          <p:cNvCxnSpPr>
            <a:cxnSpLocks/>
            <a:stCxn id="25" idx="1"/>
            <a:endCxn id="12" idx="2"/>
          </p:cNvCxnSpPr>
          <p:nvPr/>
        </p:nvCxnSpPr>
        <p:spPr>
          <a:xfrm rot="10800000">
            <a:off x="5608771" y="2267996"/>
            <a:ext cx="1328123" cy="32741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krümmt 77">
            <a:extLst>
              <a:ext uri="{FF2B5EF4-FFF2-40B4-BE49-F238E27FC236}">
                <a16:creationId xmlns:a16="http://schemas.microsoft.com/office/drawing/2014/main" id="{FCDB6813-CAD4-AD3D-0595-DBE83035EE0D}"/>
              </a:ext>
            </a:extLst>
          </p:cNvPr>
          <p:cNvCxnSpPr>
            <a:cxnSpLocks/>
            <a:stCxn id="25" idx="0"/>
            <a:endCxn id="15" idx="2"/>
          </p:cNvCxnSpPr>
          <p:nvPr/>
        </p:nvCxnSpPr>
        <p:spPr>
          <a:xfrm rot="16200000" flipV="1">
            <a:off x="7303747" y="2262362"/>
            <a:ext cx="203975" cy="214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50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8A3B27-905E-E82F-85D8-BBDBEDDA8976}"/>
              </a:ext>
            </a:extLst>
          </p:cNvPr>
          <p:cNvSpPr txBox="1"/>
          <p:nvPr/>
        </p:nvSpPr>
        <p:spPr>
          <a:xfrm>
            <a:off x="1115568" y="509521"/>
            <a:ext cx="10232136" cy="1014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Tree Brainstorming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2DDD26-44A7-D920-2CEE-2F48C13416E1}"/>
              </a:ext>
            </a:extLst>
          </p:cNvPr>
          <p:cNvSpPr/>
          <p:nvPr/>
        </p:nvSpPr>
        <p:spPr>
          <a:xfrm>
            <a:off x="5976581" y="3853228"/>
            <a:ext cx="627983" cy="4405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de-DE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Not </a:t>
            </a:r>
            <a:r>
              <a:rPr lang="de-DE" sz="72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enough</a:t>
            </a:r>
            <a:r>
              <a:rPr lang="de-DE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72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teachers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48C6F0-B968-6494-A4C7-F5D283F92FF6}"/>
              </a:ext>
            </a:extLst>
          </p:cNvPr>
          <p:cNvSpPr/>
          <p:nvPr/>
        </p:nvSpPr>
        <p:spPr>
          <a:xfrm>
            <a:off x="6731102" y="3075494"/>
            <a:ext cx="834965" cy="4179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Teachers lacking skill and knowledge</a:t>
            </a:r>
            <a:endParaRPr lang="en-US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424510-EBA1-4AA0-41AA-2B57DBB857B5}"/>
              </a:ext>
            </a:extLst>
          </p:cNvPr>
          <p:cNvSpPr/>
          <p:nvPr/>
        </p:nvSpPr>
        <p:spPr>
          <a:xfrm>
            <a:off x="4455335" y="1673352"/>
            <a:ext cx="1129133" cy="5096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Ridgid</a:t>
            </a:r>
            <a:r>
              <a:rPr lang="en-US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curriculum which ignores individual needs and strengths + weaknesses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09DB5F-0EF5-E63D-00D9-AA881970E398}"/>
              </a:ext>
            </a:extLst>
          </p:cNvPr>
          <p:cNvSpPr/>
          <p:nvPr/>
        </p:nvSpPr>
        <p:spPr>
          <a:xfrm>
            <a:off x="4809321" y="3315231"/>
            <a:ext cx="682842" cy="4381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de-DE" sz="72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Bad </a:t>
            </a:r>
            <a:r>
              <a:rPr lang="de-DE" sz="72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equipment</a:t>
            </a:r>
            <a:r>
              <a:rPr lang="de-DE" sz="72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at </a:t>
            </a:r>
            <a:r>
              <a:rPr lang="de-DE" sz="72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schools</a:t>
            </a:r>
            <a:endParaRPr lang="de-DE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CB359A-6365-C5F9-4BD1-86F94ADCB6A0}"/>
              </a:ext>
            </a:extLst>
          </p:cNvPr>
          <p:cNvSpPr/>
          <p:nvPr/>
        </p:nvSpPr>
        <p:spPr>
          <a:xfrm>
            <a:off x="8422761" y="2952750"/>
            <a:ext cx="933562" cy="58521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Bullying and teachers having problem controlling the kids</a:t>
            </a:r>
            <a:endParaRPr lang="de-DE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2FF80D-1283-2CD1-EB17-940C7AE8F00F}"/>
              </a:ext>
            </a:extLst>
          </p:cNvPr>
          <p:cNvSpPr/>
          <p:nvPr/>
        </p:nvSpPr>
        <p:spPr>
          <a:xfrm>
            <a:off x="3170397" y="1894935"/>
            <a:ext cx="574011" cy="3976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de-DE" sz="72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Too</a:t>
            </a:r>
            <a:r>
              <a:rPr lang="de-DE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72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much</a:t>
            </a:r>
            <a:r>
              <a:rPr lang="de-DE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72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paper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25171D-8945-7627-526E-3FFA8BD66C0A}"/>
              </a:ext>
            </a:extLst>
          </p:cNvPr>
          <p:cNvSpPr/>
          <p:nvPr/>
        </p:nvSpPr>
        <p:spPr>
          <a:xfrm>
            <a:off x="6432312" y="1688420"/>
            <a:ext cx="1010285" cy="5096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Bad organization and insufficient + unclear information and communication</a:t>
            </a:r>
            <a:endParaRPr lang="en-US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D673B6-55FE-69C9-00F3-136816DC7735}"/>
              </a:ext>
            </a:extLst>
          </p:cNvPr>
          <p:cNvSpPr/>
          <p:nvPr/>
        </p:nvSpPr>
        <p:spPr>
          <a:xfrm>
            <a:off x="2937227" y="3279487"/>
            <a:ext cx="930650" cy="50966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Badly maintained and old school buildings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20C2861-A1BA-A902-A774-63C28EA57829}"/>
              </a:ext>
            </a:extLst>
          </p:cNvPr>
          <p:cNvSpPr/>
          <p:nvPr/>
        </p:nvSpPr>
        <p:spPr>
          <a:xfrm>
            <a:off x="7891925" y="2141695"/>
            <a:ext cx="845675" cy="6034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Religious or ideological influence on curriculum</a:t>
            </a:r>
            <a:endParaRPr lang="de-DE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CE9CBB0-A19D-3B8F-1D5D-E7738EEAB9C6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rot="16200000" flipV="1">
            <a:off x="3792733" y="1957221"/>
            <a:ext cx="1022681" cy="169333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F175ECD-8C8B-4A72-FEE1-7AEBC68FA7D0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rot="5400000" flipH="1" flipV="1">
            <a:off x="5485525" y="1863302"/>
            <a:ext cx="1117146" cy="178671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BBDAAB4-8E9C-7143-EF82-9F2BE8C169BA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rot="16200000" flipV="1">
            <a:off x="6604316" y="2531225"/>
            <a:ext cx="877409" cy="21113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E06983B7-1571-BA89-244A-7BBC2DBFAB82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5400000" flipH="1" flipV="1">
            <a:off x="6539708" y="3244351"/>
            <a:ext cx="359742" cy="85801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EE7F9A1-73C4-CAC7-94B8-2350C9DE6301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rot="5400000" flipH="1" flipV="1">
            <a:off x="7432426" y="2396113"/>
            <a:ext cx="315263" cy="259896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9E07CB5-29FA-F11B-B923-DB4372038CB4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rot="16200000" flipV="1">
            <a:off x="4519215" y="2683704"/>
            <a:ext cx="1132214" cy="1308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84C0067-7890-CA8F-F219-7860BC85566E}"/>
              </a:ext>
            </a:extLst>
          </p:cNvPr>
          <p:cNvSpPr/>
          <p:nvPr/>
        </p:nvSpPr>
        <p:spPr>
          <a:xfrm>
            <a:off x="4322371" y="4093771"/>
            <a:ext cx="669495" cy="5096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Not enough money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E9C39CC-1F9F-CE69-BEC3-ABFF4022D9A2}"/>
              </a:ext>
            </a:extLst>
          </p:cNvPr>
          <p:cNvSpPr/>
          <p:nvPr/>
        </p:nvSpPr>
        <p:spPr>
          <a:xfrm>
            <a:off x="4058974" y="4878744"/>
            <a:ext cx="750347" cy="5096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Bureaucratic barriers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00E062A9-0D8B-AD27-53FD-B26D300F4CE0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rot="5400000" flipH="1" flipV="1">
            <a:off x="4407979" y="4629605"/>
            <a:ext cx="275308" cy="22297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058EAB2B-9EC7-17E8-2F8B-5C4C5B125285}"/>
              </a:ext>
            </a:extLst>
          </p:cNvPr>
          <p:cNvCxnSpPr>
            <a:cxnSpLocks/>
            <a:stCxn id="38" idx="0"/>
            <a:endCxn id="9" idx="2"/>
          </p:cNvCxnSpPr>
          <p:nvPr/>
        </p:nvCxnSpPr>
        <p:spPr>
          <a:xfrm rot="5400000" flipH="1" flipV="1">
            <a:off x="4733750" y="3676780"/>
            <a:ext cx="340361" cy="49362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AE668504-BFB6-DC56-B490-3E96DE4FA20F}"/>
              </a:ext>
            </a:extLst>
          </p:cNvPr>
          <p:cNvCxnSpPr>
            <a:stCxn id="38" idx="0"/>
            <a:endCxn id="6" idx="2"/>
          </p:cNvCxnSpPr>
          <p:nvPr/>
        </p:nvCxnSpPr>
        <p:spPr>
          <a:xfrm rot="16200000" flipH="1">
            <a:off x="5373824" y="3377065"/>
            <a:ext cx="200042" cy="1633455"/>
          </a:xfrm>
          <a:prstGeom prst="curvedConnector5">
            <a:avLst>
              <a:gd name="adj1" fmla="val -114276"/>
              <a:gd name="adj2" fmla="val 50635"/>
              <a:gd name="adj3" fmla="val 214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5C6C5E7A-9A8C-2F12-D9DA-E934643EC908}"/>
              </a:ext>
            </a:extLst>
          </p:cNvPr>
          <p:cNvCxnSpPr>
            <a:cxnSpLocks/>
            <a:stCxn id="38" idx="0"/>
            <a:endCxn id="14" idx="2"/>
          </p:cNvCxnSpPr>
          <p:nvPr/>
        </p:nvCxnSpPr>
        <p:spPr>
          <a:xfrm rot="16200000" flipV="1">
            <a:off x="3877527" y="3314178"/>
            <a:ext cx="304619" cy="12545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44D77B6-1F91-7A08-99EF-CB87D0144819}"/>
              </a:ext>
            </a:extLst>
          </p:cNvPr>
          <p:cNvSpPr/>
          <p:nvPr/>
        </p:nvSpPr>
        <p:spPr>
          <a:xfrm>
            <a:off x="5492162" y="4872311"/>
            <a:ext cx="743538" cy="5096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Unattractive Job</a:t>
            </a:r>
            <a:endParaRPr lang="de-DE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8CA61B99-548B-5895-17A0-6714705A2201}"/>
              </a:ext>
            </a:extLst>
          </p:cNvPr>
          <p:cNvCxnSpPr>
            <a:cxnSpLocks/>
            <a:stCxn id="55" idx="0"/>
            <a:endCxn id="6" idx="2"/>
          </p:cNvCxnSpPr>
          <p:nvPr/>
        </p:nvCxnSpPr>
        <p:spPr>
          <a:xfrm rot="5400000" flipH="1" flipV="1">
            <a:off x="5788003" y="4369741"/>
            <a:ext cx="578498" cy="4266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310C2E10-A496-BD97-5216-27322E7D6444}"/>
              </a:ext>
            </a:extLst>
          </p:cNvPr>
          <p:cNvCxnSpPr>
            <a:cxnSpLocks/>
            <a:stCxn id="10" idx="3"/>
            <a:endCxn id="55" idx="2"/>
          </p:cNvCxnSpPr>
          <p:nvPr/>
        </p:nvCxnSpPr>
        <p:spPr>
          <a:xfrm flipH="1">
            <a:off x="5863931" y="3245358"/>
            <a:ext cx="3492392" cy="2136618"/>
          </a:xfrm>
          <a:prstGeom prst="curvedConnector4">
            <a:avLst>
              <a:gd name="adj1" fmla="val -6546"/>
              <a:gd name="adj2" fmla="val 1106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10AE2E07-8126-81FC-A559-07F2E3F848F8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>
          <a:xfrm rot="5400000" flipH="1" flipV="1">
            <a:off x="7566495" y="2327226"/>
            <a:ext cx="330358" cy="116617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A1986738-C2CC-271E-3F9C-A8C0C85ADDFF}"/>
              </a:ext>
            </a:extLst>
          </p:cNvPr>
          <p:cNvSpPr/>
          <p:nvPr/>
        </p:nvSpPr>
        <p:spPr>
          <a:xfrm>
            <a:off x="4957904" y="5497943"/>
            <a:ext cx="669495" cy="5096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58368">
              <a:spcAft>
                <a:spcPts val="600"/>
              </a:spcAft>
            </a:pPr>
            <a:r>
              <a:rPr lang="en-US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Lack of </a:t>
            </a:r>
            <a:r>
              <a:rPr lang="en-US" sz="72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govmnt</a:t>
            </a:r>
            <a:r>
              <a:rPr lang="en-US" sz="72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support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3E504893-CE70-7924-5851-E31E252B7C76}"/>
              </a:ext>
            </a:extLst>
          </p:cNvPr>
          <p:cNvCxnSpPr>
            <a:cxnSpLocks/>
            <a:stCxn id="72" idx="1"/>
            <a:endCxn id="39" idx="2"/>
          </p:cNvCxnSpPr>
          <p:nvPr/>
        </p:nvCxnSpPr>
        <p:spPr>
          <a:xfrm rot="10800000">
            <a:off x="4434148" y="5388410"/>
            <a:ext cx="523756" cy="36436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3B4D4684-236E-BF81-D593-B56ADCAE2E16}"/>
              </a:ext>
            </a:extLst>
          </p:cNvPr>
          <p:cNvCxnSpPr>
            <a:stCxn id="6" idx="0"/>
            <a:endCxn id="8" idx="2"/>
          </p:cNvCxnSpPr>
          <p:nvPr/>
        </p:nvCxnSpPr>
        <p:spPr>
          <a:xfrm rot="16200000" flipV="1">
            <a:off x="4820132" y="2382788"/>
            <a:ext cx="1670211" cy="127067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D35E5AC4-B08A-FE24-371F-E061D0CD006C}"/>
              </a:ext>
            </a:extLst>
          </p:cNvPr>
          <p:cNvCxnSpPr>
            <a:cxnSpLocks/>
            <a:stCxn id="39" idx="0"/>
            <a:endCxn id="6" idx="2"/>
          </p:cNvCxnSpPr>
          <p:nvPr/>
        </p:nvCxnSpPr>
        <p:spPr>
          <a:xfrm rot="5400000" flipH="1" flipV="1">
            <a:off x="5069895" y="3658067"/>
            <a:ext cx="584931" cy="18564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73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47A43F-C2C9-1C66-313A-9E0410977418}"/>
              </a:ext>
            </a:extLst>
          </p:cNvPr>
          <p:cNvSpPr/>
          <p:nvPr/>
        </p:nvSpPr>
        <p:spPr>
          <a:xfrm>
            <a:off x="6851213" y="3191246"/>
            <a:ext cx="1108706" cy="605282"/>
          </a:xfrm>
          <a:prstGeom prst="roundRect">
            <a:avLst/>
          </a:prstGeom>
          <a:solidFill>
            <a:srgbClr val="8E573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Bad organization and insufficient + unclear information and communication</a:t>
            </a:r>
            <a:endParaRPr lang="en-US" sz="100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CD3614-6E85-401D-94FE-87CE93461004}"/>
              </a:ext>
            </a:extLst>
          </p:cNvPr>
          <p:cNvSpPr/>
          <p:nvPr/>
        </p:nvSpPr>
        <p:spPr>
          <a:xfrm>
            <a:off x="7959919" y="5359977"/>
            <a:ext cx="745797" cy="5232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Not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enough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teachers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78E644-D006-EADE-63F7-0D7C411A4762}"/>
              </a:ext>
            </a:extLst>
          </p:cNvPr>
          <p:cNvSpPr/>
          <p:nvPr/>
        </p:nvSpPr>
        <p:spPr>
          <a:xfrm>
            <a:off x="6981894" y="4374438"/>
            <a:ext cx="978025" cy="49641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Teachers lacking skill and knowledge</a:t>
            </a:r>
            <a:endParaRPr lang="en-US" sz="10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CAA1EA-691E-A084-7A70-30FC77422372}"/>
              </a:ext>
            </a:extLst>
          </p:cNvPr>
          <p:cNvSpPr/>
          <p:nvPr/>
        </p:nvSpPr>
        <p:spPr>
          <a:xfrm>
            <a:off x="5252180" y="4362451"/>
            <a:ext cx="724022" cy="5203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Bad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equipment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at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schools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8A081A82-1054-FA91-5D78-736B21FFAAD5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6226918" y="3183803"/>
            <a:ext cx="565922" cy="179137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0372B108-6CC8-0E53-7230-59A226C515A6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16200000" flipV="1">
            <a:off x="7149282" y="4052812"/>
            <a:ext cx="577910" cy="6534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D6D4E28-DA88-3DFB-E618-EA8328BF0478}"/>
              </a:ext>
            </a:extLst>
          </p:cNvPr>
          <p:cNvSpPr/>
          <p:nvPr/>
        </p:nvSpPr>
        <p:spPr>
          <a:xfrm>
            <a:off x="8878547" y="4361022"/>
            <a:ext cx="745797" cy="5232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Too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much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workload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for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teachers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E15BC0D1-24DF-F46D-0DF5-493AB8EF7362}"/>
              </a:ext>
            </a:extLst>
          </p:cNvPr>
          <p:cNvCxnSpPr>
            <a:cxnSpLocks/>
            <a:stCxn id="20" idx="0"/>
            <a:endCxn id="4" idx="2"/>
          </p:cNvCxnSpPr>
          <p:nvPr/>
        </p:nvCxnSpPr>
        <p:spPr>
          <a:xfrm rot="16200000" flipV="1">
            <a:off x="8046260" y="3155836"/>
            <a:ext cx="564494" cy="184587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98C8BBD3-15C6-2D3C-5110-88A173350927}"/>
              </a:ext>
            </a:extLst>
          </p:cNvPr>
          <p:cNvCxnSpPr>
            <a:stCxn id="5" idx="0"/>
            <a:endCxn id="20" idx="2"/>
          </p:cNvCxnSpPr>
          <p:nvPr/>
        </p:nvCxnSpPr>
        <p:spPr>
          <a:xfrm rot="5400000" flipH="1" flipV="1">
            <a:off x="8554275" y="4662808"/>
            <a:ext cx="475712" cy="9186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507AB09-394B-CCF6-9053-18F2999ED77F}"/>
              </a:ext>
            </a:extLst>
          </p:cNvPr>
          <p:cNvSpPr/>
          <p:nvPr/>
        </p:nvSpPr>
        <p:spPr>
          <a:xfrm>
            <a:off x="4948854" y="1947425"/>
            <a:ext cx="1340967" cy="6052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Ridgid</a:t>
            </a:r>
            <a:r>
              <a:rPr lang="en-US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curriculum which ignores individual needs and strengths + weaknesses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0EF253E-FE5E-8A72-D356-C392D1E37626}"/>
              </a:ext>
            </a:extLst>
          </p:cNvPr>
          <p:cNvSpPr/>
          <p:nvPr/>
        </p:nvSpPr>
        <p:spPr>
          <a:xfrm>
            <a:off x="8658130" y="1960732"/>
            <a:ext cx="813146" cy="5495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Low student motivation 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BAC69B4D-F405-C61A-73F3-C1D7FB9C9996}"/>
              </a:ext>
            </a:extLst>
          </p:cNvPr>
          <p:cNvCxnSpPr>
            <a:stCxn id="4" idx="0"/>
            <a:endCxn id="26" idx="2"/>
          </p:cNvCxnSpPr>
          <p:nvPr/>
        </p:nvCxnSpPr>
        <p:spPr>
          <a:xfrm rot="16200000" flipV="1">
            <a:off x="6193183" y="1978862"/>
            <a:ext cx="638538" cy="178622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C296B23-67B1-B79D-CA75-D481B219A3CC}"/>
              </a:ext>
            </a:extLst>
          </p:cNvPr>
          <p:cNvSpPr/>
          <p:nvPr/>
        </p:nvSpPr>
        <p:spPr>
          <a:xfrm>
            <a:off x="6925990" y="2015168"/>
            <a:ext cx="959152" cy="4406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en-US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Slower studying progress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9C6E47E2-3EBA-2019-7CBB-2DB606B48A19}"/>
              </a:ext>
            </a:extLst>
          </p:cNvPr>
          <p:cNvCxnSpPr>
            <a:stCxn id="4" idx="0"/>
            <a:endCxn id="32" idx="2"/>
          </p:cNvCxnSpPr>
          <p:nvPr/>
        </p:nvCxnSpPr>
        <p:spPr>
          <a:xfrm rot="16200000" flipV="1">
            <a:off x="7037855" y="2823534"/>
            <a:ext cx="735424" cy="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8209E8E-B2A3-D506-656A-B26394039BF8}"/>
              </a:ext>
            </a:extLst>
          </p:cNvPr>
          <p:cNvCxnSpPr>
            <a:stCxn id="4" idx="0"/>
            <a:endCxn id="27" idx="2"/>
          </p:cNvCxnSpPr>
          <p:nvPr/>
        </p:nvCxnSpPr>
        <p:spPr>
          <a:xfrm rot="5400000" flipH="1" flipV="1">
            <a:off x="7894641" y="2021184"/>
            <a:ext cx="680988" cy="165913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7133450-23EF-17A0-F77D-873F86C745DE}"/>
              </a:ext>
            </a:extLst>
          </p:cNvPr>
          <p:cNvSpPr/>
          <p:nvPr/>
        </p:nvSpPr>
        <p:spPr>
          <a:xfrm>
            <a:off x="6936895" y="914400"/>
            <a:ext cx="959152" cy="4406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Bad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student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performance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54137A51-43FB-F9AF-E815-C15C847CAD57}"/>
              </a:ext>
            </a:extLst>
          </p:cNvPr>
          <p:cNvCxnSpPr>
            <a:stCxn id="26" idx="0"/>
            <a:endCxn id="43" idx="2"/>
          </p:cNvCxnSpPr>
          <p:nvPr/>
        </p:nvCxnSpPr>
        <p:spPr>
          <a:xfrm rot="5400000" flipH="1" flipV="1">
            <a:off x="6221718" y="752674"/>
            <a:ext cx="592371" cy="179713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74E21C0-E024-8E24-BFA1-268776948995}"/>
              </a:ext>
            </a:extLst>
          </p:cNvPr>
          <p:cNvCxnSpPr>
            <a:stCxn id="32" idx="0"/>
            <a:endCxn id="43" idx="2"/>
          </p:cNvCxnSpPr>
          <p:nvPr/>
        </p:nvCxnSpPr>
        <p:spPr>
          <a:xfrm rot="5400000" flipH="1" flipV="1">
            <a:off x="7080961" y="1679659"/>
            <a:ext cx="660114" cy="1090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FBA24AFB-4769-9590-DD81-84DA16FA4758}"/>
              </a:ext>
            </a:extLst>
          </p:cNvPr>
          <p:cNvCxnSpPr>
            <a:cxnSpLocks/>
            <a:stCxn id="27" idx="0"/>
            <a:endCxn id="43" idx="2"/>
          </p:cNvCxnSpPr>
          <p:nvPr/>
        </p:nvCxnSpPr>
        <p:spPr>
          <a:xfrm rot="16200000" flipV="1">
            <a:off x="7937748" y="833777"/>
            <a:ext cx="605678" cy="164823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36989EE-CE2D-4D99-9B28-F0877BF0D533}"/>
              </a:ext>
            </a:extLst>
          </p:cNvPr>
          <p:cNvSpPr/>
          <p:nvPr/>
        </p:nvSpPr>
        <p:spPr>
          <a:xfrm>
            <a:off x="6087166" y="5361405"/>
            <a:ext cx="724022" cy="5203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77240">
              <a:spcAft>
                <a:spcPts val="600"/>
              </a:spcAft>
            </a:pP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Not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enough</a:t>
            </a:r>
            <a:r>
              <a:rPr lang="de-DE" sz="85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de-DE" sz="850" kern="120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money</a:t>
            </a:r>
            <a:endParaRPr lang="de-DE" sz="100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D19DBF50-57EF-0279-A1F3-112664DB4C2C}"/>
              </a:ext>
            </a:extLst>
          </p:cNvPr>
          <p:cNvCxnSpPr>
            <a:stCxn id="55" idx="0"/>
            <a:endCxn id="7" idx="2"/>
          </p:cNvCxnSpPr>
          <p:nvPr/>
        </p:nvCxnSpPr>
        <p:spPr>
          <a:xfrm rot="16200000" flipV="1">
            <a:off x="5792400" y="4704627"/>
            <a:ext cx="478569" cy="83498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315FB1-696A-7A38-C8CC-270C478C0843}"/>
              </a:ext>
            </a:extLst>
          </p:cNvPr>
          <p:cNvSpPr txBox="1"/>
          <p:nvPr/>
        </p:nvSpPr>
        <p:spPr>
          <a:xfrm>
            <a:off x="814904" y="638526"/>
            <a:ext cx="3798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de-DE" sz="4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Problem </a:t>
            </a:r>
            <a:r>
              <a:rPr lang="de-DE" sz="4800" kern="1200" dirty="0" err="1">
                <a:solidFill>
                  <a:schemeClr val="tx1"/>
                </a:solidFill>
                <a:latin typeface="+mj-lt"/>
                <a:ea typeface="+mn-ea"/>
                <a:cs typeface="+mn-cs"/>
              </a:rPr>
              <a:t>Tree</a:t>
            </a:r>
            <a:endParaRPr lang="de-DE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974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E8C695-004C-2F46-E599-D866F2D491C8}"/>
              </a:ext>
            </a:extLst>
          </p:cNvPr>
          <p:cNvSpPr txBox="1"/>
          <p:nvPr/>
        </p:nvSpPr>
        <p:spPr>
          <a:xfrm>
            <a:off x="729465" y="1047964"/>
            <a:ext cx="3421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+mj-lt"/>
              </a:rPr>
              <a:t>Feedback Given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75674-39EC-4666-5210-571F0F6C09F1}"/>
              </a:ext>
            </a:extLst>
          </p:cNvPr>
          <p:cNvSpPr txBox="1"/>
          <p:nvPr/>
        </p:nvSpPr>
        <p:spPr>
          <a:xfrm>
            <a:off x="6750121" y="1047964"/>
            <a:ext cx="4094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+mj-lt"/>
              </a:rPr>
              <a:t>Feedback </a:t>
            </a:r>
            <a:r>
              <a:rPr lang="de-DE" sz="4000" dirty="0" err="1">
                <a:latin typeface="+mj-lt"/>
              </a:rPr>
              <a:t>Received</a:t>
            </a:r>
            <a:endParaRPr lang="de-DE" sz="40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32140-F4F4-35C3-2897-C33D14006014}"/>
              </a:ext>
            </a:extLst>
          </p:cNvPr>
          <p:cNvSpPr txBox="1"/>
          <p:nvPr/>
        </p:nvSpPr>
        <p:spPr>
          <a:xfrm>
            <a:off x="729465" y="2013735"/>
            <a:ext cx="446925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effectLst/>
              </a:rPr>
              <a:t>Group 19:</a:t>
            </a:r>
          </a:p>
          <a:p>
            <a:r>
              <a:rPr lang="en-US" sz="1600" b="0" i="0" dirty="0">
                <a:effectLst/>
              </a:rPr>
              <a:t>Beautiful Problem Tree, very good structure, a lot of thoughts went into the Problem Definition, very detailed problem definition, clear ideas for implementation</a:t>
            </a:r>
          </a:p>
          <a:p>
            <a:endParaRPr lang="de-DE" sz="1600" dirty="0"/>
          </a:p>
          <a:p>
            <a:r>
              <a:rPr lang="en-US" sz="1600" b="1" i="0" dirty="0">
                <a:effectLst/>
              </a:rPr>
              <a:t>Group 8:</a:t>
            </a:r>
            <a:r>
              <a:rPr lang="en-US" sz="1600" b="0" i="0" dirty="0">
                <a:effectLst/>
              </a:rPr>
              <a:t> </a:t>
            </a:r>
            <a:br>
              <a:rPr lang="en-US" sz="1600" b="0" i="0" dirty="0">
                <a:effectLst/>
              </a:rPr>
            </a:br>
            <a:r>
              <a:rPr lang="en-US" sz="1600" b="0" i="0" dirty="0">
                <a:effectLst/>
              </a:rPr>
              <a:t>The project under consideration is intriguing, as it tries to solve a challenge that can be addressed through the utilization of the Arduino kit. What sets this particular project apart is its real-world significance, resonating deeply within the sphere of practical, everyday existence, specifically as a potential resolution for individuals who are hearing impaired or deaf. This technical innovation is indeed very interesting and visionary, making it an great project to work 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83AF9-3510-0936-38B4-0267C8168040}"/>
              </a:ext>
            </a:extLst>
          </p:cNvPr>
          <p:cNvSpPr txBox="1"/>
          <p:nvPr/>
        </p:nvSpPr>
        <p:spPr>
          <a:xfrm>
            <a:off x="6750121" y="2106202"/>
            <a:ext cx="485461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Group 8:</a:t>
            </a:r>
          </a:p>
          <a:p>
            <a:r>
              <a:rPr lang="en-US" sz="1600" b="0" i="0" dirty="0">
                <a:effectLst/>
              </a:rPr>
              <a:t>Problem: Bad organization + unclear information, very relatable problem. Very good analysis of root causes (bad equipment at schools, too much workload for teachers etc.). Solving this problem would create a lot of value. Problem tree had all important aspects. 10/10 </a:t>
            </a:r>
          </a:p>
          <a:p>
            <a:endParaRPr lang="en-US" sz="1600" dirty="0"/>
          </a:p>
          <a:p>
            <a:r>
              <a:rPr lang="en-US" sz="1600" b="1" i="0" dirty="0">
                <a:effectLst/>
              </a:rPr>
              <a:t>Group 19:</a:t>
            </a:r>
          </a:p>
          <a:p>
            <a:r>
              <a:rPr lang="en-US" sz="1600" b="0" i="0" dirty="0">
                <a:effectLst/>
              </a:rPr>
              <a:t>The project is intriguing as it seeks to enhance the Moodle learning platform. What sets this project apart is its dedication to improving an essential educational tool that plays a significant role for students and teachers. This has real-world significance, resonating deeply within the field of online education and e-learning. Trying to finding alternatives and solutions for making Moodle more effective and user-friendly is commendable.</a:t>
            </a:r>
          </a:p>
        </p:txBody>
      </p:sp>
    </p:spTree>
    <p:extLst>
      <p:ext uri="{BB962C8B-B14F-4D97-AF65-F5344CB8AC3E}">
        <p14:creationId xmlns:p14="http://schemas.microsoft.com/office/powerpoint/2010/main" val="43510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with text on it&#10;&#10;Description automatically generated">
            <a:extLst>
              <a:ext uri="{FF2B5EF4-FFF2-40B4-BE49-F238E27FC236}">
                <a16:creationId xmlns:a16="http://schemas.microsoft.com/office/drawing/2014/main" id="{D7E95624-3C0E-BE19-2E52-55871A52CA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" r="1003" b="6111"/>
          <a:stretch/>
        </p:blipFill>
        <p:spPr>
          <a:xfrm>
            <a:off x="810358" y="0"/>
            <a:ext cx="1057128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D484F-26A7-BCA6-1954-85FA8C8131A3}"/>
              </a:ext>
            </a:extLst>
          </p:cNvPr>
          <p:cNvSpPr txBox="1"/>
          <p:nvPr/>
        </p:nvSpPr>
        <p:spPr>
          <a:xfrm>
            <a:off x="1554480" y="1793240"/>
            <a:ext cx="1600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The Problem:</a:t>
            </a:r>
          </a:p>
          <a:p>
            <a:endParaRPr lang="de-DE" sz="1000" b="1" dirty="0"/>
          </a:p>
          <a:p>
            <a:r>
              <a:rPr lang="de-DE" sz="1000" dirty="0"/>
              <a:t>Bad </a:t>
            </a:r>
            <a:r>
              <a:rPr lang="de-DE" sz="1000" dirty="0" err="1"/>
              <a:t>organization</a:t>
            </a:r>
            <a:r>
              <a:rPr lang="de-DE" sz="1000" dirty="0"/>
              <a:t> and </a:t>
            </a:r>
            <a:r>
              <a:rPr lang="de-DE" sz="1000" dirty="0" err="1"/>
              <a:t>insufficient</a:t>
            </a:r>
            <a:r>
              <a:rPr lang="de-DE" sz="1000" dirty="0"/>
              <a:t> </a:t>
            </a:r>
            <a:r>
              <a:rPr lang="de-DE" sz="1000" dirty="0" err="1"/>
              <a:t>information</a:t>
            </a:r>
            <a:r>
              <a:rPr lang="de-DE" sz="1000" dirty="0"/>
              <a:t> and </a:t>
            </a:r>
            <a:r>
              <a:rPr lang="de-DE" sz="1000" dirty="0" err="1"/>
              <a:t>communication</a:t>
            </a:r>
            <a:endParaRPr lang="de-DE" sz="1000" dirty="0"/>
          </a:p>
          <a:p>
            <a:endParaRPr lang="de-DE" sz="1000" b="1" dirty="0"/>
          </a:p>
          <a:p>
            <a:r>
              <a:rPr lang="de-DE" sz="1000" b="1" dirty="0" err="1"/>
              <a:t>Why</a:t>
            </a:r>
            <a:r>
              <a:rPr lang="de-DE" sz="1000" b="1" dirty="0"/>
              <a:t> </a:t>
            </a:r>
            <a:r>
              <a:rPr lang="de-DE" sz="1000" b="1" dirty="0" err="1"/>
              <a:t>its</a:t>
            </a:r>
            <a:r>
              <a:rPr lang="de-DE" sz="1000" b="1" dirty="0"/>
              <a:t> </a:t>
            </a:r>
            <a:r>
              <a:rPr lang="de-DE" sz="1000" b="1" dirty="0" err="1"/>
              <a:t>important</a:t>
            </a:r>
            <a:r>
              <a:rPr lang="de-DE" sz="1000" b="1" dirty="0"/>
              <a:t>:</a:t>
            </a:r>
          </a:p>
          <a:p>
            <a:endParaRPr lang="de-DE" sz="1000" b="1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Decreased</a:t>
            </a:r>
            <a:r>
              <a:rPr lang="de-DE" sz="1000" dirty="0"/>
              <a:t> </a:t>
            </a:r>
            <a:r>
              <a:rPr lang="de-DE" sz="1000" dirty="0" err="1"/>
              <a:t>learning</a:t>
            </a:r>
            <a:r>
              <a:rPr lang="de-DE" sz="1000" dirty="0"/>
              <a:t> </a:t>
            </a:r>
            <a:r>
              <a:rPr lang="de-DE" sz="1000" dirty="0" err="1"/>
              <a:t>efficiency</a:t>
            </a:r>
            <a:r>
              <a:rPr lang="de-DE" sz="1000" dirty="0"/>
              <a:t> and </a:t>
            </a:r>
            <a:r>
              <a:rPr lang="de-DE" sz="1000" dirty="0" err="1"/>
              <a:t>therefore</a:t>
            </a:r>
            <a:r>
              <a:rPr lang="de-DE" sz="1000" dirty="0"/>
              <a:t> </a:t>
            </a:r>
            <a:r>
              <a:rPr lang="de-DE" sz="1000" dirty="0" err="1"/>
              <a:t>slower</a:t>
            </a:r>
            <a:r>
              <a:rPr lang="de-DE" sz="1000" dirty="0"/>
              <a:t> </a:t>
            </a:r>
            <a:r>
              <a:rPr lang="de-DE" sz="1000" dirty="0" err="1"/>
              <a:t>studying</a:t>
            </a:r>
            <a:r>
              <a:rPr lang="de-DE" sz="1000" dirty="0"/>
              <a:t> </a:t>
            </a:r>
            <a:r>
              <a:rPr lang="de-DE" sz="1000" dirty="0" err="1"/>
              <a:t>progress</a:t>
            </a:r>
            <a:endParaRPr lang="de-DE" sz="1000" dirty="0"/>
          </a:p>
          <a:p>
            <a:pPr marL="171450" indent="-171450">
              <a:buFontTx/>
              <a:buChar char="-"/>
            </a:pP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Dereased</a:t>
            </a:r>
            <a:r>
              <a:rPr lang="de-DE" sz="1000" dirty="0"/>
              <a:t> </a:t>
            </a:r>
            <a:r>
              <a:rPr lang="de-DE" sz="1000" dirty="0" err="1"/>
              <a:t>motivation</a:t>
            </a:r>
            <a:r>
              <a:rPr lang="de-DE" sz="1000" dirty="0"/>
              <a:t> </a:t>
            </a:r>
            <a:r>
              <a:rPr lang="de-DE" sz="1000" dirty="0" err="1"/>
              <a:t>because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increased</a:t>
            </a:r>
            <a:r>
              <a:rPr lang="de-DE" sz="1000" dirty="0"/>
              <a:t> </a:t>
            </a:r>
            <a:r>
              <a:rPr lang="de-DE" sz="1000" dirty="0" err="1"/>
              <a:t>frustration</a:t>
            </a:r>
            <a:endParaRPr lang="de-DE" sz="1000" dirty="0"/>
          </a:p>
          <a:p>
            <a:pPr marL="171450" indent="-171450">
              <a:buFontTx/>
              <a:buChar char="-"/>
            </a:pP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Inability</a:t>
            </a:r>
            <a:r>
              <a:rPr lang="de-DE" sz="1000" dirty="0"/>
              <a:t> to </a:t>
            </a:r>
            <a:r>
              <a:rPr lang="de-DE" sz="1000" dirty="0" err="1"/>
              <a:t>adept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curriculum</a:t>
            </a:r>
            <a:r>
              <a:rPr lang="de-DE" sz="1000" dirty="0"/>
              <a:t> to individual </a:t>
            </a:r>
            <a:r>
              <a:rPr lang="de-DE" sz="1000" dirty="0" err="1"/>
              <a:t>needs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students</a:t>
            </a:r>
            <a:endParaRPr lang="de-DE" sz="1000" dirty="0"/>
          </a:p>
          <a:p>
            <a:pPr marL="171450" indent="-171450">
              <a:buFontTx/>
              <a:buChar char="-"/>
            </a:pPr>
            <a:endParaRPr lang="de-DE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1BF0-84CE-6251-6FD3-AB827681E820}"/>
              </a:ext>
            </a:extLst>
          </p:cNvPr>
          <p:cNvSpPr txBox="1"/>
          <p:nvPr/>
        </p:nvSpPr>
        <p:spPr>
          <a:xfrm>
            <a:off x="3493970" y="1793240"/>
            <a:ext cx="16002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The </a:t>
            </a:r>
            <a:r>
              <a:rPr lang="de-DE" sz="1000" b="1" dirty="0" err="1"/>
              <a:t>Students</a:t>
            </a:r>
            <a:r>
              <a:rPr lang="de-DE" sz="1000" b="1" dirty="0"/>
              <a:t> and </a:t>
            </a:r>
            <a:r>
              <a:rPr lang="de-DE" sz="1000" b="1" dirty="0" err="1"/>
              <a:t>Parents</a:t>
            </a:r>
            <a:r>
              <a:rPr lang="de-DE" sz="1000" b="1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sz="1000" dirty="0" err="1"/>
              <a:t>Decreased</a:t>
            </a:r>
            <a:r>
              <a:rPr lang="de-DE" sz="1000" dirty="0"/>
              <a:t> </a:t>
            </a:r>
            <a:r>
              <a:rPr lang="de-DE" sz="1000" dirty="0" err="1"/>
              <a:t>motivation</a:t>
            </a:r>
            <a:r>
              <a:rPr lang="de-DE" sz="1000" dirty="0"/>
              <a:t> to </a:t>
            </a:r>
            <a:r>
              <a:rPr lang="de-DE" sz="1000" dirty="0" err="1"/>
              <a:t>learn</a:t>
            </a:r>
            <a:r>
              <a:rPr lang="de-DE" sz="1000" dirty="0"/>
              <a:t> </a:t>
            </a:r>
            <a:r>
              <a:rPr lang="de-DE" sz="1000" dirty="0" err="1"/>
              <a:t>new</a:t>
            </a:r>
            <a:r>
              <a:rPr lang="de-DE" sz="1000" dirty="0"/>
              <a:t> </a:t>
            </a:r>
            <a:r>
              <a:rPr lang="de-DE" sz="1000" dirty="0" err="1"/>
              <a:t>thinga</a:t>
            </a: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Worse</a:t>
            </a:r>
            <a:r>
              <a:rPr lang="de-DE" sz="1000" dirty="0"/>
              <a:t> </a:t>
            </a:r>
            <a:r>
              <a:rPr lang="de-DE" sz="1000" dirty="0" err="1"/>
              <a:t>performance</a:t>
            </a:r>
            <a:r>
              <a:rPr lang="de-DE" sz="1000" dirty="0"/>
              <a:t> in </a:t>
            </a:r>
            <a:r>
              <a:rPr lang="de-DE" sz="1000" dirty="0" err="1"/>
              <a:t>school</a:t>
            </a: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Increased</a:t>
            </a:r>
            <a:r>
              <a:rPr lang="de-DE" sz="1000" dirty="0"/>
              <a:t> </a:t>
            </a:r>
            <a:r>
              <a:rPr lang="de-DE" sz="1000" dirty="0" err="1"/>
              <a:t>frustration</a:t>
            </a:r>
            <a:r>
              <a:rPr lang="de-DE" sz="1000" dirty="0"/>
              <a:t> and </a:t>
            </a:r>
            <a:r>
              <a:rPr lang="de-DE" sz="1000" dirty="0" err="1"/>
              <a:t>less</a:t>
            </a:r>
            <a:r>
              <a:rPr lang="de-DE" sz="1000" dirty="0"/>
              <a:t> </a:t>
            </a:r>
            <a:r>
              <a:rPr lang="de-DE" sz="1000" dirty="0" err="1"/>
              <a:t>fun</a:t>
            </a: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Makes</a:t>
            </a:r>
            <a:r>
              <a:rPr lang="de-DE" sz="1000" dirty="0"/>
              <a:t> </a:t>
            </a:r>
            <a:r>
              <a:rPr lang="de-DE" sz="1000" dirty="0" err="1"/>
              <a:t>working</a:t>
            </a:r>
            <a:r>
              <a:rPr lang="de-DE" sz="1000" dirty="0"/>
              <a:t> </a:t>
            </a:r>
            <a:r>
              <a:rPr lang="de-DE" sz="1000" dirty="0" err="1"/>
              <a:t>nad</a:t>
            </a:r>
            <a:r>
              <a:rPr lang="de-DE" sz="1000" dirty="0"/>
              <a:t> </a:t>
            </a:r>
            <a:r>
              <a:rPr lang="de-DE" sz="1000" dirty="0" err="1"/>
              <a:t>learning</a:t>
            </a:r>
            <a:r>
              <a:rPr lang="de-DE" sz="1000" dirty="0"/>
              <a:t> in </a:t>
            </a:r>
            <a:r>
              <a:rPr lang="de-DE" sz="1000" dirty="0" err="1"/>
              <a:t>school</a:t>
            </a:r>
            <a:r>
              <a:rPr lang="de-DE" sz="1000" dirty="0"/>
              <a:t> </a:t>
            </a:r>
            <a:r>
              <a:rPr lang="de-DE" sz="1000" dirty="0" err="1"/>
              <a:t>more</a:t>
            </a:r>
            <a:r>
              <a:rPr lang="de-DE" sz="1000" dirty="0"/>
              <a:t> </a:t>
            </a:r>
            <a:r>
              <a:rPr lang="de-DE" sz="1000" dirty="0" err="1"/>
              <a:t>difficult</a:t>
            </a:r>
            <a:endParaRPr lang="de-DE" sz="1000" dirty="0"/>
          </a:p>
          <a:p>
            <a:endParaRPr lang="de-DE" sz="1000" dirty="0"/>
          </a:p>
          <a:p>
            <a:r>
              <a:rPr lang="de-DE" sz="1000" b="1" dirty="0"/>
              <a:t>The Teachers:</a:t>
            </a:r>
          </a:p>
          <a:p>
            <a:pPr marL="171450" indent="-171450">
              <a:buFontTx/>
              <a:buChar char="-"/>
            </a:pPr>
            <a:r>
              <a:rPr lang="de-DE" sz="1000" dirty="0" err="1"/>
              <a:t>Makes</a:t>
            </a:r>
            <a:r>
              <a:rPr lang="de-DE" sz="1000" dirty="0"/>
              <a:t> </a:t>
            </a:r>
            <a:r>
              <a:rPr lang="de-DE" sz="1000" dirty="0" err="1"/>
              <a:t>their</a:t>
            </a:r>
            <a:r>
              <a:rPr lang="de-DE" sz="1000" dirty="0"/>
              <a:t> </a:t>
            </a:r>
            <a:r>
              <a:rPr lang="de-DE" sz="1000" dirty="0" err="1"/>
              <a:t>job</a:t>
            </a:r>
            <a:r>
              <a:rPr lang="de-DE" sz="1000" dirty="0"/>
              <a:t> </a:t>
            </a:r>
            <a:r>
              <a:rPr lang="de-DE" sz="1000" dirty="0" err="1"/>
              <a:t>more</a:t>
            </a:r>
            <a:r>
              <a:rPr lang="de-DE" sz="1000" dirty="0"/>
              <a:t> </a:t>
            </a:r>
            <a:r>
              <a:rPr lang="de-DE" sz="1000" dirty="0" err="1"/>
              <a:t>difficult</a:t>
            </a: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Makes</a:t>
            </a:r>
            <a:r>
              <a:rPr lang="de-DE" sz="1000" dirty="0"/>
              <a:t> </a:t>
            </a:r>
            <a:r>
              <a:rPr lang="de-DE" sz="1000" dirty="0" err="1"/>
              <a:t>it</a:t>
            </a:r>
            <a:r>
              <a:rPr lang="de-DE" sz="1000" dirty="0"/>
              <a:t> </a:t>
            </a:r>
            <a:r>
              <a:rPr lang="de-DE" sz="1000" dirty="0" err="1"/>
              <a:t>more</a:t>
            </a:r>
            <a:r>
              <a:rPr lang="de-DE" sz="1000" dirty="0"/>
              <a:t> </a:t>
            </a:r>
            <a:r>
              <a:rPr lang="de-DE" sz="1000" dirty="0" err="1"/>
              <a:t>difficult</a:t>
            </a:r>
            <a:r>
              <a:rPr lang="de-DE" sz="1000" dirty="0"/>
              <a:t> to </a:t>
            </a:r>
            <a:r>
              <a:rPr lang="de-DE" sz="1000" dirty="0" err="1"/>
              <a:t>present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curriculum</a:t>
            </a:r>
            <a:r>
              <a:rPr lang="de-DE" sz="1000" dirty="0"/>
              <a:t> to </a:t>
            </a:r>
            <a:r>
              <a:rPr lang="de-DE" sz="1000" dirty="0" err="1"/>
              <a:t>students</a:t>
            </a:r>
            <a:r>
              <a:rPr lang="de-DE" sz="1000" dirty="0"/>
              <a:t> in an </a:t>
            </a:r>
            <a:r>
              <a:rPr lang="de-DE" sz="1000" dirty="0" err="1"/>
              <a:t>efficient</a:t>
            </a:r>
            <a:r>
              <a:rPr lang="de-DE" sz="1000" dirty="0"/>
              <a:t> and </a:t>
            </a:r>
            <a:r>
              <a:rPr lang="de-DE" sz="1000" dirty="0" err="1"/>
              <a:t>engaging</a:t>
            </a:r>
            <a:r>
              <a:rPr lang="de-DE" sz="1000" dirty="0"/>
              <a:t> </a:t>
            </a:r>
            <a:r>
              <a:rPr lang="de-DE" sz="1000" dirty="0" err="1"/>
              <a:t>way</a:t>
            </a:r>
            <a:endParaRPr lang="de-DE" sz="1000" dirty="0"/>
          </a:p>
          <a:p>
            <a:endParaRPr lang="de-DE" sz="1000" dirty="0"/>
          </a:p>
          <a:p>
            <a:r>
              <a:rPr lang="de-DE" sz="1000" b="1" dirty="0"/>
              <a:t>The Economy:</a:t>
            </a:r>
          </a:p>
          <a:p>
            <a:pPr marL="171450" indent="-171450">
              <a:buFontTx/>
              <a:buChar char="-"/>
            </a:pPr>
            <a:r>
              <a:rPr lang="de-DE" sz="1000" dirty="0" err="1"/>
              <a:t>Decreased</a:t>
            </a:r>
            <a:r>
              <a:rPr lang="de-DE" sz="1000" dirty="0"/>
              <a:t> </a:t>
            </a:r>
            <a:r>
              <a:rPr lang="de-DE" sz="1000" dirty="0" err="1"/>
              <a:t>overall</a:t>
            </a:r>
            <a:r>
              <a:rPr lang="de-DE" sz="1000" dirty="0"/>
              <a:t> </a:t>
            </a:r>
            <a:r>
              <a:rPr lang="de-DE" sz="1000" dirty="0" err="1"/>
              <a:t>eduction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people</a:t>
            </a:r>
            <a:r>
              <a:rPr lang="de-DE" sz="1000" dirty="0"/>
              <a:t> </a:t>
            </a:r>
            <a:r>
              <a:rPr lang="de-DE" sz="1000" dirty="0" err="1"/>
              <a:t>decreases</a:t>
            </a:r>
            <a:r>
              <a:rPr lang="de-DE" sz="1000" dirty="0"/>
              <a:t> </a:t>
            </a:r>
            <a:r>
              <a:rPr lang="de-DE" sz="1000" dirty="0" err="1"/>
              <a:t>economic</a:t>
            </a:r>
            <a:r>
              <a:rPr lang="de-DE" sz="1000" dirty="0"/>
              <a:t> </a:t>
            </a:r>
            <a:r>
              <a:rPr lang="de-DE" sz="1000" dirty="0" err="1"/>
              <a:t>output</a:t>
            </a:r>
            <a:r>
              <a:rPr lang="de-DE" sz="1000" dirty="0"/>
              <a:t> and global </a:t>
            </a:r>
            <a:r>
              <a:rPr lang="de-DE" sz="1000" dirty="0" err="1"/>
              <a:t>competitiveness</a:t>
            </a: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Decreased</a:t>
            </a:r>
            <a:r>
              <a:rPr lang="de-DE" sz="1000" dirty="0"/>
              <a:t> individual </a:t>
            </a:r>
            <a:r>
              <a:rPr lang="de-DE" sz="1000" dirty="0" err="1"/>
              <a:t>economic</a:t>
            </a:r>
            <a:r>
              <a:rPr lang="de-DE" sz="1000" dirty="0"/>
              <a:t> </a:t>
            </a:r>
            <a:r>
              <a:rPr lang="de-DE" sz="1000" dirty="0" err="1"/>
              <a:t>output</a:t>
            </a:r>
            <a:r>
              <a:rPr lang="de-DE" sz="1000" dirty="0"/>
              <a:t> and </a:t>
            </a:r>
            <a:r>
              <a:rPr lang="de-DE" sz="1000" dirty="0" err="1"/>
              <a:t>thereby</a:t>
            </a:r>
            <a:r>
              <a:rPr lang="de-DE" sz="1000" dirty="0"/>
              <a:t> </a:t>
            </a:r>
            <a:r>
              <a:rPr lang="de-DE" sz="1000" dirty="0" err="1"/>
              <a:t>decreased</a:t>
            </a:r>
            <a:r>
              <a:rPr lang="de-DE" sz="1000" dirty="0"/>
              <a:t> </a:t>
            </a:r>
            <a:r>
              <a:rPr lang="de-DE" sz="1000" dirty="0" err="1"/>
              <a:t>wages</a:t>
            </a:r>
            <a:r>
              <a:rPr lang="de-DE" sz="1000" dirty="0"/>
              <a:t> and </a:t>
            </a:r>
            <a:r>
              <a:rPr lang="de-DE" sz="1000" dirty="0" err="1"/>
              <a:t>living</a:t>
            </a:r>
            <a:r>
              <a:rPr lang="de-DE" sz="1000" dirty="0"/>
              <a:t> </a:t>
            </a:r>
            <a:r>
              <a:rPr lang="de-DE" sz="1000" dirty="0" err="1"/>
              <a:t>standards</a:t>
            </a:r>
            <a:endParaRPr lang="de-DE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3C622A-9F9B-53FF-7CE5-B3BD4115B0B0}"/>
              </a:ext>
            </a:extLst>
          </p:cNvPr>
          <p:cNvSpPr txBox="1"/>
          <p:nvPr/>
        </p:nvSpPr>
        <p:spPr>
          <a:xfrm>
            <a:off x="5334842" y="1793240"/>
            <a:ext cx="164187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000" dirty="0" err="1"/>
              <a:t>Qualitiy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organization</a:t>
            </a:r>
            <a:r>
              <a:rPr lang="de-DE" sz="1000" dirty="0"/>
              <a:t> and </a:t>
            </a:r>
            <a:r>
              <a:rPr lang="de-DE" sz="1000" dirty="0" err="1"/>
              <a:t>efficiency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communication</a:t>
            </a:r>
            <a:r>
              <a:rPr lang="de-DE" sz="1000" dirty="0"/>
              <a:t> not </a:t>
            </a:r>
            <a:r>
              <a:rPr lang="de-DE" sz="1000" dirty="0" err="1"/>
              <a:t>viewed</a:t>
            </a:r>
            <a:r>
              <a:rPr lang="de-DE" sz="1000" dirty="0"/>
              <a:t> </a:t>
            </a:r>
            <a:r>
              <a:rPr lang="de-DE" sz="1000" dirty="0" err="1"/>
              <a:t>as</a:t>
            </a:r>
            <a:r>
              <a:rPr lang="de-DE" sz="1000" dirty="0"/>
              <a:t> </a:t>
            </a:r>
            <a:r>
              <a:rPr lang="de-DE" sz="1000" dirty="0" err="1"/>
              <a:t>important</a:t>
            </a:r>
            <a:r>
              <a:rPr lang="de-DE" sz="1000" dirty="0"/>
              <a:t> </a:t>
            </a:r>
            <a:r>
              <a:rPr lang="de-DE" sz="1000" dirty="0" err="1"/>
              <a:t>as</a:t>
            </a:r>
            <a:r>
              <a:rPr lang="de-DE" sz="1000" dirty="0"/>
              <a:t> </a:t>
            </a:r>
            <a:r>
              <a:rPr lang="de-DE" sz="1000" dirty="0" err="1"/>
              <a:t>other</a:t>
            </a:r>
            <a:r>
              <a:rPr lang="de-DE" sz="1000" dirty="0"/>
              <a:t> </a:t>
            </a:r>
            <a:r>
              <a:rPr lang="de-DE" sz="1000" dirty="0" err="1"/>
              <a:t>things</a:t>
            </a:r>
            <a:r>
              <a:rPr lang="de-DE" sz="1000" dirty="0"/>
              <a:t> </a:t>
            </a:r>
            <a:r>
              <a:rPr lang="de-DE" sz="1000" dirty="0" err="1"/>
              <a:t>because</a:t>
            </a:r>
            <a:r>
              <a:rPr lang="de-DE" sz="1000" dirty="0"/>
              <a:t> </a:t>
            </a:r>
            <a:r>
              <a:rPr lang="de-DE" sz="1000" dirty="0" err="1"/>
              <a:t>they</a:t>
            </a:r>
            <a:r>
              <a:rPr lang="de-DE" sz="1000" dirty="0"/>
              <a:t> </a:t>
            </a:r>
            <a:r>
              <a:rPr lang="de-DE" sz="1000" dirty="0" err="1"/>
              <a:t>have</a:t>
            </a:r>
            <a:r>
              <a:rPr lang="de-DE" sz="1000" dirty="0"/>
              <a:t> </a:t>
            </a:r>
            <a:r>
              <a:rPr lang="de-DE" sz="1000" dirty="0" err="1"/>
              <a:t>no</a:t>
            </a:r>
            <a:r>
              <a:rPr lang="de-DE" sz="1000" dirty="0"/>
              <a:t> </a:t>
            </a:r>
            <a:r>
              <a:rPr lang="de-DE" sz="1000" dirty="0" err="1"/>
              <a:t>direct</a:t>
            </a:r>
            <a:r>
              <a:rPr lang="de-DE" sz="1000" dirty="0"/>
              <a:t>, </a:t>
            </a:r>
            <a:r>
              <a:rPr lang="de-DE" sz="1000" dirty="0" err="1"/>
              <a:t>only</a:t>
            </a:r>
            <a:r>
              <a:rPr lang="de-DE" sz="1000" dirty="0"/>
              <a:t> </a:t>
            </a:r>
            <a:r>
              <a:rPr lang="de-DE" sz="1000" dirty="0" err="1"/>
              <a:t>indirect</a:t>
            </a:r>
            <a:r>
              <a:rPr lang="de-DE" sz="1000" dirty="0"/>
              <a:t>, </a:t>
            </a:r>
            <a:r>
              <a:rPr lang="de-DE" sz="1000" dirty="0" err="1"/>
              <a:t>influence</a:t>
            </a:r>
            <a:r>
              <a:rPr lang="de-DE" sz="1000" dirty="0"/>
              <a:t> on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actually</a:t>
            </a:r>
            <a:r>
              <a:rPr lang="de-DE" sz="1000" dirty="0"/>
              <a:t> </a:t>
            </a:r>
            <a:r>
              <a:rPr lang="de-DE" sz="1000" dirty="0" err="1"/>
              <a:t>desired</a:t>
            </a:r>
            <a:r>
              <a:rPr lang="de-DE" sz="1000" dirty="0"/>
              <a:t> </a:t>
            </a:r>
            <a:r>
              <a:rPr lang="de-DE" sz="1000" dirty="0" err="1"/>
              <a:t>output</a:t>
            </a: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 err="1"/>
              <a:t>It</a:t>
            </a:r>
            <a:r>
              <a:rPr lang="de-DE" sz="1000" dirty="0"/>
              <a:t> </a:t>
            </a:r>
            <a:r>
              <a:rPr lang="de-DE" sz="1000" dirty="0" err="1"/>
              <a:t>is</a:t>
            </a:r>
            <a:r>
              <a:rPr lang="de-DE" sz="1000" dirty="0"/>
              <a:t> </a:t>
            </a:r>
            <a:r>
              <a:rPr lang="de-DE" sz="1000" dirty="0" err="1"/>
              <a:t>difficult</a:t>
            </a:r>
            <a:r>
              <a:rPr lang="de-DE" sz="1000" dirty="0"/>
              <a:t> to </a:t>
            </a:r>
            <a:r>
              <a:rPr lang="de-DE" sz="1000" dirty="0" err="1"/>
              <a:t>convince</a:t>
            </a:r>
            <a:r>
              <a:rPr lang="de-DE" sz="1000" dirty="0"/>
              <a:t> </a:t>
            </a:r>
            <a:r>
              <a:rPr lang="de-DE" sz="1000" dirty="0" err="1"/>
              <a:t>people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changing</a:t>
            </a:r>
            <a:r>
              <a:rPr lang="de-DE" sz="1000" dirty="0"/>
              <a:t> </a:t>
            </a:r>
            <a:r>
              <a:rPr lang="de-DE" sz="1000" dirty="0" err="1"/>
              <a:t>historically</a:t>
            </a:r>
            <a:r>
              <a:rPr lang="de-DE" sz="1000" dirty="0"/>
              <a:t> </a:t>
            </a:r>
            <a:r>
              <a:rPr lang="de-DE" sz="1000" dirty="0" err="1"/>
              <a:t>evolved</a:t>
            </a:r>
            <a:r>
              <a:rPr lang="de-DE" sz="1000" dirty="0"/>
              <a:t> </a:t>
            </a:r>
            <a:r>
              <a:rPr lang="de-DE" sz="1000" dirty="0" err="1"/>
              <a:t>legacy</a:t>
            </a:r>
            <a:r>
              <a:rPr lang="de-DE" sz="1000" dirty="0"/>
              <a:t> </a:t>
            </a:r>
            <a:r>
              <a:rPr lang="de-DE" sz="1000" dirty="0" err="1"/>
              <a:t>systems</a:t>
            </a:r>
            <a:r>
              <a:rPr lang="de-DE" sz="1000" dirty="0"/>
              <a:t> </a:t>
            </a:r>
            <a:r>
              <a:rPr lang="de-DE" sz="1000" dirty="0" err="1"/>
              <a:t>if</a:t>
            </a:r>
            <a:r>
              <a:rPr lang="de-DE" sz="1000" dirty="0"/>
              <a:t> </a:t>
            </a:r>
            <a:r>
              <a:rPr lang="de-DE" sz="1000" dirty="0" err="1"/>
              <a:t>those</a:t>
            </a:r>
            <a:r>
              <a:rPr lang="de-DE" sz="1000" dirty="0"/>
              <a:t> </a:t>
            </a:r>
            <a:r>
              <a:rPr lang="de-DE" sz="1000" dirty="0" err="1"/>
              <a:t>systems</a:t>
            </a:r>
            <a:r>
              <a:rPr lang="de-DE" sz="1000" dirty="0"/>
              <a:t> </a:t>
            </a:r>
            <a:r>
              <a:rPr lang="de-DE" sz="1000" dirty="0" err="1"/>
              <a:t>work</a:t>
            </a:r>
            <a:r>
              <a:rPr lang="de-DE" sz="1000" dirty="0"/>
              <a:t> (</a:t>
            </a:r>
            <a:r>
              <a:rPr lang="de-DE" sz="1000" dirty="0" err="1"/>
              <a:t>even</a:t>
            </a:r>
            <a:r>
              <a:rPr lang="de-DE" sz="1000" dirty="0"/>
              <a:t> </a:t>
            </a:r>
            <a:r>
              <a:rPr lang="de-DE" sz="1000" dirty="0" err="1"/>
              <a:t>though</a:t>
            </a:r>
            <a:r>
              <a:rPr lang="de-DE" sz="1000" dirty="0"/>
              <a:t> </a:t>
            </a:r>
            <a:r>
              <a:rPr lang="de-DE" sz="1000" dirty="0" err="1"/>
              <a:t>they</a:t>
            </a:r>
            <a:r>
              <a:rPr lang="de-DE" sz="1000" dirty="0"/>
              <a:t> </a:t>
            </a:r>
            <a:r>
              <a:rPr lang="de-DE" sz="1000" dirty="0" err="1"/>
              <a:t>might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highly</a:t>
            </a:r>
            <a:r>
              <a:rPr lang="de-DE" sz="1000" dirty="0"/>
              <a:t> </a:t>
            </a:r>
            <a:r>
              <a:rPr lang="de-DE" sz="1000" dirty="0" err="1"/>
              <a:t>inefficient</a:t>
            </a:r>
            <a:r>
              <a:rPr lang="de-DE" sz="1000" dirty="0"/>
              <a:t> and </a:t>
            </a:r>
            <a:r>
              <a:rPr lang="de-DE" sz="1000" dirty="0" err="1"/>
              <a:t>ineffective</a:t>
            </a:r>
            <a:r>
              <a:rPr lang="de-DE" sz="1000" dirty="0"/>
              <a:t>)</a:t>
            </a:r>
          </a:p>
          <a:p>
            <a:pPr marL="171450" indent="-171450">
              <a:buFontTx/>
              <a:buChar char="-"/>
            </a:pPr>
            <a:endParaRPr lang="de-DE" sz="1000" dirty="0"/>
          </a:p>
          <a:p>
            <a:pPr marL="171450" indent="-171450">
              <a:buFontTx/>
              <a:buChar char="-"/>
            </a:pPr>
            <a:endParaRPr lang="de-DE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A089B-5DE4-8130-8EBF-23A1EBA3301C}"/>
              </a:ext>
            </a:extLst>
          </p:cNvPr>
          <p:cNvSpPr txBox="1"/>
          <p:nvPr/>
        </p:nvSpPr>
        <p:spPr>
          <a:xfrm>
            <a:off x="7217393" y="1793240"/>
            <a:ext cx="1641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000" dirty="0"/>
              <a:t>Regular </a:t>
            </a:r>
            <a:r>
              <a:rPr lang="de-DE" sz="1000" dirty="0" err="1"/>
              <a:t>complaints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other</a:t>
            </a:r>
            <a:r>
              <a:rPr lang="de-DE" sz="1000" dirty="0"/>
              <a:t> </a:t>
            </a:r>
            <a:r>
              <a:rPr lang="de-DE" sz="1000" dirty="0" err="1"/>
              <a:t>students</a:t>
            </a:r>
            <a:r>
              <a:rPr lang="de-DE" sz="1000" dirty="0"/>
              <a:t> </a:t>
            </a:r>
            <a:r>
              <a:rPr lang="de-DE" sz="1000" dirty="0" err="1"/>
              <a:t>that</a:t>
            </a:r>
            <a:r>
              <a:rPr lang="de-DE" sz="1000" dirty="0"/>
              <a:t> </a:t>
            </a:r>
            <a:r>
              <a:rPr lang="de-DE" sz="1000" dirty="0" err="1"/>
              <a:t>there</a:t>
            </a:r>
            <a:r>
              <a:rPr lang="de-DE" sz="1000" dirty="0"/>
              <a:t> </a:t>
            </a:r>
            <a:r>
              <a:rPr lang="de-DE" sz="1000" dirty="0" err="1"/>
              <a:t>is</a:t>
            </a:r>
            <a:r>
              <a:rPr lang="de-DE" sz="1000" dirty="0"/>
              <a:t> a </a:t>
            </a:r>
            <a:r>
              <a:rPr lang="de-DE" sz="1000" dirty="0" err="1"/>
              <a:t>general</a:t>
            </a:r>
            <a:r>
              <a:rPr lang="de-DE" sz="1000" dirty="0"/>
              <a:t> lack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good</a:t>
            </a:r>
            <a:r>
              <a:rPr lang="de-DE" sz="1000" dirty="0"/>
              <a:t> and </a:t>
            </a:r>
            <a:r>
              <a:rPr lang="de-DE" sz="1000" dirty="0" err="1"/>
              <a:t>efficient</a:t>
            </a:r>
            <a:r>
              <a:rPr lang="de-DE" sz="1000" dirty="0"/>
              <a:t> </a:t>
            </a:r>
            <a:r>
              <a:rPr lang="de-DE" sz="1000" dirty="0" err="1"/>
              <a:t>organization</a:t>
            </a:r>
            <a:r>
              <a:rPr lang="de-DE" sz="1000" dirty="0"/>
              <a:t> and </a:t>
            </a:r>
            <a:r>
              <a:rPr lang="de-DE" sz="1000" dirty="0" err="1"/>
              <a:t>communication</a:t>
            </a:r>
            <a:endParaRPr lang="de-DE" sz="1000" dirty="0"/>
          </a:p>
          <a:p>
            <a:pPr marL="171450" indent="-171450">
              <a:buFontTx/>
              <a:buChar char="-"/>
            </a:pPr>
            <a:endParaRPr lang="de-DE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35453-42DD-4638-1BE6-06E1930175DB}"/>
              </a:ext>
            </a:extLst>
          </p:cNvPr>
          <p:cNvSpPr txBox="1"/>
          <p:nvPr/>
        </p:nvSpPr>
        <p:spPr>
          <a:xfrm>
            <a:off x="9150986" y="1793240"/>
            <a:ext cx="16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000" dirty="0"/>
              <a:t>Teachers </a:t>
            </a:r>
            <a:r>
              <a:rPr lang="de-DE" sz="1000" dirty="0" err="1"/>
              <a:t>don‘t</a:t>
            </a:r>
            <a:r>
              <a:rPr lang="de-DE" sz="1000" dirty="0"/>
              <a:t> </a:t>
            </a:r>
            <a:r>
              <a:rPr lang="de-DE" sz="1000" dirty="0" err="1"/>
              <a:t>have</a:t>
            </a:r>
            <a:r>
              <a:rPr lang="de-DE" sz="1000" dirty="0"/>
              <a:t> </a:t>
            </a:r>
            <a:r>
              <a:rPr lang="de-DE" sz="1000" dirty="0" err="1"/>
              <a:t>enough</a:t>
            </a:r>
            <a:r>
              <a:rPr lang="de-DE" sz="1000" dirty="0"/>
              <a:t> time to </a:t>
            </a:r>
            <a:r>
              <a:rPr lang="de-DE" sz="1000" dirty="0" err="1"/>
              <a:t>organize</a:t>
            </a:r>
            <a:r>
              <a:rPr lang="de-DE" sz="1000" dirty="0"/>
              <a:t> </a:t>
            </a:r>
            <a:r>
              <a:rPr lang="de-DE" sz="1000" dirty="0" err="1"/>
              <a:t>better</a:t>
            </a:r>
            <a:endParaRPr lang="de-DE" sz="1000" dirty="0"/>
          </a:p>
          <a:p>
            <a:pPr marL="171450" indent="-171450">
              <a:buFontTx/>
              <a:buChar char="-"/>
            </a:pPr>
            <a:r>
              <a:rPr lang="de-DE" sz="1000" dirty="0"/>
              <a:t>Teachers </a:t>
            </a:r>
            <a:r>
              <a:rPr lang="de-DE" sz="1000" dirty="0" err="1"/>
              <a:t>don‘t</a:t>
            </a:r>
            <a:r>
              <a:rPr lang="de-DE" sz="1000" dirty="0"/>
              <a:t> </a:t>
            </a:r>
            <a:r>
              <a:rPr lang="de-DE" sz="1000" dirty="0" err="1"/>
              <a:t>have</a:t>
            </a:r>
            <a:r>
              <a:rPr lang="de-DE" sz="1000" dirty="0"/>
              <a:t> </a:t>
            </a:r>
            <a:r>
              <a:rPr lang="de-DE" sz="1000" dirty="0" err="1"/>
              <a:t>sufficient</a:t>
            </a:r>
            <a:r>
              <a:rPr lang="de-DE" sz="1000" dirty="0"/>
              <a:t> </a:t>
            </a:r>
            <a:r>
              <a:rPr lang="de-DE" sz="1000" dirty="0" err="1"/>
              <a:t>tools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good</a:t>
            </a:r>
            <a:r>
              <a:rPr lang="de-DE" sz="1000" dirty="0"/>
              <a:t> </a:t>
            </a:r>
            <a:r>
              <a:rPr lang="de-DE" sz="1000" dirty="0" err="1"/>
              <a:t>organization</a:t>
            </a:r>
            <a:r>
              <a:rPr lang="de-DE" sz="1000" dirty="0"/>
              <a:t> and </a:t>
            </a:r>
            <a:r>
              <a:rPr lang="de-DE" sz="1000" dirty="0" err="1"/>
              <a:t>communication</a:t>
            </a:r>
            <a:endParaRPr lang="de-DE" sz="1000" dirty="0"/>
          </a:p>
          <a:p>
            <a:pPr marL="171450" indent="-171450">
              <a:buFontTx/>
              <a:buChar char="-"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92012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0B0F9-6F30-5890-11FD-B112390E06AD}"/>
              </a:ext>
            </a:extLst>
          </p:cNvPr>
          <p:cNvSpPr txBox="1"/>
          <p:nvPr/>
        </p:nvSpPr>
        <p:spPr>
          <a:xfrm>
            <a:off x="770466" y="3187601"/>
            <a:ext cx="3183467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Biography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defTabSz="877824">
              <a:spcAft>
                <a:spcPts val="600"/>
              </a:spcAft>
            </a:pPr>
            <a:r>
              <a:rPr lang="de-DE" sz="1400" dirty="0"/>
              <a:t>Herbert Lang </a:t>
            </a:r>
            <a:r>
              <a:rPr lang="de-DE" sz="1400" dirty="0" err="1"/>
              <a:t>is</a:t>
            </a:r>
            <a:r>
              <a:rPr lang="de-DE" sz="1400" dirty="0"/>
              <a:t> 42 </a:t>
            </a:r>
            <a:r>
              <a:rPr lang="de-DE" sz="1400" dirty="0" err="1"/>
              <a:t>years</a:t>
            </a:r>
            <a:r>
              <a:rPr lang="de-DE" sz="1400" dirty="0"/>
              <a:t> </a:t>
            </a:r>
            <a:r>
              <a:rPr lang="de-DE" sz="1400" dirty="0" err="1"/>
              <a:t>old</a:t>
            </a:r>
            <a:r>
              <a:rPr lang="de-DE" sz="1400" dirty="0"/>
              <a:t> and </a:t>
            </a:r>
            <a:r>
              <a:rPr lang="de-DE" sz="1400" dirty="0" err="1"/>
              <a:t>has</a:t>
            </a:r>
            <a:r>
              <a:rPr lang="de-DE" sz="1400" dirty="0"/>
              <a:t> a Masters Degree in IT. He </a:t>
            </a:r>
            <a:r>
              <a:rPr lang="de-DE" sz="1400" dirty="0" err="1"/>
              <a:t>is</a:t>
            </a:r>
            <a:r>
              <a:rPr lang="de-DE" sz="1400" dirty="0"/>
              <a:t> a </a:t>
            </a:r>
            <a:r>
              <a:rPr lang="de-DE" sz="1400" dirty="0" err="1"/>
              <a:t>teacher</a:t>
            </a:r>
            <a:r>
              <a:rPr lang="de-DE" sz="1400" dirty="0"/>
              <a:t> at a Gymnasium. After he </a:t>
            </a:r>
            <a:r>
              <a:rPr lang="de-DE" sz="1400" dirty="0" err="1"/>
              <a:t>suffered</a:t>
            </a:r>
            <a:r>
              <a:rPr lang="de-DE" sz="1400" dirty="0"/>
              <a:t> a </a:t>
            </a:r>
            <a:r>
              <a:rPr lang="de-DE" sz="1400" dirty="0" err="1"/>
              <a:t>stroke</a:t>
            </a:r>
            <a:r>
              <a:rPr lang="de-DE" sz="1400" dirty="0"/>
              <a:t> he was </a:t>
            </a:r>
            <a:r>
              <a:rPr lang="de-DE" sz="1400" dirty="0" err="1"/>
              <a:t>unable</a:t>
            </a:r>
            <a:r>
              <a:rPr lang="de-DE" sz="1400" dirty="0"/>
              <a:t> to </a:t>
            </a:r>
            <a:r>
              <a:rPr lang="de-DE" sz="1400" dirty="0" err="1"/>
              <a:t>teach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3 </a:t>
            </a:r>
            <a:r>
              <a:rPr lang="de-DE" sz="1400" dirty="0" err="1"/>
              <a:t>consecutive</a:t>
            </a:r>
            <a:r>
              <a:rPr lang="de-DE" sz="1400" dirty="0"/>
              <a:t> </a:t>
            </a:r>
            <a:r>
              <a:rPr lang="de-DE" sz="1400" dirty="0" err="1"/>
              <a:t>months</a:t>
            </a:r>
            <a:r>
              <a:rPr lang="de-DE" sz="1400" dirty="0"/>
              <a:t>. </a:t>
            </a:r>
            <a:r>
              <a:rPr lang="de-DE" sz="1400" dirty="0" err="1"/>
              <a:t>Because</a:t>
            </a:r>
            <a:r>
              <a:rPr lang="de-DE" sz="1400" dirty="0"/>
              <a:t> </a:t>
            </a:r>
            <a:r>
              <a:rPr lang="de-DE" sz="1400" dirty="0" err="1"/>
              <a:t>other</a:t>
            </a:r>
            <a:r>
              <a:rPr lang="de-DE" sz="1400" dirty="0"/>
              <a:t>, non-IT </a:t>
            </a:r>
            <a:r>
              <a:rPr lang="de-DE" sz="1400" dirty="0" err="1"/>
              <a:t>teachers</a:t>
            </a:r>
            <a:r>
              <a:rPr lang="de-DE" sz="1400" dirty="0"/>
              <a:t> </a:t>
            </a:r>
            <a:r>
              <a:rPr lang="de-DE" sz="1400" dirty="0" err="1"/>
              <a:t>lacked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knowledge</a:t>
            </a:r>
            <a:r>
              <a:rPr lang="de-DE" sz="1400" dirty="0"/>
              <a:t> and </a:t>
            </a:r>
            <a:r>
              <a:rPr lang="de-DE" sz="1400" dirty="0" err="1"/>
              <a:t>skills</a:t>
            </a:r>
            <a:r>
              <a:rPr lang="de-DE" sz="1400" dirty="0"/>
              <a:t> and </a:t>
            </a:r>
            <a:r>
              <a:rPr lang="de-DE" sz="1400" dirty="0" err="1"/>
              <a:t>there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no</a:t>
            </a:r>
            <a:r>
              <a:rPr lang="de-DE" sz="1400" dirty="0"/>
              <a:t> </a:t>
            </a:r>
            <a:r>
              <a:rPr lang="de-DE" sz="1400" dirty="0" err="1"/>
              <a:t>other</a:t>
            </a:r>
            <a:r>
              <a:rPr lang="de-DE" sz="1400" dirty="0"/>
              <a:t> IT </a:t>
            </a:r>
            <a:r>
              <a:rPr lang="de-DE" sz="1400" dirty="0" err="1"/>
              <a:t>teachers</a:t>
            </a:r>
            <a:r>
              <a:rPr lang="de-DE" sz="1400" dirty="0"/>
              <a:t> at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school</a:t>
            </a:r>
            <a:r>
              <a:rPr lang="de-DE" sz="1400" dirty="0"/>
              <a:t>,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scope</a:t>
            </a:r>
            <a:r>
              <a:rPr lang="de-DE" sz="1400" dirty="0"/>
              <a:t> and </a:t>
            </a:r>
            <a:r>
              <a:rPr lang="de-DE" sz="1400" dirty="0" err="1"/>
              <a:t>depth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IT </a:t>
            </a:r>
            <a:r>
              <a:rPr lang="de-DE" sz="1400" dirty="0" err="1"/>
              <a:t>curriculum</a:t>
            </a:r>
            <a:r>
              <a:rPr lang="de-DE" sz="1400" dirty="0"/>
              <a:t> was </a:t>
            </a:r>
            <a:r>
              <a:rPr lang="de-DE" sz="1400" dirty="0" err="1"/>
              <a:t>significantly</a:t>
            </a:r>
            <a:r>
              <a:rPr lang="de-DE" sz="1400" dirty="0"/>
              <a:t> </a:t>
            </a:r>
            <a:r>
              <a:rPr lang="de-DE" sz="1400" dirty="0" err="1"/>
              <a:t>reduced</a:t>
            </a:r>
            <a:r>
              <a:rPr lang="de-DE" sz="1400" dirty="0"/>
              <a:t> </a:t>
            </a:r>
            <a:r>
              <a:rPr lang="de-DE" sz="1400" dirty="0" err="1"/>
              <a:t>during</a:t>
            </a:r>
            <a:r>
              <a:rPr lang="de-DE" sz="1400" dirty="0"/>
              <a:t> </a:t>
            </a:r>
            <a:r>
              <a:rPr lang="de-DE" sz="1400" dirty="0" err="1"/>
              <a:t>his</a:t>
            </a:r>
            <a:r>
              <a:rPr lang="de-DE" sz="1400" dirty="0"/>
              <a:t> </a:t>
            </a:r>
            <a:r>
              <a:rPr lang="de-DE" sz="1400" dirty="0" err="1"/>
              <a:t>absence</a:t>
            </a:r>
            <a:r>
              <a:rPr lang="de-DE" sz="1400" dirty="0"/>
              <a:t>. </a:t>
            </a:r>
            <a:r>
              <a:rPr lang="de-DE" sz="1400" dirty="0" err="1"/>
              <a:t>Therefore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students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lacking</a:t>
            </a:r>
            <a:r>
              <a:rPr lang="de-DE" sz="1400" dirty="0"/>
              <a:t> </a:t>
            </a:r>
            <a:r>
              <a:rPr lang="de-DE" sz="1400" dirty="0" err="1"/>
              <a:t>important</a:t>
            </a:r>
            <a:r>
              <a:rPr lang="de-DE" sz="1400" dirty="0"/>
              <a:t> Information and Skills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their</a:t>
            </a:r>
            <a:r>
              <a:rPr lang="de-DE" sz="1400" dirty="0"/>
              <a:t> </a:t>
            </a:r>
            <a:r>
              <a:rPr lang="de-DE" sz="1400" dirty="0" err="1"/>
              <a:t>Informatics</a:t>
            </a:r>
            <a:r>
              <a:rPr lang="de-DE" sz="1400" dirty="0"/>
              <a:t> Abitur </a:t>
            </a:r>
            <a:r>
              <a:rPr lang="de-DE" sz="1400" dirty="0" err="1"/>
              <a:t>exam</a:t>
            </a:r>
            <a:r>
              <a:rPr lang="de-DE" sz="1400" dirty="0"/>
              <a:t>.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C042B-3362-2E56-43EE-6B36AC3E4FBF}"/>
              </a:ext>
            </a:extLst>
          </p:cNvPr>
          <p:cNvSpPr txBox="1"/>
          <p:nvPr/>
        </p:nvSpPr>
        <p:spPr>
          <a:xfrm>
            <a:off x="4358444" y="1506736"/>
            <a:ext cx="345041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Motivations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dirty="0" err="1"/>
              <a:t>organization</a:t>
            </a:r>
            <a:r>
              <a:rPr lang="de-DE" sz="1400" dirty="0"/>
              <a:t> in </a:t>
            </a:r>
            <a:r>
              <a:rPr lang="de-DE" sz="1400" dirty="0" err="1"/>
              <a:t>his</a:t>
            </a:r>
            <a:r>
              <a:rPr lang="de-DE" sz="1400" dirty="0"/>
              <a:t> </a:t>
            </a:r>
            <a:r>
              <a:rPr lang="de-DE" sz="1400" dirty="0" err="1"/>
              <a:t>school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teachers</a:t>
            </a:r>
            <a:r>
              <a:rPr lang="de-DE" sz="1400" dirty="0"/>
              <a:t> and </a:t>
            </a:r>
            <a:r>
              <a:rPr lang="de-DE" sz="1400" dirty="0" err="1"/>
              <a:t>students</a:t>
            </a:r>
            <a:endParaRPr lang="de-DE" sz="1400" dirty="0"/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Teach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possible</a:t>
            </a: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collegues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Modernize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schools</a:t>
            </a:r>
            <a:r>
              <a:rPr lang="de-DE" sz="1400" dirty="0"/>
              <a:t> IT </a:t>
            </a:r>
            <a:r>
              <a:rPr lang="de-DE" sz="1400" dirty="0" err="1"/>
              <a:t>systems</a:t>
            </a:r>
            <a:r>
              <a:rPr lang="de-DE" sz="1400" dirty="0"/>
              <a:t> and </a:t>
            </a:r>
            <a:r>
              <a:rPr lang="de-DE" sz="1400" dirty="0" err="1"/>
              <a:t>software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C66EA-3E87-3D8F-7C72-0EBFF13ABCBE}"/>
              </a:ext>
            </a:extLst>
          </p:cNvPr>
          <p:cNvSpPr txBox="1"/>
          <p:nvPr/>
        </p:nvSpPr>
        <p:spPr>
          <a:xfrm>
            <a:off x="8461493" y="2713419"/>
            <a:ext cx="2504149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Personality:</a:t>
            </a: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Extroverted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Focused</a:t>
            </a:r>
            <a:r>
              <a:rPr lang="de-DE" sz="1400" dirty="0"/>
              <a:t> on Growth and </a:t>
            </a:r>
            <a:r>
              <a:rPr lang="de-DE" sz="1400" dirty="0" err="1"/>
              <a:t>Safety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 intelligent and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knowledgeable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D2CE5-023F-1C5A-5D06-B655F4B5A043}"/>
              </a:ext>
            </a:extLst>
          </p:cNvPr>
          <p:cNvSpPr txBox="1"/>
          <p:nvPr/>
        </p:nvSpPr>
        <p:spPr>
          <a:xfrm>
            <a:off x="4354763" y="3797479"/>
            <a:ext cx="34256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Frustrations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complain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School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„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Moodle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outdated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slow and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confusing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Maintaining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schools</a:t>
            </a:r>
            <a:r>
              <a:rPr lang="de-DE" sz="1400" dirty="0"/>
              <a:t> IT </a:t>
            </a:r>
            <a:r>
              <a:rPr lang="de-DE" sz="1400" dirty="0" err="1"/>
              <a:t>systems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a </a:t>
            </a:r>
            <a:r>
              <a:rPr lang="de-DE" sz="1400" dirty="0" err="1"/>
              <a:t>lot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work</a:t>
            </a:r>
            <a:endParaRPr lang="de-DE" sz="1400" dirty="0"/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do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 to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truly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His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effectiveness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suffering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CE9C6-9630-C4DE-4E1B-D85D2E23602D}"/>
              </a:ext>
            </a:extLst>
          </p:cNvPr>
          <p:cNvSpPr txBox="1"/>
          <p:nvPr/>
        </p:nvSpPr>
        <p:spPr>
          <a:xfrm>
            <a:off x="4565893" y="722817"/>
            <a:ext cx="2273058" cy="564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307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 1/3</a:t>
            </a:r>
            <a:endParaRPr lang="de-DE" sz="3200" b="1" dirty="0"/>
          </a:p>
        </p:txBody>
      </p:sp>
      <p:pic>
        <p:nvPicPr>
          <p:cNvPr id="8" name="Graphic 7" descr="Office worker male with solid fill">
            <a:extLst>
              <a:ext uri="{FF2B5EF4-FFF2-40B4-BE49-F238E27FC236}">
                <a16:creationId xmlns:a16="http://schemas.microsoft.com/office/drawing/2014/main" id="{D2B32A19-CF7E-15C3-3195-AFDE1CBD3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6358" y="892694"/>
            <a:ext cx="2088000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5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0B0F9-6F30-5890-11FD-B112390E06AD}"/>
              </a:ext>
            </a:extLst>
          </p:cNvPr>
          <p:cNvSpPr txBox="1"/>
          <p:nvPr/>
        </p:nvSpPr>
        <p:spPr>
          <a:xfrm>
            <a:off x="770466" y="3187601"/>
            <a:ext cx="318346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Biography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defTabSz="877824">
              <a:spcAft>
                <a:spcPts val="600"/>
              </a:spcAft>
            </a:pPr>
            <a:r>
              <a:rPr lang="de-DE" sz="1400" dirty="0"/>
              <a:t>Lena Müller </a:t>
            </a:r>
            <a:r>
              <a:rPr lang="de-DE" sz="1400" dirty="0" err="1"/>
              <a:t>has</a:t>
            </a:r>
            <a:r>
              <a:rPr lang="de-DE" sz="1400" dirty="0"/>
              <a:t> just </a:t>
            </a:r>
            <a:r>
              <a:rPr lang="de-DE" sz="1400" dirty="0" err="1"/>
              <a:t>started</a:t>
            </a:r>
            <a:r>
              <a:rPr lang="de-DE" sz="1400" dirty="0"/>
              <a:t> an Ausbildung </a:t>
            </a:r>
            <a:r>
              <a:rPr lang="de-DE" sz="1400" dirty="0" err="1"/>
              <a:t>as</a:t>
            </a:r>
            <a:r>
              <a:rPr lang="de-DE" sz="1400" dirty="0"/>
              <a:t> FIDV. </a:t>
            </a:r>
            <a:r>
              <a:rPr lang="de-DE" sz="1400" dirty="0" err="1"/>
              <a:t>She</a:t>
            </a:r>
            <a:r>
              <a:rPr lang="de-DE" sz="1400" dirty="0"/>
              <a:t> </a:t>
            </a:r>
            <a:r>
              <a:rPr lang="de-DE" sz="1400" dirty="0" err="1"/>
              <a:t>had</a:t>
            </a:r>
            <a:r>
              <a:rPr lang="de-DE" sz="1400" dirty="0"/>
              <a:t> a </a:t>
            </a:r>
            <a:r>
              <a:rPr lang="de-DE" sz="1400" dirty="0" err="1"/>
              <a:t>passion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technology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young</a:t>
            </a:r>
            <a:r>
              <a:rPr lang="de-DE" sz="1400" dirty="0"/>
              <a:t> </a:t>
            </a:r>
            <a:r>
              <a:rPr lang="de-DE" sz="1400" dirty="0" err="1"/>
              <a:t>age</a:t>
            </a:r>
            <a:r>
              <a:rPr lang="de-DE" sz="1400" dirty="0"/>
              <a:t> and </a:t>
            </a:r>
            <a:r>
              <a:rPr lang="de-DE" sz="1400" dirty="0" err="1"/>
              <a:t>got</a:t>
            </a:r>
            <a:r>
              <a:rPr lang="de-DE" sz="1400" dirty="0"/>
              <a:t> </a:t>
            </a:r>
            <a:r>
              <a:rPr lang="de-DE" sz="1400" dirty="0" err="1"/>
              <a:t>inspired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her </a:t>
            </a:r>
            <a:r>
              <a:rPr lang="de-DE" sz="1400" dirty="0" err="1"/>
              <a:t>father</a:t>
            </a:r>
            <a:r>
              <a:rPr lang="de-DE" sz="1400" dirty="0"/>
              <a:t> </a:t>
            </a:r>
            <a:r>
              <a:rPr lang="de-DE" sz="1400" dirty="0" err="1"/>
              <a:t>who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a </a:t>
            </a:r>
            <a:r>
              <a:rPr lang="de-DE" sz="1400" dirty="0" err="1"/>
              <a:t>software</a:t>
            </a:r>
            <a:r>
              <a:rPr lang="de-DE" sz="1400" dirty="0"/>
              <a:t> </a:t>
            </a:r>
            <a:r>
              <a:rPr lang="de-DE" sz="1400" dirty="0" err="1"/>
              <a:t>developer</a:t>
            </a:r>
            <a:r>
              <a:rPr lang="de-DE" sz="1400" dirty="0"/>
              <a:t>. </a:t>
            </a:r>
            <a:r>
              <a:rPr lang="de-DE" sz="1400" dirty="0" err="1"/>
              <a:t>She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a </a:t>
            </a:r>
            <a:r>
              <a:rPr lang="de-DE" sz="1400" dirty="0" err="1"/>
              <a:t>natural</a:t>
            </a:r>
            <a:r>
              <a:rPr lang="de-DE" sz="1400" dirty="0"/>
              <a:t> </a:t>
            </a:r>
            <a:r>
              <a:rPr lang="de-DE" sz="1400" dirty="0" err="1"/>
              <a:t>inclination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innovation</a:t>
            </a:r>
            <a:r>
              <a:rPr lang="de-DE" sz="1400" dirty="0"/>
              <a:t> and </a:t>
            </a:r>
            <a:r>
              <a:rPr lang="de-DE" sz="1400" dirty="0" err="1"/>
              <a:t>has</a:t>
            </a:r>
            <a:r>
              <a:rPr lang="de-DE" sz="1400" dirty="0"/>
              <a:t> a </a:t>
            </a:r>
            <a:r>
              <a:rPr lang="de-DE" sz="1400" dirty="0" err="1"/>
              <a:t>visionary</a:t>
            </a:r>
            <a:r>
              <a:rPr lang="de-DE" sz="1400" dirty="0"/>
              <a:t> </a:t>
            </a:r>
            <a:r>
              <a:rPr lang="de-DE" sz="1400" dirty="0" err="1"/>
              <a:t>spirit</a:t>
            </a:r>
            <a:r>
              <a:rPr lang="de-DE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C042B-3362-2E56-43EE-6B36AC3E4FBF}"/>
              </a:ext>
            </a:extLst>
          </p:cNvPr>
          <p:cNvSpPr txBox="1"/>
          <p:nvPr/>
        </p:nvSpPr>
        <p:spPr>
          <a:xfrm>
            <a:off x="4358444" y="1506736"/>
            <a:ext cx="3450413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Motivations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Wants</a:t>
            </a:r>
            <a:r>
              <a:rPr lang="de-DE" sz="1400" dirty="0"/>
              <a:t> to </a:t>
            </a:r>
            <a:r>
              <a:rPr lang="de-DE" sz="1400" dirty="0" err="1"/>
              <a:t>work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IT </a:t>
            </a:r>
            <a:r>
              <a:rPr lang="de-DE" sz="1400" dirty="0" err="1"/>
              <a:t>industry</a:t>
            </a:r>
            <a:endParaRPr lang="de-DE" sz="1400" dirty="0"/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Wants</a:t>
            </a:r>
            <a:r>
              <a:rPr lang="de-DE" sz="1400" dirty="0"/>
              <a:t> to </a:t>
            </a:r>
            <a:r>
              <a:rPr lang="de-DE" sz="1400" dirty="0" err="1"/>
              <a:t>specialize</a:t>
            </a:r>
            <a:r>
              <a:rPr lang="de-DE" sz="1400" dirty="0"/>
              <a:t> in network </a:t>
            </a:r>
            <a:r>
              <a:rPr lang="de-DE" sz="1400" dirty="0" err="1"/>
              <a:t>security</a:t>
            </a:r>
            <a:r>
              <a:rPr lang="de-DE" sz="1400" dirty="0"/>
              <a:t> and </a:t>
            </a:r>
            <a:r>
              <a:rPr lang="de-DE" sz="1400" dirty="0" err="1"/>
              <a:t>work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a </a:t>
            </a:r>
            <a:r>
              <a:rPr lang="de-DE" sz="1400" dirty="0" err="1"/>
              <a:t>leading</a:t>
            </a:r>
            <a:r>
              <a:rPr lang="de-DE" sz="1400" dirty="0"/>
              <a:t> </a:t>
            </a:r>
            <a:r>
              <a:rPr lang="de-DE" sz="1400" dirty="0" err="1"/>
              <a:t>tech</a:t>
            </a:r>
            <a:r>
              <a:rPr lang="de-DE" sz="1400" dirty="0"/>
              <a:t> </a:t>
            </a:r>
            <a:r>
              <a:rPr lang="de-DE" sz="1400" dirty="0" err="1"/>
              <a:t>company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this</a:t>
            </a:r>
            <a:r>
              <a:rPr lang="de-DE" sz="1400" dirty="0"/>
              <a:t> </a:t>
            </a:r>
            <a:r>
              <a:rPr lang="de-DE" sz="1400" dirty="0" err="1"/>
              <a:t>field</a:t>
            </a:r>
            <a:endParaRPr lang="de-DE" sz="1400" dirty="0"/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/>
              <a:t>Loves </a:t>
            </a:r>
            <a:r>
              <a:rPr lang="de-DE" sz="1400" dirty="0" err="1"/>
              <a:t>solving</a:t>
            </a:r>
            <a:r>
              <a:rPr lang="de-DE" sz="1400" dirty="0"/>
              <a:t> </a:t>
            </a:r>
            <a:r>
              <a:rPr lang="de-DE" sz="1400" dirty="0" err="1"/>
              <a:t>complex</a:t>
            </a:r>
            <a:r>
              <a:rPr lang="de-DE" sz="1400" dirty="0"/>
              <a:t> </a:t>
            </a:r>
            <a:r>
              <a:rPr lang="de-DE" sz="1400" dirty="0" err="1"/>
              <a:t>problems</a:t>
            </a:r>
            <a:endParaRPr lang="de-DE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C66EA-3E87-3D8F-7C72-0EBFF13ABCBE}"/>
              </a:ext>
            </a:extLst>
          </p:cNvPr>
          <p:cNvSpPr txBox="1"/>
          <p:nvPr/>
        </p:nvSpPr>
        <p:spPr>
          <a:xfrm>
            <a:off x="8461493" y="2713419"/>
            <a:ext cx="2504149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Personality:</a:t>
            </a: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Ambiverted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Focused</a:t>
            </a:r>
            <a:r>
              <a:rPr lang="de-DE" sz="1400" dirty="0"/>
              <a:t> on Growth</a:t>
            </a: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Visionary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Innovative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D2CE5-023F-1C5A-5D06-B655F4B5A043}"/>
              </a:ext>
            </a:extLst>
          </p:cNvPr>
          <p:cNvSpPr txBox="1"/>
          <p:nvPr/>
        </p:nvSpPr>
        <p:spPr>
          <a:xfrm>
            <a:off x="4354763" y="3797479"/>
            <a:ext cx="342564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Frustrations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deal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obfuscated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complicated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organizational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her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school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Has</a:t>
            </a:r>
            <a:r>
              <a:rPr lang="de-DE" sz="1400" dirty="0"/>
              <a:t> to </a:t>
            </a:r>
            <a:r>
              <a:rPr lang="de-DE" sz="1400" dirty="0" err="1"/>
              <a:t>work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team</a:t>
            </a:r>
            <a:r>
              <a:rPr lang="de-DE" sz="1400" dirty="0"/>
              <a:t> </a:t>
            </a:r>
            <a:r>
              <a:rPr lang="de-DE" sz="1400" dirty="0" err="1"/>
              <a:t>members</a:t>
            </a:r>
            <a:r>
              <a:rPr lang="de-DE" sz="1400" dirty="0"/>
              <a:t> in </a:t>
            </a:r>
            <a:r>
              <a:rPr lang="de-DE" sz="1400" dirty="0" err="1"/>
              <a:t>school</a:t>
            </a:r>
            <a:r>
              <a:rPr lang="de-DE" sz="1400" dirty="0"/>
              <a:t> </a:t>
            </a:r>
            <a:r>
              <a:rPr lang="de-DE" sz="1400" dirty="0" err="1"/>
              <a:t>who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not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quickly</a:t>
            </a:r>
            <a:r>
              <a:rPr lang="de-DE" sz="1400" dirty="0"/>
              <a:t> </a:t>
            </a:r>
            <a:r>
              <a:rPr lang="de-DE" sz="1400" dirty="0" err="1"/>
              <a:t>progressing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she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which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holding</a:t>
            </a:r>
            <a:r>
              <a:rPr lang="de-DE" sz="1400" dirty="0"/>
              <a:t> her back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CE9C6-9630-C4DE-4E1B-D85D2E23602D}"/>
              </a:ext>
            </a:extLst>
          </p:cNvPr>
          <p:cNvSpPr txBox="1"/>
          <p:nvPr/>
        </p:nvSpPr>
        <p:spPr>
          <a:xfrm>
            <a:off x="4565893" y="722817"/>
            <a:ext cx="2273058" cy="564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307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 2/3</a:t>
            </a:r>
            <a:endParaRPr lang="de-DE" sz="3200" b="1" dirty="0"/>
          </a:p>
        </p:txBody>
      </p:sp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BC1E41E0-B4AF-8ACD-3C05-884C6992F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6358" y="958645"/>
            <a:ext cx="2088000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5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55D2EEBD-33BA-F424-9620-929650DC3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6358" y="958645"/>
            <a:ext cx="2083694" cy="2083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00B0F9-6F30-5890-11FD-B112390E06AD}"/>
              </a:ext>
            </a:extLst>
          </p:cNvPr>
          <p:cNvSpPr txBox="1"/>
          <p:nvPr/>
        </p:nvSpPr>
        <p:spPr>
          <a:xfrm>
            <a:off x="770466" y="3187601"/>
            <a:ext cx="3183467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Biography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defTabSz="877824">
              <a:spcAft>
                <a:spcPts val="600"/>
              </a:spcAft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Chris Schmidt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attending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11th Grade in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Highschool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They‘re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IT and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Ausbildung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FISI after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Abitur.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Despite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</a:t>
            </a:r>
            <a:r>
              <a:rPr lang="de-DE" sz="1400" dirty="0" err="1"/>
              <a:t>g</a:t>
            </a:r>
            <a:r>
              <a:rPr lang="de-DE" sz="1400" dirty="0"/>
              <a:t> </a:t>
            </a:r>
            <a:r>
              <a:rPr lang="de-DE" sz="1400" dirty="0" err="1"/>
              <a:t>Informatics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a </a:t>
            </a:r>
            <a:r>
              <a:rPr lang="de-DE" sz="1400" dirty="0" err="1"/>
              <a:t>course</a:t>
            </a:r>
            <a:r>
              <a:rPr lang="de-DE" sz="1400" dirty="0"/>
              <a:t>, </a:t>
            </a:r>
            <a:r>
              <a:rPr lang="de-DE" sz="1400" dirty="0" err="1"/>
              <a:t>t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curriculum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school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poor</a:t>
            </a:r>
            <a:r>
              <a:rPr lang="de-DE" sz="1400" dirty="0"/>
              <a:t> and </a:t>
            </a:r>
            <a:r>
              <a:rPr lang="de-DE" sz="1400" dirty="0" err="1"/>
              <a:t>unorganized</a:t>
            </a:r>
            <a:r>
              <a:rPr lang="de-DE" sz="1400" dirty="0"/>
              <a:t> and </a:t>
            </a:r>
            <a:r>
              <a:rPr lang="de-DE" sz="1400" dirty="0" err="1"/>
              <a:t>there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no</a:t>
            </a:r>
            <a:r>
              <a:rPr lang="de-DE" sz="1400" dirty="0"/>
              <a:t> </a:t>
            </a:r>
            <a:r>
              <a:rPr lang="de-DE" sz="1400" dirty="0" err="1"/>
              <a:t>really</a:t>
            </a:r>
            <a:r>
              <a:rPr lang="de-DE" sz="1400" dirty="0"/>
              <a:t> </a:t>
            </a:r>
            <a:r>
              <a:rPr lang="de-DE" sz="1400" dirty="0" err="1"/>
              <a:t>competent</a:t>
            </a:r>
            <a:r>
              <a:rPr lang="de-DE" sz="1400" dirty="0"/>
              <a:t> </a:t>
            </a:r>
            <a:r>
              <a:rPr lang="de-DE" sz="1400" dirty="0" err="1"/>
              <a:t>teacher</a:t>
            </a:r>
            <a:r>
              <a:rPr lang="de-DE" sz="1400" dirty="0"/>
              <a:t> </a:t>
            </a:r>
            <a:r>
              <a:rPr lang="de-DE" sz="1400" dirty="0" err="1"/>
              <a:t>around</a:t>
            </a:r>
            <a:r>
              <a:rPr lang="de-DE" sz="1400" dirty="0"/>
              <a:t>. </a:t>
            </a:r>
            <a:r>
              <a:rPr lang="de-DE" sz="1400" dirty="0" err="1"/>
              <a:t>That‘s</a:t>
            </a:r>
            <a:r>
              <a:rPr lang="de-DE" sz="1400" dirty="0"/>
              <a:t> </a:t>
            </a:r>
            <a:r>
              <a:rPr lang="de-DE" sz="1400" dirty="0" err="1"/>
              <a:t>why</a:t>
            </a:r>
            <a:r>
              <a:rPr lang="de-DE" sz="1400" dirty="0"/>
              <a:t> Chris </a:t>
            </a:r>
            <a:r>
              <a:rPr lang="de-DE" sz="1400" dirty="0" err="1"/>
              <a:t>resorted</a:t>
            </a:r>
            <a:r>
              <a:rPr lang="de-DE" sz="1400" dirty="0"/>
              <a:t> to </a:t>
            </a:r>
            <a:r>
              <a:rPr lang="de-DE" sz="1400" dirty="0" err="1"/>
              <a:t>using</a:t>
            </a:r>
            <a:r>
              <a:rPr lang="de-DE" sz="1400" dirty="0"/>
              <a:t> </a:t>
            </a:r>
            <a:r>
              <a:rPr lang="de-DE" sz="1400" dirty="0" err="1"/>
              <a:t>ChatGPT</a:t>
            </a:r>
            <a:r>
              <a:rPr lang="de-DE" sz="1400" dirty="0"/>
              <a:t> and Google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learning</a:t>
            </a:r>
            <a:r>
              <a:rPr lang="de-DE" sz="1400" dirty="0"/>
              <a:t> </a:t>
            </a:r>
            <a:r>
              <a:rPr lang="de-DE" sz="1400" dirty="0" err="1"/>
              <a:t>new</a:t>
            </a:r>
            <a:r>
              <a:rPr lang="de-DE" sz="1400" dirty="0"/>
              <a:t> </a:t>
            </a:r>
            <a:r>
              <a:rPr lang="de-DE" sz="1400" dirty="0" err="1"/>
              <a:t>things</a:t>
            </a:r>
            <a:r>
              <a:rPr lang="de-DE" sz="1400" dirty="0"/>
              <a:t> in </a:t>
            </a:r>
            <a:r>
              <a:rPr lang="de-DE" sz="1400" dirty="0" err="1"/>
              <a:t>this</a:t>
            </a:r>
            <a:r>
              <a:rPr lang="de-DE" sz="1400" dirty="0"/>
              <a:t> </a:t>
            </a:r>
            <a:r>
              <a:rPr lang="de-DE" sz="1400" dirty="0" err="1"/>
              <a:t>field</a:t>
            </a:r>
            <a:r>
              <a:rPr lang="de-DE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C042B-3362-2E56-43EE-6B36AC3E4FBF}"/>
              </a:ext>
            </a:extLst>
          </p:cNvPr>
          <p:cNvSpPr txBox="1"/>
          <p:nvPr/>
        </p:nvSpPr>
        <p:spPr>
          <a:xfrm>
            <a:off x="4358444" y="1506736"/>
            <a:ext cx="345041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Motivations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Wants</a:t>
            </a:r>
            <a:r>
              <a:rPr lang="de-DE" sz="1400" dirty="0"/>
              <a:t> to </a:t>
            </a:r>
            <a:r>
              <a:rPr lang="de-DE" sz="1400" dirty="0" err="1"/>
              <a:t>learn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much</a:t>
            </a:r>
            <a:r>
              <a:rPr lang="de-DE" sz="1400" dirty="0"/>
              <a:t> </a:t>
            </a:r>
            <a:r>
              <a:rPr lang="de-DE" sz="1400" dirty="0" err="1"/>
              <a:t>about</a:t>
            </a:r>
            <a:r>
              <a:rPr lang="de-DE" sz="1400" dirty="0"/>
              <a:t> IT and </a:t>
            </a:r>
            <a:r>
              <a:rPr lang="de-DE" sz="1400" dirty="0" err="1"/>
              <a:t>Programming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possible </a:t>
            </a: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Wants</a:t>
            </a:r>
            <a:r>
              <a:rPr lang="de-DE" sz="1400" dirty="0"/>
              <a:t> to </a:t>
            </a:r>
            <a:r>
              <a:rPr lang="de-DE" sz="1400" dirty="0" err="1"/>
              <a:t>solve</a:t>
            </a:r>
            <a:r>
              <a:rPr lang="de-DE" sz="1400" dirty="0"/>
              <a:t> </a:t>
            </a:r>
            <a:r>
              <a:rPr lang="de-DE" sz="1400" dirty="0" err="1"/>
              <a:t>interesting</a:t>
            </a:r>
            <a:r>
              <a:rPr lang="de-DE" sz="1400" dirty="0"/>
              <a:t> Problems 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Wants</a:t>
            </a:r>
            <a:r>
              <a:rPr lang="de-DE" sz="1400" dirty="0"/>
              <a:t> to </a:t>
            </a:r>
            <a:r>
              <a:rPr lang="de-DE" sz="1400" dirty="0" err="1"/>
              <a:t>work</a:t>
            </a:r>
            <a:r>
              <a:rPr lang="de-DE" sz="1400" dirty="0"/>
              <a:t> on </a:t>
            </a:r>
            <a:r>
              <a:rPr lang="de-DE" sz="1400" dirty="0" err="1"/>
              <a:t>interesting</a:t>
            </a:r>
            <a:r>
              <a:rPr lang="de-DE" sz="1400" dirty="0"/>
              <a:t> Projects in </a:t>
            </a:r>
            <a:r>
              <a:rPr lang="de-DE" sz="1400" dirty="0" err="1"/>
              <a:t>their</a:t>
            </a:r>
            <a:r>
              <a:rPr lang="de-DE" sz="1400" dirty="0"/>
              <a:t> </a:t>
            </a:r>
            <a:r>
              <a:rPr lang="de-DE" sz="1400" dirty="0" err="1"/>
              <a:t>field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interest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Wants</a:t>
            </a:r>
            <a:r>
              <a:rPr lang="de-DE" sz="1400" dirty="0"/>
              <a:t> to </a:t>
            </a:r>
            <a:r>
              <a:rPr lang="de-DE" sz="1400" dirty="0" err="1"/>
              <a:t>have</a:t>
            </a:r>
            <a:r>
              <a:rPr lang="de-DE" sz="1400" dirty="0"/>
              <a:t> a </a:t>
            </a:r>
            <a:r>
              <a:rPr lang="de-DE" sz="1400" dirty="0" err="1"/>
              <a:t>well</a:t>
            </a:r>
            <a:r>
              <a:rPr lang="de-DE" sz="1400" dirty="0"/>
              <a:t> </a:t>
            </a:r>
            <a:r>
              <a:rPr lang="de-DE" sz="1400" dirty="0" err="1"/>
              <a:t>scheduled</a:t>
            </a:r>
            <a:r>
              <a:rPr lang="de-DE" sz="1400" dirty="0"/>
              <a:t> and </a:t>
            </a:r>
            <a:r>
              <a:rPr lang="de-DE" sz="1400" dirty="0" err="1"/>
              <a:t>organized</a:t>
            </a:r>
            <a:r>
              <a:rPr lang="de-DE" sz="1400" dirty="0"/>
              <a:t> </a:t>
            </a:r>
            <a:r>
              <a:rPr lang="de-DE" sz="1400" dirty="0" err="1"/>
              <a:t>school</a:t>
            </a:r>
            <a:r>
              <a:rPr lang="de-DE" sz="1400" dirty="0"/>
              <a:t> </a:t>
            </a:r>
            <a:r>
              <a:rPr lang="de-DE" sz="1400" dirty="0" err="1"/>
              <a:t>week</a:t>
            </a:r>
            <a:endParaRPr lang="de-DE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C66EA-3E87-3D8F-7C72-0EBFF13ABCBE}"/>
              </a:ext>
            </a:extLst>
          </p:cNvPr>
          <p:cNvSpPr txBox="1"/>
          <p:nvPr/>
        </p:nvSpPr>
        <p:spPr>
          <a:xfrm>
            <a:off x="8461493" y="2713419"/>
            <a:ext cx="2504149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Personality:</a:t>
            </a: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Introverted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dirty="0" err="1"/>
              <a:t>Focused</a:t>
            </a:r>
            <a:r>
              <a:rPr lang="de-DE" sz="1400" dirty="0"/>
              <a:t> on Growth and </a:t>
            </a:r>
            <a:r>
              <a:rPr lang="de-DE" sz="1400" dirty="0" err="1"/>
              <a:t>Individuality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Motivated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things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D2CE5-023F-1C5A-5D06-B655F4B5A043}"/>
              </a:ext>
            </a:extLst>
          </p:cNvPr>
          <p:cNvSpPr txBox="1"/>
          <p:nvPr/>
        </p:nvSpPr>
        <p:spPr>
          <a:xfrm>
            <a:off x="4354763" y="3797479"/>
            <a:ext cx="3425646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Frustrations</a:t>
            </a:r>
            <a:r>
              <a:rPr lang="de-DE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things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don‘t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deal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badly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school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weeks</a:t>
            </a:r>
            <a:endParaRPr lang="de-DE" sz="1400" dirty="0"/>
          </a:p>
          <a:p>
            <a:pPr marL="285750" indent="-285750" defTabSz="877824">
              <a:spcAft>
                <a:spcPts val="600"/>
              </a:spcAft>
              <a:buFontTx/>
              <a:buChar char="-"/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Projects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dirty="0"/>
              <a:t>on </a:t>
            </a:r>
            <a:r>
              <a:rPr lang="de-DE" sz="1400" dirty="0" err="1"/>
              <a:t>are</a:t>
            </a:r>
            <a:r>
              <a:rPr lang="de-DE" sz="1400" dirty="0"/>
              <a:t> not </a:t>
            </a:r>
            <a:r>
              <a:rPr lang="de-DE" sz="1400" dirty="0" err="1"/>
              <a:t>well</a:t>
            </a:r>
            <a:r>
              <a:rPr lang="de-DE" sz="1400" dirty="0"/>
              <a:t> </a:t>
            </a:r>
            <a:r>
              <a:rPr lang="de-DE" sz="1400" dirty="0" err="1"/>
              <a:t>communicated</a:t>
            </a:r>
            <a:r>
              <a:rPr lang="de-DE" sz="1400" dirty="0"/>
              <a:t> and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projects</a:t>
            </a:r>
            <a:r>
              <a:rPr lang="de-DE" sz="1400" dirty="0"/>
              <a:t> </a:t>
            </a:r>
            <a:r>
              <a:rPr lang="de-DE" sz="1400" dirty="0" err="1"/>
              <a:t>generally</a:t>
            </a:r>
            <a:r>
              <a:rPr lang="de-DE" sz="1400" dirty="0"/>
              <a:t> </a:t>
            </a:r>
            <a:r>
              <a:rPr lang="de-DE" sz="1400" dirty="0" err="1"/>
              <a:t>don‘t</a:t>
            </a:r>
            <a:r>
              <a:rPr lang="de-DE" sz="1400" dirty="0"/>
              <a:t> </a:t>
            </a:r>
            <a:r>
              <a:rPr lang="de-DE" sz="1400" dirty="0" err="1"/>
              <a:t>fulfill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SMART </a:t>
            </a:r>
            <a:r>
              <a:rPr lang="de-DE" sz="1400" dirty="0" err="1"/>
              <a:t>criteria</a:t>
            </a:r>
            <a:endParaRPr lang="de-DE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CE9C6-9630-C4DE-4E1B-D85D2E23602D}"/>
              </a:ext>
            </a:extLst>
          </p:cNvPr>
          <p:cNvSpPr txBox="1"/>
          <p:nvPr/>
        </p:nvSpPr>
        <p:spPr>
          <a:xfrm>
            <a:off x="4565893" y="722817"/>
            <a:ext cx="2273058" cy="564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de-DE" sz="307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 3/3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419361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2FC611-9826-F9DE-8874-4875BD9C9BA7}"/>
              </a:ext>
            </a:extLst>
          </p:cNvPr>
          <p:cNvSpPr txBox="1"/>
          <p:nvPr/>
        </p:nvSpPr>
        <p:spPr>
          <a:xfrm>
            <a:off x="234593" y="694076"/>
            <a:ext cx="1172281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The Dreamer:</a:t>
            </a:r>
          </a:p>
          <a:p>
            <a:pPr lvl="1"/>
            <a:r>
              <a:rPr lang="de-DE" sz="1600" dirty="0"/>
              <a:t>-     </a:t>
            </a:r>
            <a:r>
              <a:rPr lang="de-DE" sz="1600" dirty="0" err="1"/>
              <a:t>Moodle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included</a:t>
            </a:r>
            <a:r>
              <a:rPr lang="de-DE" sz="1600" dirty="0"/>
              <a:t> "</a:t>
            </a:r>
            <a:r>
              <a:rPr lang="de-DE" sz="1600" dirty="0" err="1"/>
              <a:t>ChatGPT</a:t>
            </a:r>
            <a:r>
              <a:rPr lang="de-DE" sz="1600" dirty="0"/>
              <a:t>" </a:t>
            </a:r>
          </a:p>
          <a:p>
            <a:pPr lvl="1"/>
            <a:r>
              <a:rPr lang="de-DE" sz="1600" dirty="0"/>
              <a:t>-     </a:t>
            </a:r>
            <a:r>
              <a:rPr lang="de-DE" sz="1600" dirty="0" err="1"/>
              <a:t>Stuctured</a:t>
            </a:r>
            <a:r>
              <a:rPr lang="de-DE" sz="1600" dirty="0"/>
              <a:t> and </a:t>
            </a:r>
            <a:r>
              <a:rPr lang="de-DE" sz="1600" dirty="0" err="1"/>
              <a:t>easier</a:t>
            </a:r>
            <a:r>
              <a:rPr lang="de-DE" sz="1600" dirty="0"/>
              <a:t> to </a:t>
            </a:r>
            <a:r>
              <a:rPr lang="de-DE" sz="1600" dirty="0" err="1"/>
              <a:t>use</a:t>
            </a:r>
            <a:r>
              <a:rPr lang="de-DE" sz="1600" dirty="0"/>
              <a:t> Website (</a:t>
            </a:r>
            <a:r>
              <a:rPr lang="de-DE" sz="1600" dirty="0" err="1"/>
              <a:t>akin</a:t>
            </a:r>
            <a:r>
              <a:rPr lang="de-DE" sz="1600" dirty="0"/>
              <a:t> to </a:t>
            </a:r>
            <a:r>
              <a:rPr lang="de-DE" sz="1600" dirty="0" err="1"/>
              <a:t>Moodle</a:t>
            </a:r>
            <a:r>
              <a:rPr lang="de-DE" sz="1600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de-DE" sz="1600" dirty="0"/>
              <a:t>All Infos and </a:t>
            </a:r>
            <a:r>
              <a:rPr lang="de-DE" sz="1600" dirty="0" err="1"/>
              <a:t>Documents</a:t>
            </a:r>
            <a:r>
              <a:rPr lang="de-DE" sz="1600" dirty="0"/>
              <a:t> in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place</a:t>
            </a:r>
            <a:r>
              <a:rPr lang="de-DE" sz="1600" dirty="0"/>
              <a:t> (</a:t>
            </a:r>
            <a:r>
              <a:rPr lang="de-DE" sz="1600" dirty="0" err="1"/>
              <a:t>standardised</a:t>
            </a:r>
            <a:r>
              <a:rPr lang="de-DE" sz="1600" dirty="0"/>
              <a:t> Methods)</a:t>
            </a:r>
          </a:p>
          <a:p>
            <a:pPr marL="742950" lvl="1" indent="-285750">
              <a:buFontTx/>
              <a:buChar char="-"/>
            </a:pPr>
            <a:r>
              <a:rPr lang="de-DE" sz="1600" dirty="0"/>
              <a:t>General,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Class Course </a:t>
            </a:r>
            <a:r>
              <a:rPr lang="de-DE" sz="1600" dirty="0" err="1"/>
              <a:t>seperate</a:t>
            </a:r>
            <a:r>
              <a:rPr lang="de-DE" sz="1600" dirty="0"/>
              <a:t>, Wiki in </a:t>
            </a:r>
            <a:r>
              <a:rPr lang="de-DE" sz="1600" dirty="0" err="1"/>
              <a:t>which</a:t>
            </a:r>
            <a:r>
              <a:rPr lang="de-DE" sz="1600" dirty="0"/>
              <a:t> Teachers and </a:t>
            </a:r>
            <a:r>
              <a:rPr lang="de-DE" sz="1600" dirty="0" err="1"/>
              <a:t>Students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add</a:t>
            </a:r>
            <a:r>
              <a:rPr lang="de-DE" sz="1600" dirty="0"/>
              <a:t> </a:t>
            </a: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/>
              <a:t>information</a:t>
            </a:r>
            <a:endParaRPr lang="de-DE" sz="1600" dirty="0"/>
          </a:p>
          <a:p>
            <a:pPr marL="742950" lvl="1" indent="-285750">
              <a:buFontTx/>
              <a:buChar char="-"/>
            </a:pPr>
            <a:r>
              <a:rPr lang="de-DE" sz="1600" dirty="0"/>
              <a:t>In </a:t>
            </a:r>
            <a:r>
              <a:rPr lang="de-DE" sz="1600" dirty="0" err="1"/>
              <a:t>Moodle</a:t>
            </a:r>
            <a:r>
              <a:rPr lang="de-DE" sz="1600" dirty="0"/>
              <a:t> </a:t>
            </a:r>
            <a:r>
              <a:rPr lang="de-DE" sz="1600" dirty="0" err="1"/>
              <a:t>included</a:t>
            </a:r>
            <a:r>
              <a:rPr lang="de-DE" sz="1600" dirty="0"/>
              <a:t> Chat/Meeting </a:t>
            </a:r>
            <a:r>
              <a:rPr lang="de-DE" sz="1600" dirty="0" err="1"/>
              <a:t>app</a:t>
            </a:r>
            <a:r>
              <a:rPr lang="de-DE" sz="1600" dirty="0"/>
              <a:t> (</a:t>
            </a:r>
            <a:r>
              <a:rPr lang="de-DE" sz="1600" dirty="0" err="1"/>
              <a:t>instead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Webex</a:t>
            </a:r>
            <a:r>
              <a:rPr lang="de-DE" sz="1600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de-DE" sz="1600" dirty="0"/>
              <a:t>In </a:t>
            </a:r>
            <a:r>
              <a:rPr lang="de-DE" sz="1600" dirty="0" err="1"/>
              <a:t>Moodle</a:t>
            </a:r>
            <a:r>
              <a:rPr lang="de-DE" sz="1600" dirty="0"/>
              <a:t> </a:t>
            </a:r>
            <a:r>
              <a:rPr lang="de-DE" sz="1600" dirty="0" err="1"/>
              <a:t>included</a:t>
            </a:r>
            <a:r>
              <a:rPr lang="de-DE" sz="1600" dirty="0"/>
              <a:t> Planner/</a:t>
            </a:r>
            <a:r>
              <a:rPr lang="de-DE" sz="1600" dirty="0" err="1"/>
              <a:t>Kanboard</a:t>
            </a:r>
            <a:r>
              <a:rPr lang="de-DE" sz="1600" dirty="0"/>
              <a:t> </a:t>
            </a:r>
            <a:r>
              <a:rPr lang="de-DE" sz="1600" dirty="0" err="1"/>
              <a:t>app</a:t>
            </a:r>
            <a:r>
              <a:rPr lang="de-DE" sz="1600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de-DE" sz="1600" dirty="0"/>
              <a:t>In </a:t>
            </a:r>
            <a:r>
              <a:rPr lang="de-DE" sz="1600" dirty="0" err="1"/>
              <a:t>Moodle</a:t>
            </a:r>
            <a:r>
              <a:rPr lang="de-DE" sz="1600" dirty="0"/>
              <a:t> </a:t>
            </a:r>
            <a:r>
              <a:rPr lang="de-DE" sz="1600" dirty="0" err="1"/>
              <a:t>included</a:t>
            </a:r>
            <a:r>
              <a:rPr lang="de-DE" sz="1600" dirty="0"/>
              <a:t> </a:t>
            </a:r>
            <a:r>
              <a:rPr lang="de-DE" sz="1600" dirty="0" err="1"/>
              <a:t>Timetable</a:t>
            </a:r>
            <a:r>
              <a:rPr lang="de-DE" sz="1600" dirty="0"/>
              <a:t> (</a:t>
            </a:r>
            <a:r>
              <a:rPr lang="de-DE" sz="1600" dirty="0" err="1"/>
              <a:t>instead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external Google Doc)</a:t>
            </a:r>
          </a:p>
          <a:p>
            <a:pPr marL="742950" lvl="1" indent="-285750">
              <a:buFontTx/>
              <a:buChar char="-"/>
            </a:pP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include</a:t>
            </a:r>
            <a:r>
              <a:rPr lang="de-DE" sz="1600" dirty="0"/>
              <a:t> Infos in </a:t>
            </a:r>
            <a:r>
              <a:rPr lang="de-DE" sz="1600" dirty="0" err="1"/>
              <a:t>Moodle</a:t>
            </a:r>
            <a:r>
              <a:rPr lang="de-DE" sz="1600" dirty="0"/>
              <a:t> </a:t>
            </a: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relevant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 </a:t>
            </a:r>
            <a:r>
              <a:rPr lang="de-DE" sz="1600" dirty="0" err="1"/>
              <a:t>respective</a:t>
            </a:r>
            <a:r>
              <a:rPr lang="de-DE" sz="1600" dirty="0"/>
              <a:t> Student (</a:t>
            </a:r>
            <a:r>
              <a:rPr lang="de-DE" sz="1600" dirty="0" err="1"/>
              <a:t>no</a:t>
            </a:r>
            <a:r>
              <a:rPr lang="de-DE" sz="1600" dirty="0"/>
              <a:t> </a:t>
            </a:r>
            <a:r>
              <a:rPr lang="de-DE" sz="1600" dirty="0" err="1"/>
              <a:t>courses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chemistry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example</a:t>
            </a:r>
            <a:r>
              <a:rPr lang="de-DE" sz="1600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de-DE" sz="1600" dirty="0"/>
              <a:t>In </a:t>
            </a:r>
            <a:r>
              <a:rPr lang="de-DE" sz="1600" dirty="0" err="1"/>
              <a:t>Moodle</a:t>
            </a:r>
            <a:r>
              <a:rPr lang="de-DE" sz="1600" dirty="0"/>
              <a:t> Integrated </a:t>
            </a:r>
            <a:r>
              <a:rPr lang="de-DE" sz="1600" dirty="0" err="1"/>
              <a:t>GitLab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every</a:t>
            </a:r>
            <a:r>
              <a:rPr lang="de-DE" sz="1600" dirty="0"/>
              <a:t> Student </a:t>
            </a:r>
          </a:p>
          <a:p>
            <a:pPr marL="742950" lvl="1" indent="-285750">
              <a:buFontTx/>
              <a:buChar char="-"/>
            </a:pPr>
            <a:r>
              <a:rPr lang="de-DE" sz="1600" dirty="0"/>
              <a:t>Own </a:t>
            </a:r>
            <a:r>
              <a:rPr lang="de-DE" sz="1600" dirty="0" err="1"/>
              <a:t>Virtualization</a:t>
            </a:r>
            <a:r>
              <a:rPr lang="de-DE" sz="1600" dirty="0"/>
              <a:t> </a:t>
            </a:r>
            <a:r>
              <a:rPr lang="de-DE" sz="1600" dirty="0" err="1"/>
              <a:t>Platform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Students</a:t>
            </a:r>
            <a:r>
              <a:rPr lang="de-DE" sz="1600" dirty="0"/>
              <a:t> to deploy </a:t>
            </a:r>
            <a:r>
              <a:rPr lang="de-DE" sz="1600" dirty="0" err="1"/>
              <a:t>their</a:t>
            </a:r>
            <a:r>
              <a:rPr lang="de-DE" sz="1600" dirty="0"/>
              <a:t> VMs (like VCenter</a:t>
            </a:r>
          </a:p>
          <a:p>
            <a:endParaRPr lang="de-DE" sz="1600" dirty="0"/>
          </a:p>
          <a:p>
            <a:r>
              <a:rPr lang="de-DE" sz="1600" dirty="0"/>
              <a:t>The Realist: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ChatGPT</a:t>
            </a:r>
            <a:r>
              <a:rPr lang="de-DE" sz="1600" dirty="0"/>
              <a:t>:</a:t>
            </a:r>
          </a:p>
          <a:p>
            <a:pPr lvl="1"/>
            <a:r>
              <a:rPr lang="de-DE" sz="1600" dirty="0"/>
              <a:t>	- </a:t>
            </a:r>
            <a:r>
              <a:rPr lang="de-DE" sz="1600" dirty="0" err="1"/>
              <a:t>OpenAI</a:t>
            </a:r>
            <a:r>
              <a:rPr lang="de-DE" sz="1600" dirty="0"/>
              <a:t> </a:t>
            </a:r>
            <a:r>
              <a:rPr lang="de-DE" sz="1600" dirty="0" err="1"/>
              <a:t>ChatGPT</a:t>
            </a:r>
            <a:r>
              <a:rPr lang="de-DE" sz="1600" dirty="0"/>
              <a:t> </a:t>
            </a:r>
            <a:r>
              <a:rPr lang="de-DE" sz="1600" dirty="0" err="1"/>
              <a:t>subscription</a:t>
            </a:r>
            <a:r>
              <a:rPr lang="de-DE" sz="1600" dirty="0"/>
              <a:t> </a:t>
            </a:r>
            <a:r>
              <a:rPr lang="de-DE" sz="1600" dirty="0" err="1"/>
              <a:t>too</a:t>
            </a:r>
            <a:r>
              <a:rPr lang="de-DE" sz="1600" dirty="0"/>
              <a:t> expensive</a:t>
            </a:r>
          </a:p>
          <a:p>
            <a:pPr lvl="1"/>
            <a:r>
              <a:rPr lang="de-DE" sz="1600" dirty="0"/>
              <a:t>	- On-Prem </a:t>
            </a:r>
            <a:r>
              <a:rPr lang="de-DE" sz="1600" dirty="0" err="1"/>
              <a:t>ChatGPT</a:t>
            </a:r>
            <a:endParaRPr lang="de-DE" sz="1600" dirty="0"/>
          </a:p>
          <a:p>
            <a:r>
              <a:rPr lang="de-DE" sz="1600" dirty="0"/>
              <a:t>	</a:t>
            </a:r>
            <a:r>
              <a:rPr lang="de-DE" sz="1600" dirty="0" err="1"/>
              <a:t>Moodle</a:t>
            </a:r>
            <a:r>
              <a:rPr lang="de-DE" sz="1600" dirty="0"/>
              <a:t>:</a:t>
            </a:r>
          </a:p>
          <a:p>
            <a:r>
              <a:rPr lang="de-DE" sz="1600" dirty="0"/>
              <a:t>	- Include Modules in </a:t>
            </a:r>
            <a:r>
              <a:rPr lang="de-DE" sz="1600" dirty="0" err="1"/>
              <a:t>Moodle</a:t>
            </a:r>
            <a:r>
              <a:rPr lang="de-DE" sz="1600" dirty="0"/>
              <a:t> </a:t>
            </a:r>
            <a:r>
              <a:rPr lang="de-DE" sz="1600" dirty="0" err="1"/>
              <a:t>using</a:t>
            </a:r>
            <a:r>
              <a:rPr lang="de-DE" sz="1600" dirty="0"/>
              <a:t> </a:t>
            </a:r>
            <a:r>
              <a:rPr lang="de-DE" sz="1600" dirty="0" err="1"/>
              <a:t>Iframes</a:t>
            </a:r>
            <a:r>
              <a:rPr lang="de-DE" sz="1600" dirty="0"/>
              <a:t> (</a:t>
            </a:r>
            <a:r>
              <a:rPr lang="de-DE" sz="1600" dirty="0" err="1"/>
              <a:t>for</a:t>
            </a:r>
            <a:r>
              <a:rPr lang="de-DE" sz="1600" dirty="0"/>
              <a:t> Chat/Meeting, </a:t>
            </a:r>
            <a:r>
              <a:rPr lang="de-DE" sz="1600" dirty="0" err="1"/>
              <a:t>Timetable</a:t>
            </a:r>
            <a:r>
              <a:rPr lang="de-DE" sz="1600" dirty="0"/>
              <a:t>, </a:t>
            </a:r>
            <a:r>
              <a:rPr lang="de-DE" sz="1600" dirty="0" err="1"/>
              <a:t>Gitlab</a:t>
            </a:r>
            <a:r>
              <a:rPr lang="de-DE" sz="1600" dirty="0"/>
              <a:t>, Wiki, </a:t>
            </a:r>
            <a:r>
              <a:rPr lang="de-DE" sz="1600" dirty="0" err="1"/>
              <a:t>ChatGPT</a:t>
            </a:r>
            <a:r>
              <a:rPr lang="de-DE" sz="1600" dirty="0"/>
              <a:t> </a:t>
            </a:r>
            <a:r>
              <a:rPr lang="de-DE" sz="1600" dirty="0" err="1"/>
              <a:t>app</a:t>
            </a:r>
            <a:r>
              <a:rPr lang="de-DE" sz="1600" dirty="0"/>
              <a:t> etc.)</a:t>
            </a:r>
          </a:p>
          <a:p>
            <a:r>
              <a:rPr lang="de-DE" sz="1600" dirty="0"/>
              <a:t>		</a:t>
            </a:r>
          </a:p>
          <a:p>
            <a:r>
              <a:rPr lang="de-DE" sz="1600" dirty="0"/>
              <a:t>The </a:t>
            </a:r>
            <a:r>
              <a:rPr lang="de-DE" sz="1600" dirty="0" err="1"/>
              <a:t>Critic</a:t>
            </a:r>
            <a:r>
              <a:rPr lang="de-DE" sz="1600" dirty="0"/>
              <a:t>:</a:t>
            </a:r>
          </a:p>
          <a:p>
            <a:r>
              <a:rPr lang="de-DE" sz="1600" dirty="0"/>
              <a:t>	</a:t>
            </a:r>
            <a:r>
              <a:rPr lang="de-DE" sz="1600" dirty="0" err="1"/>
              <a:t>ChatGPT</a:t>
            </a:r>
            <a:r>
              <a:rPr lang="de-DE" sz="1600" dirty="0"/>
              <a:t>:</a:t>
            </a:r>
          </a:p>
          <a:p>
            <a:r>
              <a:rPr lang="de-DE" sz="1600" dirty="0"/>
              <a:t>	- Needs </a:t>
            </a:r>
            <a:r>
              <a:rPr lang="de-DE" sz="1600" dirty="0" err="1"/>
              <a:t>too</a:t>
            </a:r>
            <a:r>
              <a:rPr lang="de-DE" sz="1600" dirty="0"/>
              <a:t> </a:t>
            </a:r>
            <a:r>
              <a:rPr lang="de-DE" sz="1600" dirty="0" err="1"/>
              <a:t>much</a:t>
            </a:r>
            <a:r>
              <a:rPr lang="de-DE" sz="1600" dirty="0"/>
              <a:t> power/</a:t>
            </a:r>
            <a:r>
              <a:rPr lang="de-DE" sz="1600" dirty="0" err="1"/>
              <a:t>too</a:t>
            </a:r>
            <a:r>
              <a:rPr lang="de-DE" sz="1600" dirty="0"/>
              <a:t> </a:t>
            </a:r>
            <a:r>
              <a:rPr lang="de-DE" sz="1600" dirty="0" err="1"/>
              <a:t>many</a:t>
            </a:r>
            <a:r>
              <a:rPr lang="de-DE" sz="1600" dirty="0"/>
              <a:t> </a:t>
            </a:r>
            <a:r>
              <a:rPr lang="de-DE" sz="1600" dirty="0" err="1"/>
              <a:t>hardware</a:t>
            </a:r>
            <a:r>
              <a:rPr lang="de-DE" sz="1600" dirty="0"/>
              <a:t> </a:t>
            </a:r>
            <a:r>
              <a:rPr lang="de-DE" sz="1600" dirty="0" err="1"/>
              <a:t>ressources</a:t>
            </a:r>
            <a:endParaRPr lang="de-DE" sz="1600" dirty="0"/>
          </a:p>
          <a:p>
            <a:r>
              <a:rPr lang="de-DE" sz="1600" dirty="0"/>
              <a:t>	- High power </a:t>
            </a:r>
            <a:r>
              <a:rPr lang="de-DE" sz="1600" dirty="0" err="1"/>
              <a:t>usage</a:t>
            </a:r>
            <a:r>
              <a:rPr lang="de-DE" sz="1600" dirty="0"/>
              <a:t> = high CO2 </a:t>
            </a:r>
            <a:r>
              <a:rPr lang="de-DE" sz="1600" dirty="0" err="1"/>
              <a:t>exhaustions</a:t>
            </a:r>
            <a:endParaRPr lang="de-DE" sz="1600" dirty="0"/>
          </a:p>
          <a:p>
            <a:r>
              <a:rPr lang="de-DE" sz="1600" dirty="0"/>
              <a:t>	Wiki:</a:t>
            </a:r>
          </a:p>
          <a:p>
            <a:r>
              <a:rPr lang="de-DE" sz="1600" dirty="0"/>
              <a:t>	- Teachers </a:t>
            </a:r>
            <a:r>
              <a:rPr lang="de-DE" sz="1600" dirty="0" err="1"/>
              <a:t>need</a:t>
            </a:r>
            <a:r>
              <a:rPr lang="de-DE" sz="1600" dirty="0"/>
              <a:t> to check </a:t>
            </a:r>
            <a:r>
              <a:rPr lang="de-DE" sz="1600" dirty="0" err="1"/>
              <a:t>content</a:t>
            </a:r>
            <a:r>
              <a:rPr lang="de-DE" sz="1600" dirty="0"/>
              <a:t> </a:t>
            </a:r>
            <a:r>
              <a:rPr lang="de-DE" sz="1600" dirty="0" err="1"/>
              <a:t>contributed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students</a:t>
            </a:r>
            <a:endParaRPr lang="de-DE" sz="1600" dirty="0"/>
          </a:p>
          <a:p>
            <a:r>
              <a:rPr lang="de-DE" dirty="0"/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3EB48-5F85-2B6E-4890-ECFE9AC13B48}"/>
              </a:ext>
            </a:extLst>
          </p:cNvPr>
          <p:cNvSpPr txBox="1"/>
          <p:nvPr/>
        </p:nvSpPr>
        <p:spPr>
          <a:xfrm>
            <a:off x="1803400" y="228600"/>
            <a:ext cx="901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latin typeface="+mj-lt"/>
              </a:rPr>
              <a:t>Walt Disney Method</a:t>
            </a:r>
          </a:p>
        </p:txBody>
      </p:sp>
    </p:spTree>
    <p:extLst>
      <p:ext uri="{BB962C8B-B14F-4D97-AF65-F5344CB8AC3E}">
        <p14:creationId xmlns:p14="http://schemas.microsoft.com/office/powerpoint/2010/main" val="76720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1467</Words>
  <Application>Microsoft Office PowerPoint</Application>
  <PresentationFormat>Breitbild</PresentationFormat>
  <Paragraphs>170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Haferkorn, Sören Hinnerk</dc:creator>
  <cp:lastModifiedBy>Lieuwerink, Vico</cp:lastModifiedBy>
  <cp:revision>2</cp:revision>
  <dcterms:created xsi:type="dcterms:W3CDTF">2023-09-19T09:08:24Z</dcterms:created>
  <dcterms:modified xsi:type="dcterms:W3CDTF">2023-09-25T09:59:13Z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15686df-4007-473a-a67c-4047ee2e0da2_Enabled">
    <vt:lpwstr>true</vt:lpwstr>
  </property>
  <property fmtid="{D5CDD505-2E9C-101B-9397-08002B2CF9AE}" pid="3" name="MSIP_Label_e15686df-4007-473a-a67c-4047ee2e0da2_SetDate">
    <vt:lpwstr>2023-09-19T09:08:34Z</vt:lpwstr>
  </property>
  <property fmtid="{D5CDD505-2E9C-101B-9397-08002B2CF9AE}" pid="4" name="MSIP_Label_e15686df-4007-473a-a67c-4047ee2e0da2_Method">
    <vt:lpwstr>Privileged</vt:lpwstr>
  </property>
  <property fmtid="{D5CDD505-2E9C-101B-9397-08002B2CF9AE}" pid="5" name="MSIP_Label_e15686df-4007-473a-a67c-4047ee2e0da2_Name">
    <vt:lpwstr>e15686df-4007-473a-a67c-4047ee2e0da2</vt:lpwstr>
  </property>
  <property fmtid="{D5CDD505-2E9C-101B-9397-08002B2CF9AE}" pid="6" name="MSIP_Label_e15686df-4007-473a-a67c-4047ee2e0da2_SiteId">
    <vt:lpwstr>97acb4ab-68fe-43be-8504-c610dd01f172</vt:lpwstr>
  </property>
  <property fmtid="{D5CDD505-2E9C-101B-9397-08002B2CF9AE}" pid="7" name="MSIP_Label_e15686df-4007-473a-a67c-4047ee2e0da2_ActionId">
    <vt:lpwstr>a2dbf6e5-fade-4a02-b941-f4478531d40b</vt:lpwstr>
  </property>
  <property fmtid="{D5CDD505-2E9C-101B-9397-08002B2CF9AE}" pid="8" name="MSIP_Label_e15686df-4007-473a-a67c-4047ee2e0da2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- öffentlich | public -</vt:lpwstr>
  </property>
</Properties>
</file>