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6" r:id="rId3"/>
    <p:sldId id="257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5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34D05-DC0C-418C-938B-51924734D208}" v="68" dt="2023-09-21T10:37:2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erkorn, Sören Hinnerk" userId="e81fb504-c6b0-4547-9eb9-4b605932b7ba" providerId="ADAL" clId="{EBE34D05-DC0C-418C-938B-51924734D208}"/>
    <pc:docChg chg="undo redo custSel mod addSld modSld sldOrd modMainMaster">
      <pc:chgData name="Haferkorn, Sören Hinnerk" userId="e81fb504-c6b0-4547-9eb9-4b605932b7ba" providerId="ADAL" clId="{EBE34D05-DC0C-418C-938B-51924734D208}" dt="2023-09-21T10:59:21.159" v="6246" actId="1076"/>
      <pc:docMkLst>
        <pc:docMk/>
      </pc:docMkLst>
      <pc:sldChg chg="addSp delSp modSp new mod setBg delDesignElem">
        <pc:chgData name="Haferkorn, Sören Hinnerk" userId="e81fb504-c6b0-4547-9eb9-4b605932b7ba" providerId="ADAL" clId="{EBE34D05-DC0C-418C-938B-51924734D208}" dt="2023-09-21T09:50:47.504" v="3956"/>
        <pc:sldMkLst>
          <pc:docMk/>
          <pc:sldMk cId="3529732206" sldId="256"/>
        </pc:sldMkLst>
        <pc:spChg chg="del">
          <ac:chgData name="Haferkorn, Sören Hinnerk" userId="e81fb504-c6b0-4547-9eb9-4b605932b7ba" providerId="ADAL" clId="{EBE34D05-DC0C-418C-938B-51924734D208}" dt="2023-09-19T09:08:37.515" v="3" actId="478"/>
          <ac:spMkLst>
            <pc:docMk/>
            <pc:sldMk cId="3529732206" sldId="256"/>
            <ac:spMk id="2" creationId="{BE3333F7-3904-A4DF-E801-7F26516136AE}"/>
          </ac:spMkLst>
        </pc:spChg>
        <pc:spChg chg="add mod or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3" creationId="{978A3B27-905E-E82F-85D8-BBDBEDDA8976}"/>
          </ac:spMkLst>
        </pc:spChg>
        <pc:spChg chg="del">
          <ac:chgData name="Haferkorn, Sören Hinnerk" userId="e81fb504-c6b0-4547-9eb9-4b605932b7ba" providerId="ADAL" clId="{EBE34D05-DC0C-418C-938B-51924734D208}" dt="2023-09-19T09:08:38.324" v="4" actId="478"/>
          <ac:spMkLst>
            <pc:docMk/>
            <pc:sldMk cId="3529732206" sldId="256"/>
            <ac:spMk id="3" creationId="{B25CD70E-1A9B-93CF-03DC-79BF29CD4C89}"/>
          </ac:spMkLst>
        </pc:spChg>
        <pc:spChg chg="add del mod">
          <ac:chgData name="Haferkorn, Sören Hinnerk" userId="e81fb504-c6b0-4547-9eb9-4b605932b7ba" providerId="ADAL" clId="{EBE34D05-DC0C-418C-938B-51924734D208}" dt="2023-09-19T09:57:45.304" v="421" actId="478"/>
          <ac:spMkLst>
            <pc:docMk/>
            <pc:sldMk cId="3529732206" sldId="256"/>
            <ac:spMk id="4" creationId="{741B52F8-D049-2DA1-5F1A-3D751B909556}"/>
          </ac:spMkLst>
        </pc:spChg>
        <pc:spChg chg="add del mod">
          <ac:chgData name="Haferkorn, Sören Hinnerk" userId="e81fb504-c6b0-4547-9eb9-4b605932b7ba" providerId="ADAL" clId="{EBE34D05-DC0C-418C-938B-51924734D208}" dt="2023-09-19T09:42:09.137" v="198" actId="478"/>
          <ac:spMkLst>
            <pc:docMk/>
            <pc:sldMk cId="3529732206" sldId="256"/>
            <ac:spMk id="5" creationId="{DFB3C674-5775-85CD-86A6-8C884584ABA3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6" creationId="{712DDD26-44A7-D920-2CEE-2F48C13416E1}"/>
          </ac:spMkLst>
        </pc:spChg>
        <pc:spChg chg="add mod">
          <ac:chgData name="Haferkorn, Sören Hinnerk" userId="e81fb504-c6b0-4547-9eb9-4b605932b7ba" providerId="ADAL" clId="{EBE34D05-DC0C-418C-938B-51924734D208}" dt="2023-09-21T09:49:34.756" v="3934" actId="14100"/>
          <ac:spMkLst>
            <pc:docMk/>
            <pc:sldMk cId="3529732206" sldId="256"/>
            <ac:spMk id="7" creationId="{7348C6F0-B968-6494-A4C7-F5D283F92FF6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8" creationId="{31424510-EBA1-4AA0-41AA-2B57DBB857B5}"/>
          </ac:spMkLst>
        </pc:spChg>
        <pc:spChg chg="add mod">
          <ac:chgData name="Haferkorn, Sören Hinnerk" userId="e81fb504-c6b0-4547-9eb9-4b605932b7ba" providerId="ADAL" clId="{EBE34D05-DC0C-418C-938B-51924734D208}" dt="2023-09-21T09:49:11.384" v="3925" actId="14100"/>
          <ac:spMkLst>
            <pc:docMk/>
            <pc:sldMk cId="3529732206" sldId="256"/>
            <ac:spMk id="9" creationId="{7C09DB5F-0EF5-E63D-00D9-AA881970E398}"/>
          </ac:spMkLst>
        </pc:spChg>
        <pc:spChg chg="add mod">
          <ac:chgData name="Haferkorn, Sören Hinnerk" userId="e81fb504-c6b0-4547-9eb9-4b605932b7ba" providerId="ADAL" clId="{EBE34D05-DC0C-418C-938B-51924734D208}" dt="2023-09-21T09:49:22.116" v="3928" actId="14100"/>
          <ac:spMkLst>
            <pc:docMk/>
            <pc:sldMk cId="3529732206" sldId="256"/>
            <ac:spMk id="10" creationId="{52CB359A-6365-C5F9-4BD1-86F94ADCB6A0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11" creationId="{942FF80D-1283-2CD1-EB17-940C7AE8F00F}"/>
          </ac:spMkLst>
        </pc:spChg>
        <pc:spChg chg="add mod">
          <ac:chgData name="Haferkorn, Sören Hinnerk" userId="e81fb504-c6b0-4547-9eb9-4b605932b7ba" providerId="ADAL" clId="{EBE34D05-DC0C-418C-938B-51924734D208}" dt="2023-09-21T09:49:27.553" v="3931" actId="14100"/>
          <ac:spMkLst>
            <pc:docMk/>
            <pc:sldMk cId="3529732206" sldId="256"/>
            <ac:spMk id="12" creationId="{4F25171D-8945-7627-526E-3FFA8BD66C0A}"/>
          </ac:spMkLst>
        </pc:spChg>
        <pc:spChg chg="add del mod">
          <ac:chgData name="Haferkorn, Sören Hinnerk" userId="e81fb504-c6b0-4547-9eb9-4b605932b7ba" providerId="ADAL" clId="{EBE34D05-DC0C-418C-938B-51924734D208}" dt="2023-09-19T09:44:33.262" v="204" actId="478"/>
          <ac:spMkLst>
            <pc:docMk/>
            <pc:sldMk cId="3529732206" sldId="256"/>
            <ac:spMk id="13" creationId="{D078B36B-8626-EA93-3315-0878C8476D66}"/>
          </ac:spMkLst>
        </pc:spChg>
        <pc:spChg chg="add mod">
          <ac:chgData name="Haferkorn, Sören Hinnerk" userId="e81fb504-c6b0-4547-9eb9-4b605932b7ba" providerId="ADAL" clId="{EBE34D05-DC0C-418C-938B-51924734D208}" dt="2023-09-21T09:49:09.600" v="3924" actId="14100"/>
          <ac:spMkLst>
            <pc:docMk/>
            <pc:sldMk cId="3529732206" sldId="256"/>
            <ac:spMk id="14" creationId="{9BD673B6-55FE-69C9-00F3-136816DC7735}"/>
          </ac:spMkLst>
        </pc:spChg>
        <pc:spChg chg="add del mod">
          <ac:chgData name="Haferkorn, Sören Hinnerk" userId="e81fb504-c6b0-4547-9eb9-4b605932b7ba" providerId="ADAL" clId="{EBE34D05-DC0C-418C-938B-51924734D208}" dt="2023-09-19T09:42:10.859" v="199" actId="478"/>
          <ac:spMkLst>
            <pc:docMk/>
            <pc:sldMk cId="3529732206" sldId="256"/>
            <ac:spMk id="15" creationId="{49716E01-E11A-95E5-D3A3-10C779B36FB6}"/>
          </ac:spMkLst>
        </pc:spChg>
        <pc:spChg chg="add mod">
          <ac:chgData name="Haferkorn, Sören Hinnerk" userId="e81fb504-c6b0-4547-9eb9-4b605932b7ba" providerId="ADAL" clId="{EBE34D05-DC0C-418C-938B-51924734D208}" dt="2023-09-21T09:49:25.811" v="3930" actId="14100"/>
          <ac:spMkLst>
            <pc:docMk/>
            <pc:sldMk cId="3529732206" sldId="256"/>
            <ac:spMk id="16" creationId="{F20C2861-A1BA-A902-A774-63C28EA57829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38" creationId="{A84C0067-7890-CA8F-F219-7860BC85566E}"/>
          </ac:spMkLst>
        </pc:spChg>
        <pc:spChg chg="add mod">
          <ac:chgData name="Haferkorn, Sören Hinnerk" userId="e81fb504-c6b0-4547-9eb9-4b605932b7ba" providerId="ADAL" clId="{EBE34D05-DC0C-418C-938B-51924734D208}" dt="2023-09-21T09:49:19.676" v="3927" actId="14100"/>
          <ac:spMkLst>
            <pc:docMk/>
            <pc:sldMk cId="3529732206" sldId="256"/>
            <ac:spMk id="39" creationId="{FE9C39CC-1F9F-CE69-BEC3-ABFF4022D9A2}"/>
          </ac:spMkLst>
        </pc:spChg>
        <pc:spChg chg="add mod">
          <ac:chgData name="Haferkorn, Sören Hinnerk" userId="e81fb504-c6b0-4547-9eb9-4b605932b7ba" providerId="ADAL" clId="{EBE34D05-DC0C-418C-938B-51924734D208}" dt="2023-09-21T09:49:15.047" v="3926" actId="14100"/>
          <ac:spMkLst>
            <pc:docMk/>
            <pc:sldMk cId="3529732206" sldId="256"/>
            <ac:spMk id="55" creationId="{844D77B6-1F91-7A08-99EF-CB87D0144819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72" creationId="{A1986738-C2CC-271E-3F9C-A8C0C85ADDFF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3" creationId="{6D1A2CED-DA9B-4CCF-8215-CFC65FE71603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5" creationId="{562DFC44-A40C-4573-9230-B3EDB3EC8EE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7" creationId="{15589D35-CF9F-4DE9-A792-8571A09E9BC9}"/>
          </ac:spMkLst>
        </pc:spChg>
        <pc:grpChg chg="add mod">
          <ac:chgData name="Haferkorn, Sören Hinnerk" userId="e81fb504-c6b0-4547-9eb9-4b605932b7ba" providerId="ADAL" clId="{EBE34D05-DC0C-418C-938B-51924734D208}" dt="2023-09-21T09:48:25.346" v="3890" actId="164"/>
          <ac:grpSpMkLst>
            <pc:docMk/>
            <pc:sldMk cId="3529732206" sldId="256"/>
            <ac:grpSpMk id="2" creationId="{B0A83539-F561-D796-7E44-5AD99C2D1AB3}"/>
          </ac:grpSpMkLst>
        </pc:grp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18" creationId="{8CE9CBB0-A19D-3B8F-1D5D-E7738EEAB9C6}"/>
          </ac:cxnSpMkLst>
        </pc:cxnChg>
        <pc:cxnChg chg="add mod">
          <ac:chgData name="Haferkorn, Sören Hinnerk" userId="e81fb504-c6b0-4547-9eb9-4b605932b7ba" providerId="ADAL" clId="{EBE34D05-DC0C-418C-938B-51924734D208}" dt="2023-09-21T09:49:27.553" v="3931" actId="14100"/>
          <ac:cxnSpMkLst>
            <pc:docMk/>
            <pc:sldMk cId="3529732206" sldId="256"/>
            <ac:cxnSpMk id="22" creationId="{2F175ECD-8C8B-4A72-FEE1-7AEBC68FA7D0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25" creationId="{7BBDAAB4-8E9C-7143-EF82-9F2BE8C169BA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27" creationId="{E06983B7-1571-BA89-244A-7BBC2DBFAB82}"/>
          </ac:cxnSpMkLst>
        </pc:cxnChg>
        <pc:cxnChg chg="add mod">
          <ac:chgData name="Haferkorn, Sören Hinnerk" userId="e81fb504-c6b0-4547-9eb9-4b605932b7ba" providerId="ADAL" clId="{EBE34D05-DC0C-418C-938B-51924734D208}" dt="2023-09-21T09:49:22.116" v="3928" actId="14100"/>
          <ac:cxnSpMkLst>
            <pc:docMk/>
            <pc:sldMk cId="3529732206" sldId="256"/>
            <ac:cxnSpMk id="29" creationId="{8EE7F9A1-73C4-CAC7-94B8-2350C9DE6301}"/>
          </ac:cxnSpMkLst>
        </pc:cxnChg>
        <pc:cxnChg chg="add del mod">
          <ac:chgData name="Haferkorn, Sören Hinnerk" userId="e81fb504-c6b0-4547-9eb9-4b605932b7ba" providerId="ADAL" clId="{EBE34D05-DC0C-418C-938B-51924734D208}" dt="2023-09-19T09:51:09.889" v="339" actId="478"/>
          <ac:cxnSpMkLst>
            <pc:docMk/>
            <pc:sldMk cId="3529732206" sldId="256"/>
            <ac:cxnSpMk id="31" creationId="{E61F6DB4-70A5-AE57-D77E-DB89C739F767}"/>
          </ac:cxnSpMkLst>
        </pc:cxn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34" creationId="{F9E07CB5-29FA-F11B-B923-DB4372038CB4}"/>
          </ac:cxnSpMkLst>
        </pc:cxnChg>
        <pc:cxnChg chg="add del mod">
          <ac:chgData name="Haferkorn, Sören Hinnerk" userId="e81fb504-c6b0-4547-9eb9-4b605932b7ba" providerId="ADAL" clId="{EBE34D05-DC0C-418C-938B-51924734D208}" dt="2023-09-19T09:47:03.370" v="224" actId="478"/>
          <ac:cxnSpMkLst>
            <pc:docMk/>
            <pc:sldMk cId="3529732206" sldId="256"/>
            <ac:cxnSpMk id="37" creationId="{5442F6B4-82F0-9E30-895C-35D7F12F4C6B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41" creationId="{00E062A9-0D8B-AD27-53FD-B26D300F4CE0}"/>
          </ac:cxnSpMkLst>
        </pc:cxn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43" creationId="{058EAB2B-9EC7-17E8-2F8B-5C4C5B125285}"/>
          </ac:cxnSpMkLst>
        </pc:cxnChg>
        <pc:cxnChg chg="add mod">
          <ac:chgData name="Haferkorn, Sören Hinnerk" userId="e81fb504-c6b0-4547-9eb9-4b605932b7ba" providerId="ADAL" clId="{EBE34D05-DC0C-418C-938B-51924734D208}" dt="2023-09-21T09:48:57.337" v="3923" actId="26606"/>
          <ac:cxnSpMkLst>
            <pc:docMk/>
            <pc:sldMk cId="3529732206" sldId="256"/>
            <ac:cxnSpMk id="45" creationId="{AE668504-BFB6-DC56-B490-3E96DE4FA20F}"/>
          </ac:cxnSpMkLst>
        </pc:cxnChg>
        <pc:cxnChg chg="add mod">
          <ac:chgData name="Haferkorn, Sören Hinnerk" userId="e81fb504-c6b0-4547-9eb9-4b605932b7ba" providerId="ADAL" clId="{EBE34D05-DC0C-418C-938B-51924734D208}" dt="2023-09-21T09:49:09.600" v="3924" actId="14100"/>
          <ac:cxnSpMkLst>
            <pc:docMk/>
            <pc:sldMk cId="3529732206" sldId="256"/>
            <ac:cxnSpMk id="54" creationId="{5C6C5E7A-9A8C-2F12-D9DA-E934643EC908}"/>
          </ac:cxnSpMkLst>
        </pc:cxnChg>
        <pc:cxnChg chg="add mod">
          <ac:chgData name="Haferkorn, Sören Hinnerk" userId="e81fb504-c6b0-4547-9eb9-4b605932b7ba" providerId="ADAL" clId="{EBE34D05-DC0C-418C-938B-51924734D208}" dt="2023-09-21T09:49:15.047" v="3926" actId="14100"/>
          <ac:cxnSpMkLst>
            <pc:docMk/>
            <pc:sldMk cId="3529732206" sldId="256"/>
            <ac:cxnSpMk id="57" creationId="{8CA61B99-548B-5895-17A0-6714705A2201}"/>
          </ac:cxnSpMkLst>
        </pc:cxnChg>
        <pc:cxnChg chg="add mod">
          <ac:chgData name="Haferkorn, Sören Hinnerk" userId="e81fb504-c6b0-4547-9eb9-4b605932b7ba" providerId="ADAL" clId="{EBE34D05-DC0C-418C-938B-51924734D208}" dt="2023-09-21T09:49:22.116" v="3928" actId="14100"/>
          <ac:cxnSpMkLst>
            <pc:docMk/>
            <pc:sldMk cId="3529732206" sldId="256"/>
            <ac:cxnSpMk id="59" creationId="{310C2E10-A496-BD97-5216-27322E7D6444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65" creationId="{10AE2E07-8126-81FC-A559-07F2E3F848F8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87" creationId="{3E504893-CE70-7924-5851-E31E252B7C76}"/>
          </ac:cxnSpMkLst>
        </pc:cxnChg>
        <pc:cxnChg chg="add mod">
          <ac:chgData name="Haferkorn, Sören Hinnerk" userId="e81fb504-c6b0-4547-9eb9-4b605932b7ba" providerId="ADAL" clId="{EBE34D05-DC0C-418C-938B-51924734D208}" dt="2023-09-21T09:48:57.337" v="3923" actId="26606"/>
          <ac:cxnSpMkLst>
            <pc:docMk/>
            <pc:sldMk cId="3529732206" sldId="256"/>
            <ac:cxnSpMk id="124" creationId="{3B4D4684-236E-BF81-D593-B56ADCAE2E16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138" creationId="{D35E5AC4-B08A-FE24-371F-E061D0CD006C}"/>
          </ac:cxnSpMkLst>
        </pc:cxnChg>
      </pc:sldChg>
      <pc:sldChg chg="addSp delSp modSp new mod setBg delDesignElem">
        <pc:chgData name="Haferkorn, Sören Hinnerk" userId="e81fb504-c6b0-4547-9eb9-4b605932b7ba" providerId="ADAL" clId="{EBE34D05-DC0C-418C-938B-51924734D208}" dt="2023-09-21T09:51:58.130" v="3969" actId="113"/>
        <pc:sldMkLst>
          <pc:docMk/>
          <pc:sldMk cId="3249747644" sldId="257"/>
        </pc:sldMkLst>
        <pc:spChg chg="del">
          <ac:chgData name="Haferkorn, Sören Hinnerk" userId="e81fb504-c6b0-4547-9eb9-4b605932b7ba" providerId="ADAL" clId="{EBE34D05-DC0C-418C-938B-51924734D208}" dt="2023-09-19T10:27:42.381" v="459" actId="478"/>
          <ac:spMkLst>
            <pc:docMk/>
            <pc:sldMk cId="3249747644" sldId="257"/>
            <ac:spMk id="2" creationId="{C31D970A-86C6-FA45-9373-9EAED33411AB}"/>
          </ac:spMkLst>
        </pc:spChg>
        <pc:spChg chg="add mod">
          <ac:chgData name="Haferkorn, Sören Hinnerk" userId="e81fb504-c6b0-4547-9eb9-4b605932b7ba" providerId="ADAL" clId="{EBE34D05-DC0C-418C-938B-51924734D208}" dt="2023-09-21T09:51:58.130" v="3969" actId="113"/>
          <ac:spMkLst>
            <pc:docMk/>
            <pc:sldMk cId="3249747644" sldId="257"/>
            <ac:spMk id="2" creationId="{C3315FB1-696A-7A38-C8CC-270C478C0843}"/>
          </ac:spMkLst>
        </pc:spChg>
        <pc:spChg chg="del">
          <ac:chgData name="Haferkorn, Sören Hinnerk" userId="e81fb504-c6b0-4547-9eb9-4b605932b7ba" providerId="ADAL" clId="{EBE34D05-DC0C-418C-938B-51924734D208}" dt="2023-09-19T10:27:41.369" v="458" actId="478"/>
          <ac:spMkLst>
            <pc:docMk/>
            <pc:sldMk cId="3249747644" sldId="257"/>
            <ac:spMk id="3" creationId="{82DF55DC-85CB-5185-B68C-51C8D5DB64AA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4" creationId="{6047A43F-C2C9-1C66-313A-9E0410977418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5" creationId="{51CD3614-6E85-401D-94FE-87CE93461004}"/>
          </ac:spMkLst>
        </pc:spChg>
        <pc:spChg chg="add mod">
          <ac:chgData name="Haferkorn, Sören Hinnerk" userId="e81fb504-c6b0-4547-9eb9-4b605932b7ba" providerId="ADAL" clId="{EBE34D05-DC0C-418C-938B-51924734D208}" dt="2023-09-21T09:51:09.697" v="3960" actId="14100"/>
          <ac:spMkLst>
            <pc:docMk/>
            <pc:sldMk cId="3249747644" sldId="257"/>
            <ac:spMk id="6" creationId="{DD78E644-D006-EADE-63F7-0D7C411A4762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7" creationId="{1DCAA1EA-691E-A084-7A70-30FC77422372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0" creationId="{0D6D4E28-DA88-3DFB-E618-EA8328BF0478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6" creationId="{D507AB09-394B-CCF6-9053-18F2999ED77F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7" creationId="{80EF253E-FE5E-8A72-D356-C392D1E37626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32" creationId="{9C296B23-67B1-B79D-CA75-D481B219A3CC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43" creationId="{87133450-23EF-17A0-F77D-873F86C745DE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55" creationId="{D36989EE-CE2D-4D99-9B28-F0877BF0D533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249747644" sldId="257"/>
            <ac:spMk id="59" creationId="{DA2E7C1E-2B5A-4BBA-AE51-1CD8C19309D7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249747644" sldId="257"/>
            <ac:spMk id="60" creationId="{43DF76B1-5174-4FAF-9D19-FFEE98426836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2" creationId="{2D2B266D-3625-4584-A5C3-7D3F672CFF30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4" creationId="{C463B99A-73EE-4FBB-B7C4-F9F9BCC25C65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6" creationId="{A5D2A5D1-BA0D-47D3-B051-DA7743C46E28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249747644" sldId="257"/>
            <ac:spMk id="68" creationId="{DA2E7C1E-2B5A-4BBA-AE51-1CD8C19309D7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249747644" sldId="257"/>
            <ac:spMk id="69" creationId="{43DF76B1-5174-4FAF-9D19-FFEE98426836}"/>
          </ac:spMkLst>
        </pc:sp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9" creationId="{8A081A82-1054-FA91-5D78-736B21FFAAD5}"/>
          </ac:cxnSpMkLst>
        </pc:cxnChg>
        <pc:cxnChg chg="add del mod">
          <ac:chgData name="Haferkorn, Sören Hinnerk" userId="e81fb504-c6b0-4547-9eb9-4b605932b7ba" providerId="ADAL" clId="{EBE34D05-DC0C-418C-938B-51924734D208}" dt="2023-09-19T10:30:39" v="482" actId="478"/>
          <ac:cxnSpMkLst>
            <pc:docMk/>
            <pc:sldMk cId="3249747644" sldId="257"/>
            <ac:cxnSpMk id="11" creationId="{CD2D628F-C946-4ACC-6273-D405B645FC6C}"/>
          </ac:cxnSpMkLst>
        </pc:cxnChg>
        <pc:cxnChg chg="add mod">
          <ac:chgData name="Haferkorn, Sören Hinnerk" userId="e81fb504-c6b0-4547-9eb9-4b605932b7ba" providerId="ADAL" clId="{EBE34D05-DC0C-418C-938B-51924734D208}" dt="2023-09-21T09:51:09.697" v="3960" actId="14100"/>
          <ac:cxnSpMkLst>
            <pc:docMk/>
            <pc:sldMk cId="3249747644" sldId="257"/>
            <ac:cxnSpMk id="13" creationId="{0372B108-6CC8-0E53-7230-59A226C515A6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2" creationId="{E15BC0D1-24DF-F46D-0DF5-493AB8EF7362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5" creationId="{98C8BBD3-15C6-2D3C-5110-88A173350927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9" creationId="{BAC69B4D-F405-C61A-73F3-C1D7FB9C9996}"/>
          </ac:cxnSpMkLst>
        </pc:cxnChg>
        <pc:cxnChg chg="add del mod">
          <ac:chgData name="Haferkorn, Sören Hinnerk" userId="e81fb504-c6b0-4547-9eb9-4b605932b7ba" providerId="ADAL" clId="{EBE34D05-DC0C-418C-938B-51924734D208}" dt="2023-09-19T10:35:15.232" v="590" actId="478"/>
          <ac:cxnSpMkLst>
            <pc:docMk/>
            <pc:sldMk cId="3249747644" sldId="257"/>
            <ac:cxnSpMk id="31" creationId="{4D0F9487-83BE-0AC0-A82F-456C34352545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34" creationId="{9C6E47E2-3EBA-2019-7CBB-2DB606B48A19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2" creationId="{28209E8E-B2A3-D506-656A-B26394039BF8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5" creationId="{54137A51-43FB-F9AF-E815-C15C847CAD57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7" creationId="{F74E21C0-E024-8E24-BFA1-268776948995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9" creationId="{FBA24AFB-4769-9590-DD81-84DA16FA4758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57" creationId="{D19DBF50-57EF-0279-A1F3-112664DB4C2C}"/>
          </ac:cxnSpMkLst>
        </pc:cxnChg>
      </pc:sldChg>
      <pc:sldChg chg="addSp delSp modSp new mod">
        <pc:chgData name="Haferkorn, Sören Hinnerk" userId="e81fb504-c6b0-4547-9eb9-4b605932b7ba" providerId="ADAL" clId="{EBE34D05-DC0C-418C-938B-51924734D208}" dt="2023-09-21T09:11:26.675" v="2412" actId="20577"/>
        <pc:sldMkLst>
          <pc:docMk/>
          <pc:sldMk cId="2920129010" sldId="258"/>
        </pc:sldMkLst>
        <pc:spChg chg="del">
          <ac:chgData name="Haferkorn, Sören Hinnerk" userId="e81fb504-c6b0-4547-9eb9-4b605932b7ba" providerId="ADAL" clId="{EBE34D05-DC0C-418C-938B-51924734D208}" dt="2023-09-20T09:29:52.241" v="691" actId="478"/>
          <ac:spMkLst>
            <pc:docMk/>
            <pc:sldMk cId="2920129010" sldId="258"/>
            <ac:spMk id="2" creationId="{4429C447-9C52-62B8-FD35-60CEC8D38F69}"/>
          </ac:spMkLst>
        </pc:spChg>
        <pc:spChg chg="add mod">
          <ac:chgData name="Haferkorn, Sören Hinnerk" userId="e81fb504-c6b0-4547-9eb9-4b605932b7ba" providerId="ADAL" clId="{EBE34D05-DC0C-418C-938B-51924734D208}" dt="2023-09-21T09:00:15.779" v="2265" actId="20577"/>
          <ac:spMkLst>
            <pc:docMk/>
            <pc:sldMk cId="2920129010" sldId="258"/>
            <ac:spMk id="2" creationId="{933C622A-9F9B-53FF-7CE5-B3BD4115B0B0}"/>
          </ac:spMkLst>
        </pc:spChg>
        <pc:spChg chg="del">
          <ac:chgData name="Haferkorn, Sören Hinnerk" userId="e81fb504-c6b0-4547-9eb9-4b605932b7ba" providerId="ADAL" clId="{EBE34D05-DC0C-418C-938B-51924734D208}" dt="2023-09-20T09:29:54.588" v="692" actId="478"/>
          <ac:spMkLst>
            <pc:docMk/>
            <pc:sldMk cId="2920129010" sldId="258"/>
            <ac:spMk id="3" creationId="{514C1157-95E0-959C-7275-D4CCB3298275}"/>
          </ac:spMkLst>
        </pc:spChg>
        <pc:spChg chg="add mod">
          <ac:chgData name="Haferkorn, Sören Hinnerk" userId="e81fb504-c6b0-4547-9eb9-4b605932b7ba" providerId="ADAL" clId="{EBE34D05-DC0C-418C-938B-51924734D208}" dt="2023-09-21T08:59:43.028" v="2250" actId="5793"/>
          <ac:spMkLst>
            <pc:docMk/>
            <pc:sldMk cId="2920129010" sldId="258"/>
            <ac:spMk id="3" creationId="{C35A089B-5DE4-8130-8EBF-23A1EBA3301C}"/>
          </ac:spMkLst>
        </pc:spChg>
        <pc:spChg chg="add del mod">
          <ac:chgData name="Haferkorn, Sören Hinnerk" userId="e81fb504-c6b0-4547-9eb9-4b605932b7ba" providerId="ADAL" clId="{EBE34D05-DC0C-418C-938B-51924734D208}" dt="2023-09-21T09:09:24.679" v="2270"/>
          <ac:spMkLst>
            <pc:docMk/>
            <pc:sldMk cId="2920129010" sldId="258"/>
            <ac:spMk id="4" creationId="{5D33B0D9-B7FE-8789-578D-AE830D689AFF}"/>
          </ac:spMkLst>
        </pc:spChg>
        <pc:spChg chg="add mod">
          <ac:chgData name="Haferkorn, Sören Hinnerk" userId="e81fb504-c6b0-4547-9eb9-4b605932b7ba" providerId="ADAL" clId="{EBE34D05-DC0C-418C-938B-51924734D208}" dt="2023-09-20T09:36:56.612" v="1030" actId="20577"/>
          <ac:spMkLst>
            <pc:docMk/>
            <pc:sldMk cId="2920129010" sldId="258"/>
            <ac:spMk id="6" creationId="{1A9D484F-26A7-BCA6-1954-85FA8C8131A3}"/>
          </ac:spMkLst>
        </pc:spChg>
        <pc:spChg chg="add mod">
          <ac:chgData name="Haferkorn, Sören Hinnerk" userId="e81fb504-c6b0-4547-9eb9-4b605932b7ba" providerId="ADAL" clId="{EBE34D05-DC0C-418C-938B-51924734D208}" dt="2023-09-21T08:53:22.093" v="1707" actId="1076"/>
          <ac:spMkLst>
            <pc:docMk/>
            <pc:sldMk cId="2920129010" sldId="258"/>
            <ac:spMk id="7" creationId="{ED1D1BF0-84CE-6251-6FD3-AB827681E820}"/>
          </ac:spMkLst>
        </pc:spChg>
        <pc:spChg chg="add mod">
          <ac:chgData name="Haferkorn, Sören Hinnerk" userId="e81fb504-c6b0-4547-9eb9-4b605932b7ba" providerId="ADAL" clId="{EBE34D05-DC0C-418C-938B-51924734D208}" dt="2023-09-21T09:11:26.675" v="2412" actId="20577"/>
          <ac:spMkLst>
            <pc:docMk/>
            <pc:sldMk cId="2920129010" sldId="258"/>
            <ac:spMk id="8" creationId="{DD835453-42DD-4638-1BE6-06E1930175DB}"/>
          </ac:spMkLst>
        </pc:spChg>
        <pc:picChg chg="add mod modCrop">
          <ac:chgData name="Haferkorn, Sören Hinnerk" userId="e81fb504-c6b0-4547-9eb9-4b605932b7ba" providerId="ADAL" clId="{EBE34D05-DC0C-418C-938B-51924734D208}" dt="2023-09-21T08:53:18.622" v="1706" actId="1076"/>
          <ac:picMkLst>
            <pc:docMk/>
            <pc:sldMk cId="2920129010" sldId="258"/>
            <ac:picMk id="5" creationId="{D7E95624-3C0E-BE19-2E52-55871A52CA98}"/>
          </ac:picMkLst>
        </pc:picChg>
      </pc:sldChg>
      <pc:sldChg chg="addSp delSp modSp new mod setBg delDesignElem">
        <pc:chgData name="Haferkorn, Sören Hinnerk" userId="e81fb504-c6b0-4547-9eb9-4b605932b7ba" providerId="ADAL" clId="{EBE34D05-DC0C-418C-938B-51924734D208}" dt="2023-09-21T10:37:13.153" v="5506" actId="1076"/>
        <pc:sldMkLst>
          <pc:docMk/>
          <pc:sldMk cId="1338759192" sldId="259"/>
        </pc:sldMkLst>
        <pc:spChg chg="del">
          <ac:chgData name="Haferkorn, Sören Hinnerk" userId="e81fb504-c6b0-4547-9eb9-4b605932b7ba" providerId="ADAL" clId="{EBE34D05-DC0C-418C-938B-51924734D208}" dt="2023-09-20T09:40:01.614" v="1093" actId="478"/>
          <ac:spMkLst>
            <pc:docMk/>
            <pc:sldMk cId="1338759192" sldId="259"/>
            <ac:spMk id="2" creationId="{3DD2F4D0-8D20-258A-2205-5A0413BAB747}"/>
          </ac:spMkLst>
        </pc:spChg>
        <pc:spChg chg="del">
          <ac:chgData name="Haferkorn, Sören Hinnerk" userId="e81fb504-c6b0-4547-9eb9-4b605932b7ba" providerId="ADAL" clId="{EBE34D05-DC0C-418C-938B-51924734D208}" dt="2023-09-20T09:40:02.863" v="1094" actId="478"/>
          <ac:spMkLst>
            <pc:docMk/>
            <pc:sldMk cId="1338759192" sldId="259"/>
            <ac:spMk id="3" creationId="{E9F1A6E0-3859-5312-023F-3C6CF75EDDEA}"/>
          </ac:spMkLst>
        </pc:spChg>
        <pc:spChg chg="add mod">
          <ac:chgData name="Haferkorn, Sören Hinnerk" userId="e81fb504-c6b0-4547-9eb9-4b605932b7ba" providerId="ADAL" clId="{EBE34D05-DC0C-418C-938B-51924734D208}" dt="2023-09-21T10:32:27.375" v="4996" actId="20577"/>
          <ac:spMkLst>
            <pc:docMk/>
            <pc:sldMk cId="1338759192" sldId="259"/>
            <ac:spMk id="4" creationId="{DC00B0F9-6F30-5890-11FD-B112390E06AD}"/>
          </ac:spMkLst>
        </pc:spChg>
        <pc:spChg chg="add mod">
          <ac:chgData name="Haferkorn, Sören Hinnerk" userId="e81fb504-c6b0-4547-9eb9-4b605932b7ba" providerId="ADAL" clId="{EBE34D05-DC0C-418C-938B-51924734D208}" dt="2023-09-21T10:34:04.627" v="5230" actId="20577"/>
          <ac:spMkLst>
            <pc:docMk/>
            <pc:sldMk cId="1338759192" sldId="259"/>
            <ac:spMk id="5" creationId="{81BC042B-3362-2E56-43EE-6B36AC3E4FBF}"/>
          </ac:spMkLst>
        </pc:spChg>
        <pc:spChg chg="add mod">
          <ac:chgData name="Haferkorn, Sören Hinnerk" userId="e81fb504-c6b0-4547-9eb9-4b605932b7ba" providerId="ADAL" clId="{EBE34D05-DC0C-418C-938B-51924734D208}" dt="2023-09-21T10:36:12.808" v="5498" actId="20577"/>
          <ac:spMkLst>
            <pc:docMk/>
            <pc:sldMk cId="1338759192" sldId="259"/>
            <ac:spMk id="6" creationId="{6FAC66EA-3E87-3D8F-7C72-0EBFF13ABCBE}"/>
          </ac:spMkLst>
        </pc:spChg>
        <pc:spChg chg="add mod">
          <ac:chgData name="Haferkorn, Sören Hinnerk" userId="e81fb504-c6b0-4547-9eb9-4b605932b7ba" providerId="ADAL" clId="{EBE34D05-DC0C-418C-938B-51924734D208}" dt="2023-09-21T10:35:11.226" v="5445" actId="20577"/>
          <ac:spMkLst>
            <pc:docMk/>
            <pc:sldMk cId="1338759192" sldId="259"/>
            <ac:spMk id="7" creationId="{48AD2CE5-023F-1C5A-5D06-B655F4B5A043}"/>
          </ac:spMkLst>
        </pc:spChg>
        <pc:spChg chg="add del mod">
          <ac:chgData name="Haferkorn, Sören Hinnerk" userId="e81fb504-c6b0-4547-9eb9-4b605932b7ba" providerId="ADAL" clId="{EBE34D05-DC0C-418C-938B-51924734D208}" dt="2023-09-21T09:17:05.101" v="2564" actId="767"/>
          <ac:spMkLst>
            <pc:docMk/>
            <pc:sldMk cId="1338759192" sldId="259"/>
            <ac:spMk id="8" creationId="{2D448A4D-D445-BE91-5EC9-8D9B3030465D}"/>
          </ac:spMkLst>
        </pc:spChg>
        <pc:spChg chg="add mod">
          <ac:chgData name="Haferkorn, Sören Hinnerk" userId="e81fb504-c6b0-4547-9eb9-4b605932b7ba" providerId="ADAL" clId="{EBE34D05-DC0C-418C-938B-51924734D208}" dt="2023-09-21T09:18:36.839" v="2589" actId="14100"/>
          <ac:spMkLst>
            <pc:docMk/>
            <pc:sldMk cId="1338759192" sldId="259"/>
            <ac:spMk id="9" creationId="{1A6CE9C6-9630-C4DE-4E1B-D85D2E23602D}"/>
          </ac:spMkLst>
        </pc:spChg>
        <pc:spChg chg="add del mod">
          <ac:chgData name="Haferkorn, Sören Hinnerk" userId="e81fb504-c6b0-4547-9eb9-4b605932b7ba" providerId="ADAL" clId="{EBE34D05-DC0C-418C-938B-51924734D208}" dt="2023-09-21T09:18:00.780" v="2579" actId="11529"/>
          <ac:spMkLst>
            <pc:docMk/>
            <pc:sldMk cId="1338759192" sldId="259"/>
            <ac:spMk id="10" creationId="{7DB1A11C-7FB2-271B-C673-C140BC8CF87F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1" creationId="{69D184B2-2226-4E31-BCCB-444330767440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12" creationId="{86FF76B9-219D-4469-AF87-0236D29032F1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3" creationId="{864DE13E-58EB-4475-B79C-0D4FC651239B}"/>
          </ac:spMkLst>
        </pc:spChg>
        <pc:spChg chg="add del">
          <ac:chgData name="Haferkorn, Sören Hinnerk" userId="e81fb504-c6b0-4547-9eb9-4b605932b7ba" providerId="ADAL" clId="{EBE34D05-DC0C-418C-938B-51924734D208}" dt="2023-09-21T09:18:29.303" v="2586" actId="26606"/>
          <ac:spMkLst>
            <pc:docMk/>
            <pc:sldMk cId="1338759192" sldId="259"/>
            <ac:spMk id="15" creationId="{01D0AF59-99C3-4251-AB9A-C966C6AD4400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6" creationId="{1AC4D4E3-486A-464A-8EC8-D44881097267}"/>
          </ac:spMkLst>
        </pc:spChg>
        <pc:spChg chg="add del">
          <ac:chgData name="Haferkorn, Sören Hinnerk" userId="e81fb504-c6b0-4547-9eb9-4b605932b7ba" providerId="ADAL" clId="{EBE34D05-DC0C-418C-938B-51924734D208}" dt="2023-09-21T09:18:29.303" v="2586" actId="26606"/>
          <ac:spMkLst>
            <pc:docMk/>
            <pc:sldMk cId="1338759192" sldId="259"/>
            <ac:spMk id="17" creationId="{1855405F-37A2-4869-9154-F8BE3BECE6C3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18" creationId="{2E80C965-DB6D-4F81-9E9E-B027384D0BD6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19" creationId="{69D184B2-2226-4E31-BCCB-444330767440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20" creationId="{633C5E46-DAC5-4661-9C87-22B08E2A512F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21" creationId="{1AC4D4E3-486A-464A-8EC8-D44881097267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22" creationId="{864DE13E-58EB-4475-B79C-0D4FC651239B}"/>
          </ac:spMkLst>
        </pc:spChg>
        <pc:grpChg chg="add del">
          <ac:chgData name="Haferkorn, Sören Hinnerk" userId="e81fb504-c6b0-4547-9eb9-4b605932b7ba" providerId="ADAL" clId="{EBE34D05-DC0C-418C-938B-51924734D208}" dt="2023-09-21T09:17:05.343" v="2565" actId="26606"/>
          <ac:grpSpMkLst>
            <pc:docMk/>
            <pc:sldMk cId="1338759192" sldId="259"/>
            <ac:grpSpMk id="14" creationId="{DB88BD78-87E1-424D-B479-C37D8E41B12E}"/>
          </ac:grpSpMkLst>
        </pc:grpChg>
        <pc:picChg chg="add del mod">
          <ac:chgData name="Haferkorn, Sören Hinnerk" userId="e81fb504-c6b0-4547-9eb9-4b605932b7ba" providerId="ADAL" clId="{EBE34D05-DC0C-418C-938B-51924734D208}" dt="2023-09-21T10:37:09.987" v="5505" actId="478"/>
          <ac:picMkLst>
            <pc:docMk/>
            <pc:sldMk cId="1338759192" sldId="259"/>
            <ac:picMk id="3" creationId="{55D2EEBD-33BA-F424-9620-929650DC3337}"/>
          </ac:picMkLst>
        </pc:picChg>
        <pc:picChg chg="add mod">
          <ac:chgData name="Haferkorn, Sören Hinnerk" userId="e81fb504-c6b0-4547-9eb9-4b605932b7ba" providerId="ADAL" clId="{EBE34D05-DC0C-418C-938B-51924734D208}" dt="2023-09-21T10:37:13.153" v="5506" actId="1076"/>
          <ac:picMkLst>
            <pc:docMk/>
            <pc:sldMk cId="1338759192" sldId="259"/>
            <ac:picMk id="8" creationId="{D2B32A19-CF7E-15C3-3195-AFDE1CBD3360}"/>
          </ac:picMkLst>
        </pc:picChg>
      </pc:sldChg>
      <pc:sldChg chg="addSp delSp modSp new mod ord setBg delDesignElem">
        <pc:chgData name="Haferkorn, Sören Hinnerk" userId="e81fb504-c6b0-4547-9eb9-4b605932b7ba" providerId="ADAL" clId="{EBE34D05-DC0C-418C-938B-51924734D208}" dt="2023-09-21T09:51:27.578" v="3964"/>
        <pc:sldMkLst>
          <pc:docMk/>
          <pc:sldMk cId="3768429085" sldId="260"/>
        </pc:sldMkLst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2" creationId="{A757A17F-13EA-2E92-C78F-C81AB01E8A24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3" creationId="{C23B3763-35DB-E160-CA2E-2EB1107A2CE9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4" creationId="{F1ADA57C-2315-EBF4-7456-CFCFD9F7A56D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5" creationId="{F7A2A157-790D-B0D7-8D08-8A1AEBFA491B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6" creationId="{0570675B-47E3-6E52-E890-73CE86499F6F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7" creationId="{20B45B3C-2DB3-73C6-5FA6-9E100CE0D20E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8" creationId="{EDBCA4B3-124A-2AB3-B6F6-672C062A18BC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9" creationId="{8E9B51CC-96B1-108A-253B-2B3F0C0D597F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0" creationId="{F277537E-64B1-29A2-A80D-A62F8A97FFD1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1" creationId="{FEE5DBC2-093D-56E4-9897-895753420D3A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2" creationId="{4BC06DC6-1B51-30C3-1202-8728FD7A456E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3" creationId="{5266216E-B113-8C69-B580-808CA9EC06B2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4" creationId="{9DF88D1C-88B2-9CE5-6FDC-BFC96A4C6C5B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5" creationId="{144E4E4C-79B2-C901-8543-7B7AF2A7FF6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7" creationId="{6D1A2CED-DA9B-4CCF-8215-CFC65FE71603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8" creationId="{562DFC44-A40C-4573-9230-B3EDB3EC8EE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9" creationId="{15589D35-CF9F-4DE9-A792-8571A09E9BC9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0" creationId="{7301F447-EEF7-48F5-AF73-7566EE7F64AD}"/>
          </ac:spMkLst>
        </pc:spChg>
        <pc:spChg chg="add del">
          <ac:chgData name="Haferkorn, Sören Hinnerk" userId="e81fb504-c6b0-4547-9eb9-4b605932b7ba" providerId="ADAL" clId="{EBE34D05-DC0C-418C-938B-51924734D208}" dt="2023-09-21T09:46:26.731" v="3872" actId="26606"/>
          <ac:spMkLst>
            <pc:docMk/>
            <pc:sldMk cId="3768429085" sldId="260"/>
            <ac:spMk id="21" creationId="{2E442304-DDBD-4F7B-8017-36BCC863FB40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2" creationId="{F7117410-A2A4-4085-9ADC-46744551DBDE}"/>
          </ac:spMkLst>
        </pc:spChg>
        <pc:spChg chg="add del">
          <ac:chgData name="Haferkorn, Sören Hinnerk" userId="e81fb504-c6b0-4547-9eb9-4b605932b7ba" providerId="ADAL" clId="{EBE34D05-DC0C-418C-938B-51924734D208}" dt="2023-09-21T09:46:26.731" v="3872" actId="26606"/>
          <ac:spMkLst>
            <pc:docMk/>
            <pc:sldMk cId="3768429085" sldId="260"/>
            <ac:spMk id="23" creationId="{5E107275-3853-46FD-A241-DE4355A42675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4" creationId="{99F74EB5-E547-4FB4-95F5-BCC788F3C4A0}"/>
          </ac:spMkLst>
        </pc:spChg>
        <pc:spChg chg="add del">
          <ac:chgData name="Haferkorn, Sören Hinnerk" userId="e81fb504-c6b0-4547-9eb9-4b605932b7ba" providerId="ADAL" clId="{EBE34D05-DC0C-418C-938B-51924734D208}" dt="2023-09-21T09:46:28.019" v="3874" actId="26606"/>
          <ac:spMkLst>
            <pc:docMk/>
            <pc:sldMk cId="3768429085" sldId="260"/>
            <ac:spMk id="25" creationId="{C05CBC3C-2E5A-4839-8B9B-2E5A6ADF0F58}"/>
          </ac:spMkLst>
        </pc:spChg>
        <pc:spChg chg="add del">
          <ac:chgData name="Haferkorn, Sören Hinnerk" userId="e81fb504-c6b0-4547-9eb9-4b605932b7ba" providerId="ADAL" clId="{EBE34D05-DC0C-418C-938B-51924734D208}" dt="2023-09-21T09:46:28.019" v="3874" actId="26606"/>
          <ac:spMkLst>
            <pc:docMk/>
            <pc:sldMk cId="3768429085" sldId="260"/>
            <ac:spMk id="26" creationId="{DB5B423A-57CC-4C58-AA26-8E2E862B03A0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3768429085" sldId="260"/>
            <ac:spMk id="28" creationId="{AE2B703B-46F9-481A-A605-82E2A828C4FA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3768429085" sldId="260"/>
            <ac:spMk id="29" creationId="{F13BE4D7-0C3D-4906-B230-A1C5B4665CCF}"/>
          </ac:spMkLst>
        </pc:spChg>
      </pc:sldChg>
      <pc:sldChg chg="addSp modSp new mod">
        <pc:chgData name="Haferkorn, Sören Hinnerk" userId="e81fb504-c6b0-4547-9eb9-4b605932b7ba" providerId="ADAL" clId="{EBE34D05-DC0C-418C-938B-51924734D208}" dt="2023-09-21T10:59:21.159" v="6246" actId="1076"/>
        <pc:sldMkLst>
          <pc:docMk/>
          <pc:sldMk cId="435107965" sldId="261"/>
        </pc:sldMkLst>
        <pc:spChg chg="add mod">
          <ac:chgData name="Haferkorn, Sören Hinnerk" userId="e81fb504-c6b0-4547-9eb9-4b605932b7ba" providerId="ADAL" clId="{EBE34D05-DC0C-418C-938B-51924734D208}" dt="2023-09-21T09:53:25.537" v="3988" actId="14100"/>
          <ac:spMkLst>
            <pc:docMk/>
            <pc:sldMk cId="435107965" sldId="261"/>
            <ac:spMk id="2" creationId="{9DE8C695-004C-2F46-E599-D866F2D491C8}"/>
          </ac:spMkLst>
        </pc:spChg>
        <pc:spChg chg="add mod">
          <ac:chgData name="Haferkorn, Sören Hinnerk" userId="e81fb504-c6b0-4547-9eb9-4b605932b7ba" providerId="ADAL" clId="{EBE34D05-DC0C-418C-938B-51924734D208}" dt="2023-09-21T10:59:21.159" v="6246" actId="1076"/>
          <ac:spMkLst>
            <pc:docMk/>
            <pc:sldMk cId="435107965" sldId="261"/>
            <ac:spMk id="3" creationId="{52375674-39EC-4666-5210-571F0F6C09F1}"/>
          </ac:spMkLst>
        </pc:spChg>
        <pc:spChg chg="add mod">
          <ac:chgData name="Haferkorn, Sören Hinnerk" userId="e81fb504-c6b0-4547-9eb9-4b605932b7ba" providerId="ADAL" clId="{EBE34D05-DC0C-418C-938B-51924734D208}" dt="2023-09-21T09:56:26.597" v="4052" actId="20577"/>
          <ac:spMkLst>
            <pc:docMk/>
            <pc:sldMk cId="435107965" sldId="261"/>
            <ac:spMk id="4" creationId="{9DC32140-F4F4-35C3-2897-C33D14006014}"/>
          </ac:spMkLst>
        </pc:spChg>
        <pc:spChg chg="add mod">
          <ac:chgData name="Haferkorn, Sören Hinnerk" userId="e81fb504-c6b0-4547-9eb9-4b605932b7ba" providerId="ADAL" clId="{EBE34D05-DC0C-418C-938B-51924734D208}" dt="2023-09-21T10:01:44.827" v="4096" actId="113"/>
          <ac:spMkLst>
            <pc:docMk/>
            <pc:sldMk cId="435107965" sldId="261"/>
            <ac:spMk id="5" creationId="{2DD83AF9-3510-0936-38B4-0267C8168040}"/>
          </ac:spMkLst>
        </pc:spChg>
      </pc:sldChg>
      <pc:sldChg chg="addSp delSp modSp add mod setBg">
        <pc:chgData name="Haferkorn, Sören Hinnerk" userId="e81fb504-c6b0-4547-9eb9-4b605932b7ba" providerId="ADAL" clId="{EBE34D05-DC0C-418C-938B-51924734D208}" dt="2023-09-21T10:47:15.268" v="6245" actId="20577"/>
        <pc:sldMkLst>
          <pc:docMk/>
          <pc:sldMk cId="1579251294" sldId="262"/>
        </pc:sldMkLst>
        <pc:spChg chg="mod">
          <ac:chgData name="Haferkorn, Sören Hinnerk" userId="e81fb504-c6b0-4547-9eb9-4b605932b7ba" providerId="ADAL" clId="{EBE34D05-DC0C-418C-938B-51924734D208}" dt="2023-09-21T10:45:41.486" v="5944" actId="20577"/>
          <ac:spMkLst>
            <pc:docMk/>
            <pc:sldMk cId="1579251294" sldId="262"/>
            <ac:spMk id="4" creationId="{DC00B0F9-6F30-5890-11FD-B112390E06AD}"/>
          </ac:spMkLst>
        </pc:spChg>
        <pc:spChg chg="mod">
          <ac:chgData name="Haferkorn, Sören Hinnerk" userId="e81fb504-c6b0-4547-9eb9-4b605932b7ba" providerId="ADAL" clId="{EBE34D05-DC0C-418C-938B-51924734D208}" dt="2023-09-21T10:41:21.332" v="5677" actId="20577"/>
          <ac:spMkLst>
            <pc:docMk/>
            <pc:sldMk cId="1579251294" sldId="262"/>
            <ac:spMk id="5" creationId="{81BC042B-3362-2E56-43EE-6B36AC3E4FBF}"/>
          </ac:spMkLst>
        </pc:spChg>
        <pc:spChg chg="mod">
          <ac:chgData name="Haferkorn, Sören Hinnerk" userId="e81fb504-c6b0-4547-9eb9-4b605932b7ba" providerId="ADAL" clId="{EBE34D05-DC0C-418C-938B-51924734D208}" dt="2023-09-21T10:46:14.585" v="5999" actId="20577"/>
          <ac:spMkLst>
            <pc:docMk/>
            <pc:sldMk cId="1579251294" sldId="262"/>
            <ac:spMk id="6" creationId="{6FAC66EA-3E87-3D8F-7C72-0EBFF13ABCBE}"/>
          </ac:spMkLst>
        </pc:spChg>
        <pc:spChg chg="mod">
          <ac:chgData name="Haferkorn, Sören Hinnerk" userId="e81fb504-c6b0-4547-9eb9-4b605932b7ba" providerId="ADAL" clId="{EBE34D05-DC0C-418C-938B-51924734D208}" dt="2023-09-21T10:47:15.268" v="6245" actId="20577"/>
          <ac:spMkLst>
            <pc:docMk/>
            <pc:sldMk cId="1579251294" sldId="262"/>
            <ac:spMk id="7" creationId="{48AD2CE5-023F-1C5A-5D06-B655F4B5A043}"/>
          </ac:spMkLst>
        </pc:spChg>
        <pc:spChg chg="mod">
          <ac:chgData name="Haferkorn, Sören Hinnerk" userId="e81fb504-c6b0-4547-9eb9-4b605932b7ba" providerId="ADAL" clId="{EBE34D05-DC0C-418C-938B-51924734D208}" dt="2023-09-21T10:36:18.679" v="5500" actId="20577"/>
          <ac:spMkLst>
            <pc:docMk/>
            <pc:sldMk cId="1579251294" sldId="262"/>
            <ac:spMk id="9" creationId="{1A6CE9C6-9630-C4DE-4E1B-D85D2E23602D}"/>
          </ac:spMkLst>
        </pc:spChg>
        <pc:picChg chg="del">
          <ac:chgData name="Haferkorn, Sören Hinnerk" userId="e81fb504-c6b0-4547-9eb9-4b605932b7ba" providerId="ADAL" clId="{EBE34D05-DC0C-418C-938B-51924734D208}" dt="2023-09-21T10:37:45.844" v="5512" actId="478"/>
          <ac:picMkLst>
            <pc:docMk/>
            <pc:sldMk cId="1579251294" sldId="262"/>
            <ac:picMk id="3" creationId="{55D2EEBD-33BA-F424-9620-929650DC3337}"/>
          </ac:picMkLst>
        </pc:picChg>
        <pc:picChg chg="add mod">
          <ac:chgData name="Haferkorn, Sören Hinnerk" userId="e81fb504-c6b0-4547-9eb9-4b605932b7ba" providerId="ADAL" clId="{EBE34D05-DC0C-418C-938B-51924734D208}" dt="2023-09-21T10:37:48.080" v="5513" actId="1076"/>
          <ac:picMkLst>
            <pc:docMk/>
            <pc:sldMk cId="1579251294" sldId="262"/>
            <ac:picMk id="8" creationId="{BC1E41E0-B4AF-8ACD-3C05-884C6992FCBC}"/>
          </ac:picMkLst>
        </pc:picChg>
      </pc:sldChg>
      <pc:sldChg chg="modSp add mod setBg">
        <pc:chgData name="Haferkorn, Sören Hinnerk" userId="e81fb504-c6b0-4547-9eb9-4b605932b7ba" providerId="ADAL" clId="{EBE34D05-DC0C-418C-938B-51924734D208}" dt="2023-09-21T10:24:41.563" v="4100" actId="20577"/>
        <pc:sldMkLst>
          <pc:docMk/>
          <pc:sldMk cId="4193616808" sldId="263"/>
        </pc:sldMkLst>
        <pc:spChg chg="mod">
          <ac:chgData name="Haferkorn, Sören Hinnerk" userId="e81fb504-c6b0-4547-9eb9-4b605932b7ba" providerId="ADAL" clId="{EBE34D05-DC0C-418C-938B-51924734D208}" dt="2023-09-21T10:24:41.563" v="4100" actId="20577"/>
          <ac:spMkLst>
            <pc:docMk/>
            <pc:sldMk cId="4193616808" sldId="263"/>
            <ac:spMk id="9" creationId="{1A6CE9C6-9630-C4DE-4E1B-D85D2E23602D}"/>
          </ac:spMkLst>
        </pc:spChg>
      </pc:sldChg>
      <pc:sldMasterChg chg="addSp mod">
        <pc:chgData name="Haferkorn, Sören Hinnerk" userId="e81fb504-c6b0-4547-9eb9-4b605932b7ba" providerId="ADAL" clId="{EBE34D05-DC0C-418C-938B-51924734D208}" dt="2023-09-19T09:08:34.430" v="0" actId="33475"/>
        <pc:sldMasterMkLst>
          <pc:docMk/>
          <pc:sldMasterMk cId="2021466208" sldId="2147483648"/>
        </pc:sldMasterMkLst>
        <pc:spChg chg="add">
          <ac:chgData name="Haferkorn, Sören Hinnerk" userId="e81fb504-c6b0-4547-9eb9-4b605932b7ba" providerId="ADAL" clId="{EBE34D05-DC0C-418C-938B-51924734D208}" dt="2023-09-19T09:08:34.430" v="0" actId="33475"/>
          <ac:spMkLst>
            <pc:docMk/>
            <pc:sldMasterMk cId="2021466208" sldId="2147483648"/>
            <ac:spMk id="8" creationId="{F75B5918-4A22-6638-019E-E53C273291D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04F2-A7D7-44FF-9EF0-DA1FFDC7EBA8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A706-403E-438B-9F80-04390F2B05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23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2A706-403E-438B-9F80-04390F2B05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55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1296-FE80-226E-567F-78B27E14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9B906-7623-9EB8-3182-28B447C22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231D-2653-B83B-353E-4D5506AE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C979-D5D6-BD5C-7B04-298E25C8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A026-C696-A85C-AD72-ED62EC25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77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AE8-8BD3-5F76-F56B-3F4A67A9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E939C-281C-8993-7134-B3C60C43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F11B-DC31-679A-5B4B-499F5520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BD78-DAAD-8A5D-97BC-C5E72A27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B7F-BA3B-52E0-187B-80713890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46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DEC95-CCC5-B032-1DD8-9B6E94F9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7DA13-C859-0D19-99A7-DF63A9B5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231B-F95D-B4ED-B3D3-80719DDF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CB50-0B70-5C90-1BAC-C2086D96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AB78-AA44-10C7-1E48-8A138F33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7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CEA-9616-BC89-A36F-BFD3B6B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A470-EC75-061B-39BF-DF312033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1EAA2-BDB8-5ADB-3767-270CC351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8BE6-E7CE-668D-AC55-88478DB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9434-7C5A-77D4-DE3E-3DA1A3C2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0CCE-11E0-3739-44AF-06684AA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6D2C-86F4-6996-0810-109B0E7A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2BA2-FB4B-8C00-6735-98FCDA80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FBAF-928B-84D8-F07A-6A509F42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2EF4-98DC-6201-6521-9EEE7CF0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3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6930-CC22-0699-A5DE-0B340837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8E60-0D16-9015-8FEA-29B7F6CD9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B4C0-2CC0-8842-66D0-8381528A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A07F-FDBA-2A0E-F530-4D44989A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3C0D-07A8-7A34-96B9-8F5A4011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8C48-4117-13E6-172F-821FE2CE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C6C-E7EA-15EC-835E-3BE9EF80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9CED3-1116-CA41-D185-0BCF4604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B1BC3-2D90-A4C1-2F7E-E78B7BBC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9C66D-4C2F-A2ED-BFF1-60EF3FF5A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2CAB3-919C-18C8-FDDD-23E0CD3B0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67407-F30C-9CFF-C23E-D8EBDA29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BD855-650F-27A5-4D92-FA419D58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198B5-FBA8-1A64-7250-1AF666AA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091C-F6EC-BB72-81C3-36611193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791C2-B80B-9E48-4796-746A61E4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F19A4-148B-4C7B-8C3C-B1C167C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235F-89FD-E0A1-6015-80976DFA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52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A3F6B-352D-62DC-2142-48832911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E0255-6DEA-EA17-C965-B2528F27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C48E-E420-6B32-4E80-4070E030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6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ABB3-C319-D2FB-AB73-E50DBFF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6B89-5443-8490-5FFE-5B840B1F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64F5-4DB8-E470-4903-BE0242429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9B3F-A3CC-84F9-F21F-44C219A5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6F12E-28D2-AD6E-4101-37AAE00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3C5C-15A3-F9B0-68D4-13A64E56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6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F638-30D5-839C-5E97-DC0B7F69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329AF-25DE-25D4-1F75-942A720AC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5793-4C0D-B1A2-A45B-DEF1CE62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3911-79D0-A6E1-0853-0F97F33D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15996-E57C-4666-0ED8-40D1980C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02F3-56F7-1A0E-FE48-B902D50A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E805D-BC53-85F5-5FF7-FF325A6E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0447F-7F8A-D147-D97D-59D915E0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ACF3-17BC-4453-63E1-545AF2FB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E4E6-21A7-4402-B90B-F04F7934444B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9ECE-C2FA-2C15-937B-AAC3E03B2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6306-8AA5-5E44-D66E-17E37CB3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7B73-E03C-4DE6-8963-91BC7C02C353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B5918-4A22-6638-019E-E53C273291D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568950" y="0"/>
            <a:ext cx="1082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öffentlich | public -</a:t>
            </a:r>
          </a:p>
        </p:txBody>
      </p:sp>
    </p:spTree>
    <p:extLst>
      <p:ext uri="{BB962C8B-B14F-4D97-AF65-F5344CB8AC3E}">
        <p14:creationId xmlns:p14="http://schemas.microsoft.com/office/powerpoint/2010/main" val="20214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7A17F-13EA-2E92-C78F-C81AB01E8A24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Frustrations with the (German) School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B3763-35DB-E160-CA2E-2EB1107A2CE9}"/>
              </a:ext>
            </a:extLst>
          </p:cNvPr>
          <p:cNvSpPr/>
          <p:nvPr/>
        </p:nvSpPr>
        <p:spPr>
          <a:xfrm>
            <a:off x="838200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Long commute times to school</a:t>
            </a:r>
            <a:endParaRPr lang="de-DE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DA57C-2315-EBF4-7456-CFCFD9F7A56D}"/>
              </a:ext>
            </a:extLst>
          </p:cNvPr>
          <p:cNvSpPr/>
          <p:nvPr/>
        </p:nvSpPr>
        <p:spPr>
          <a:xfrm>
            <a:off x="3214907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Some People in poorer countries can't go to school</a:t>
            </a:r>
            <a:endParaRPr lang="de-DE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2A157-790D-B0D7-8D08-8A1AEBFA491B}"/>
              </a:ext>
            </a:extLst>
          </p:cNvPr>
          <p:cNvSpPr/>
          <p:nvPr/>
        </p:nvSpPr>
        <p:spPr>
          <a:xfrm>
            <a:off x="6077641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Not enough teachers</a:t>
            </a:r>
            <a:endParaRPr lang="de-DE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0675B-47E3-6E52-E890-73CE86499F6F}"/>
              </a:ext>
            </a:extLst>
          </p:cNvPr>
          <p:cNvSpPr/>
          <p:nvPr/>
        </p:nvSpPr>
        <p:spPr>
          <a:xfrm>
            <a:off x="9109276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Teachers are not always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knowledgable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and/or competent in their field of excellence</a:t>
            </a:r>
            <a:endParaRPr lang="de-DE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45B3C-2DB3-73C6-5FA6-9E100CE0D20E}"/>
              </a:ext>
            </a:extLst>
          </p:cNvPr>
          <p:cNvSpPr/>
          <p:nvPr/>
        </p:nvSpPr>
        <p:spPr>
          <a:xfrm>
            <a:off x="3730235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Low quality and quantity of (technical) equipment at schools</a:t>
            </a:r>
            <a:endParaRPr lang="de-DE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CA4B3-124A-2AB3-B6F6-672C062A18BC}"/>
              </a:ext>
            </a:extLst>
          </p:cNvPr>
          <p:cNvSpPr/>
          <p:nvPr/>
        </p:nvSpPr>
        <p:spPr>
          <a:xfrm>
            <a:off x="1100172" y="2892770"/>
            <a:ext cx="2006153" cy="71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Rigid curriculum which is not individually tailored to the strengths and weaknesses of the students</a:t>
            </a:r>
            <a:endParaRPr lang="de-DE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B51CC-96B1-108A-253B-2B3F0C0D597F}"/>
              </a:ext>
            </a:extLst>
          </p:cNvPr>
          <p:cNvSpPr/>
          <p:nvPr/>
        </p:nvSpPr>
        <p:spPr>
          <a:xfrm>
            <a:off x="3611312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Healthy and good quality food at schools</a:t>
            </a:r>
            <a:endParaRPr lang="de-DE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7537E-64B1-29A2-A80D-A62F8A97FFD1}"/>
              </a:ext>
            </a:extLst>
          </p:cNvPr>
          <p:cNvSpPr/>
          <p:nvPr/>
        </p:nvSpPr>
        <p:spPr>
          <a:xfrm>
            <a:off x="6360298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Conflicts between students and other students + students and teachers</a:t>
            </a:r>
            <a:endParaRPr lang="de-DE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5DBC2-093D-56E4-9897-895753420D3A}"/>
              </a:ext>
            </a:extLst>
          </p:cNvPr>
          <p:cNvSpPr/>
          <p:nvPr/>
        </p:nvSpPr>
        <p:spPr>
          <a:xfrm>
            <a:off x="9338503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 much paper</a:t>
            </a:r>
            <a:endParaRPr lang="de-DE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06DC6-1B51-30C3-1202-8728FD7A456E}"/>
              </a:ext>
            </a:extLst>
          </p:cNvPr>
          <p:cNvSpPr/>
          <p:nvPr/>
        </p:nvSpPr>
        <p:spPr>
          <a:xfrm>
            <a:off x="1100171" y="4320074"/>
            <a:ext cx="2006153" cy="71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Bad organization and information/unclear communication from the teachers</a:t>
            </a:r>
            <a:endParaRPr lang="de-DE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6216E-B113-8C69-B580-808CA9EC06B2}"/>
              </a:ext>
            </a:extLst>
          </p:cNvPr>
          <p:cNvSpPr/>
          <p:nvPr/>
        </p:nvSpPr>
        <p:spPr>
          <a:xfrm>
            <a:off x="6227584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Bad quality and maintenance of sometimes very old schools buildings</a:t>
            </a:r>
            <a:endParaRPr lang="de-DE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88D1C-88B2-9CE5-6FDC-BFC96A4C6C5B}"/>
              </a:ext>
            </a:extLst>
          </p:cNvPr>
          <p:cNvSpPr/>
          <p:nvPr/>
        </p:nvSpPr>
        <p:spPr>
          <a:xfrm>
            <a:off x="9217857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Womens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education not at the same level as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mens</a:t>
            </a:r>
            <a:endParaRPr lang="de-DE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4E4E4C-79B2-C901-8543-7B7AF2A7FF6B}"/>
              </a:ext>
            </a:extLst>
          </p:cNvPr>
          <p:cNvSpPr/>
          <p:nvPr/>
        </p:nvSpPr>
        <p:spPr>
          <a:xfrm>
            <a:off x="4874638" y="5537632"/>
            <a:ext cx="2006153" cy="67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Religious or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ideaological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influence on the curriculum (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not teaching evolution)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376842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A3B27-905E-E82F-85D8-BBDBEDDA8976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Tree Brainstorming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2DDD26-44A7-D920-2CEE-2F48C13416E1}"/>
              </a:ext>
            </a:extLst>
          </p:cNvPr>
          <p:cNvSpPr/>
          <p:nvPr/>
        </p:nvSpPr>
        <p:spPr>
          <a:xfrm>
            <a:off x="5976581" y="3853228"/>
            <a:ext cx="627983" cy="4405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48C6F0-B968-6494-A4C7-F5D283F92FF6}"/>
              </a:ext>
            </a:extLst>
          </p:cNvPr>
          <p:cNvSpPr/>
          <p:nvPr/>
        </p:nvSpPr>
        <p:spPr>
          <a:xfrm>
            <a:off x="6731102" y="3075494"/>
            <a:ext cx="834965" cy="4179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424510-EBA1-4AA0-41AA-2B57DBB857B5}"/>
              </a:ext>
            </a:extLst>
          </p:cNvPr>
          <p:cNvSpPr/>
          <p:nvPr/>
        </p:nvSpPr>
        <p:spPr>
          <a:xfrm>
            <a:off x="4455335" y="1673352"/>
            <a:ext cx="1129133" cy="509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09DB5F-0EF5-E63D-00D9-AA881970E398}"/>
              </a:ext>
            </a:extLst>
          </p:cNvPr>
          <p:cNvSpPr/>
          <p:nvPr/>
        </p:nvSpPr>
        <p:spPr>
          <a:xfrm>
            <a:off x="4809321" y="3315231"/>
            <a:ext cx="682842" cy="438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72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72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CB359A-6365-C5F9-4BD1-86F94ADCB6A0}"/>
              </a:ext>
            </a:extLst>
          </p:cNvPr>
          <p:cNvSpPr/>
          <p:nvPr/>
        </p:nvSpPr>
        <p:spPr>
          <a:xfrm>
            <a:off x="8422761" y="2952750"/>
            <a:ext cx="933562" cy="5852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Bullying and teachers having problem controlling the kids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2FF80D-1283-2CD1-EB17-940C7AE8F00F}"/>
              </a:ext>
            </a:extLst>
          </p:cNvPr>
          <p:cNvSpPr/>
          <p:nvPr/>
        </p:nvSpPr>
        <p:spPr>
          <a:xfrm>
            <a:off x="3170397" y="1894935"/>
            <a:ext cx="574011" cy="397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paper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25171D-8945-7627-526E-3FFA8BD66C0A}"/>
              </a:ext>
            </a:extLst>
          </p:cNvPr>
          <p:cNvSpPr/>
          <p:nvPr/>
        </p:nvSpPr>
        <p:spPr>
          <a:xfrm>
            <a:off x="6432312" y="1688420"/>
            <a:ext cx="1010285" cy="509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 and insufficient + unclear information and communication</a:t>
            </a:r>
            <a:endParaRPr lang="en-US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D673B6-55FE-69C9-00F3-136816DC7735}"/>
              </a:ext>
            </a:extLst>
          </p:cNvPr>
          <p:cNvSpPr/>
          <p:nvPr/>
        </p:nvSpPr>
        <p:spPr>
          <a:xfrm>
            <a:off x="2937227" y="3279487"/>
            <a:ext cx="930650" cy="5096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Badly maintained and old school buildings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0C2861-A1BA-A902-A774-63C28EA57829}"/>
              </a:ext>
            </a:extLst>
          </p:cNvPr>
          <p:cNvSpPr/>
          <p:nvPr/>
        </p:nvSpPr>
        <p:spPr>
          <a:xfrm>
            <a:off x="7891925" y="2141695"/>
            <a:ext cx="845675" cy="603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Religious or ideological influence on curriculum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CE9CBB0-A19D-3B8F-1D5D-E7738EEAB9C6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rot="16200000" flipV="1">
            <a:off x="3792733" y="1957221"/>
            <a:ext cx="1022681" cy="16933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F175ECD-8C8B-4A72-FEE1-7AEBC68FA7D0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5400000" flipH="1" flipV="1">
            <a:off x="5485525" y="1863302"/>
            <a:ext cx="1117146" cy="178671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BBDAAB4-8E9C-7143-EF82-9F2BE8C169B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16200000" flipV="1">
            <a:off x="6604316" y="2531225"/>
            <a:ext cx="877409" cy="2111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06983B7-1571-BA89-244A-7BBC2DBFAB82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6539708" y="3244351"/>
            <a:ext cx="359742" cy="85801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EE7F9A1-73C4-CAC7-94B8-2350C9DE6301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5400000" flipH="1" flipV="1">
            <a:off x="7432426" y="2396113"/>
            <a:ext cx="315263" cy="25989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E07CB5-29FA-F11B-B923-DB4372038CB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4519215" y="2683704"/>
            <a:ext cx="1132214" cy="1308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4C0067-7890-CA8F-F219-7860BC85566E}"/>
              </a:ext>
            </a:extLst>
          </p:cNvPr>
          <p:cNvSpPr/>
          <p:nvPr/>
        </p:nvSpPr>
        <p:spPr>
          <a:xfrm>
            <a:off x="4322371" y="4093771"/>
            <a:ext cx="669495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enough 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9C39CC-1F9F-CE69-BEC3-ABFF4022D9A2}"/>
              </a:ext>
            </a:extLst>
          </p:cNvPr>
          <p:cNvSpPr/>
          <p:nvPr/>
        </p:nvSpPr>
        <p:spPr>
          <a:xfrm>
            <a:off x="4058974" y="4878744"/>
            <a:ext cx="750347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Bureaucratic barriers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0E062A9-0D8B-AD27-53FD-B26D300F4CE0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5400000" flipH="1" flipV="1">
            <a:off x="4407979" y="4629605"/>
            <a:ext cx="275308" cy="2229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58EAB2B-9EC7-17E8-2F8B-5C4C5B125285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rot="5400000" flipH="1" flipV="1">
            <a:off x="4733750" y="3676780"/>
            <a:ext cx="340361" cy="49362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E668504-BFB6-DC56-B490-3E96DE4FA20F}"/>
              </a:ext>
            </a:extLst>
          </p:cNvPr>
          <p:cNvCxnSpPr>
            <a:stCxn id="38" idx="0"/>
            <a:endCxn id="6" idx="2"/>
          </p:cNvCxnSpPr>
          <p:nvPr/>
        </p:nvCxnSpPr>
        <p:spPr>
          <a:xfrm rot="16200000" flipH="1">
            <a:off x="5373824" y="3377065"/>
            <a:ext cx="200042" cy="1633455"/>
          </a:xfrm>
          <a:prstGeom prst="curvedConnector5">
            <a:avLst>
              <a:gd name="adj1" fmla="val -114276"/>
              <a:gd name="adj2" fmla="val 50635"/>
              <a:gd name="adj3" fmla="val 214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C6C5E7A-9A8C-2F12-D9DA-E934643EC908}"/>
              </a:ext>
            </a:extLst>
          </p:cNvPr>
          <p:cNvCxnSpPr>
            <a:cxnSpLocks/>
            <a:stCxn id="38" idx="0"/>
            <a:endCxn id="14" idx="2"/>
          </p:cNvCxnSpPr>
          <p:nvPr/>
        </p:nvCxnSpPr>
        <p:spPr>
          <a:xfrm rot="16200000" flipV="1">
            <a:off x="3877527" y="3314178"/>
            <a:ext cx="304619" cy="1254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44D77B6-1F91-7A08-99EF-CB87D0144819}"/>
              </a:ext>
            </a:extLst>
          </p:cNvPr>
          <p:cNvSpPr/>
          <p:nvPr/>
        </p:nvSpPr>
        <p:spPr>
          <a:xfrm>
            <a:off x="5492162" y="4872311"/>
            <a:ext cx="743538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Unattractive Job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CA61B99-548B-5895-17A0-6714705A2201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5788003" y="4369741"/>
            <a:ext cx="578498" cy="4266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10C2E10-A496-BD97-5216-27322E7D6444}"/>
              </a:ext>
            </a:extLst>
          </p:cNvPr>
          <p:cNvCxnSpPr>
            <a:cxnSpLocks/>
            <a:stCxn id="10" idx="3"/>
            <a:endCxn id="55" idx="2"/>
          </p:cNvCxnSpPr>
          <p:nvPr/>
        </p:nvCxnSpPr>
        <p:spPr>
          <a:xfrm flipH="1">
            <a:off x="5863931" y="3245358"/>
            <a:ext cx="3492392" cy="2136618"/>
          </a:xfrm>
          <a:prstGeom prst="curvedConnector4">
            <a:avLst>
              <a:gd name="adj1" fmla="val -6546"/>
              <a:gd name="adj2" fmla="val 110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0AE2E07-8126-81FC-A559-07F2E3F848F8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rot="5400000" flipH="1" flipV="1">
            <a:off x="7566495" y="2327226"/>
            <a:ext cx="330358" cy="116617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1986738-C2CC-271E-3F9C-A8C0C85ADDFF}"/>
              </a:ext>
            </a:extLst>
          </p:cNvPr>
          <p:cNvSpPr/>
          <p:nvPr/>
        </p:nvSpPr>
        <p:spPr>
          <a:xfrm>
            <a:off x="4957904" y="5497943"/>
            <a:ext cx="669495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Lack of </a:t>
            </a:r>
            <a:r>
              <a:rPr lang="en-US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govmnt</a:t>
            </a: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support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E504893-CE70-7924-5851-E31E252B7C76}"/>
              </a:ext>
            </a:extLst>
          </p:cNvPr>
          <p:cNvCxnSpPr>
            <a:cxnSpLocks/>
            <a:stCxn id="72" idx="1"/>
            <a:endCxn id="39" idx="2"/>
          </p:cNvCxnSpPr>
          <p:nvPr/>
        </p:nvCxnSpPr>
        <p:spPr>
          <a:xfrm rot="10800000">
            <a:off x="4434148" y="5388410"/>
            <a:ext cx="523756" cy="3643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3B4D4684-236E-BF81-D593-B56ADCAE2E16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16200000" flipV="1">
            <a:off x="4820132" y="2382788"/>
            <a:ext cx="1670211" cy="12706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D35E5AC4-B08A-FE24-371F-E061D0CD006C}"/>
              </a:ext>
            </a:extLst>
          </p:cNvPr>
          <p:cNvCxnSpPr>
            <a:cxnSpLocks/>
            <a:stCxn id="39" idx="0"/>
            <a:endCxn id="6" idx="2"/>
          </p:cNvCxnSpPr>
          <p:nvPr/>
        </p:nvCxnSpPr>
        <p:spPr>
          <a:xfrm rot="5400000" flipH="1" flipV="1">
            <a:off x="5069895" y="3658067"/>
            <a:ext cx="584931" cy="18564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3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47A43F-C2C9-1C66-313A-9E0410977418}"/>
              </a:ext>
            </a:extLst>
          </p:cNvPr>
          <p:cNvSpPr/>
          <p:nvPr/>
        </p:nvSpPr>
        <p:spPr>
          <a:xfrm>
            <a:off x="6851213" y="3191246"/>
            <a:ext cx="1108706" cy="605282"/>
          </a:xfrm>
          <a:prstGeom prst="roundRect">
            <a:avLst/>
          </a:prstGeom>
          <a:solidFill>
            <a:srgbClr val="8E573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 and insufficient + unclear information and communication</a:t>
            </a:r>
            <a:endParaRPr lang="en-US" sz="100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CD3614-6E85-401D-94FE-87CE93461004}"/>
              </a:ext>
            </a:extLst>
          </p:cNvPr>
          <p:cNvSpPr/>
          <p:nvPr/>
        </p:nvSpPr>
        <p:spPr>
          <a:xfrm>
            <a:off x="7959919" y="5359977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8E644-D006-EADE-63F7-0D7C411A4762}"/>
              </a:ext>
            </a:extLst>
          </p:cNvPr>
          <p:cNvSpPr/>
          <p:nvPr/>
        </p:nvSpPr>
        <p:spPr>
          <a:xfrm>
            <a:off x="6981894" y="4374438"/>
            <a:ext cx="978025" cy="4964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CAA1EA-691E-A084-7A70-30FC77422372}"/>
              </a:ext>
            </a:extLst>
          </p:cNvPr>
          <p:cNvSpPr/>
          <p:nvPr/>
        </p:nvSpPr>
        <p:spPr>
          <a:xfrm>
            <a:off x="5252180" y="4362451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A081A82-1054-FA91-5D78-736B21FFAAD5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6226918" y="3183803"/>
            <a:ext cx="565922" cy="17913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372B108-6CC8-0E53-7230-59A226C515A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7149282" y="4052812"/>
            <a:ext cx="577910" cy="653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6D4E28-DA88-3DFB-E618-EA8328BF0478}"/>
              </a:ext>
            </a:extLst>
          </p:cNvPr>
          <p:cNvSpPr/>
          <p:nvPr/>
        </p:nvSpPr>
        <p:spPr>
          <a:xfrm>
            <a:off x="8878547" y="4361022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workload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15BC0D1-24DF-F46D-0DF5-493AB8EF7362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rot="16200000" flipV="1">
            <a:off x="8046260" y="3155836"/>
            <a:ext cx="564494" cy="184587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8C8BBD3-15C6-2D3C-5110-88A173350927}"/>
              </a:ext>
            </a:extLst>
          </p:cNvPr>
          <p:cNvCxnSpPr>
            <a:stCxn id="5" idx="0"/>
            <a:endCxn id="20" idx="2"/>
          </p:cNvCxnSpPr>
          <p:nvPr/>
        </p:nvCxnSpPr>
        <p:spPr>
          <a:xfrm rot="5400000" flipH="1" flipV="1">
            <a:off x="8554275" y="4662808"/>
            <a:ext cx="475712" cy="9186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07AB09-394B-CCF6-9053-18F2999ED77F}"/>
              </a:ext>
            </a:extLst>
          </p:cNvPr>
          <p:cNvSpPr/>
          <p:nvPr/>
        </p:nvSpPr>
        <p:spPr>
          <a:xfrm>
            <a:off x="4948854" y="1947425"/>
            <a:ext cx="1340967" cy="605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EF253E-FE5E-8A72-D356-C392D1E37626}"/>
              </a:ext>
            </a:extLst>
          </p:cNvPr>
          <p:cNvSpPr/>
          <p:nvPr/>
        </p:nvSpPr>
        <p:spPr>
          <a:xfrm>
            <a:off x="8658130" y="1960732"/>
            <a:ext cx="813146" cy="5495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Low student motivation 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AC69B4D-F405-C61A-73F3-C1D7FB9C9996}"/>
              </a:ext>
            </a:extLst>
          </p:cNvPr>
          <p:cNvCxnSpPr>
            <a:stCxn id="4" idx="0"/>
            <a:endCxn id="26" idx="2"/>
          </p:cNvCxnSpPr>
          <p:nvPr/>
        </p:nvCxnSpPr>
        <p:spPr>
          <a:xfrm rot="16200000" flipV="1">
            <a:off x="6193183" y="1978862"/>
            <a:ext cx="638538" cy="178622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296B23-67B1-B79D-CA75-D481B219A3CC}"/>
              </a:ext>
            </a:extLst>
          </p:cNvPr>
          <p:cNvSpPr/>
          <p:nvPr/>
        </p:nvSpPr>
        <p:spPr>
          <a:xfrm>
            <a:off x="6925990" y="2015168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Slower studying progress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C6E47E2-3EBA-2019-7CBB-2DB606B48A19}"/>
              </a:ext>
            </a:extLst>
          </p:cNvPr>
          <p:cNvCxnSpPr>
            <a:stCxn id="4" idx="0"/>
            <a:endCxn id="32" idx="2"/>
          </p:cNvCxnSpPr>
          <p:nvPr/>
        </p:nvCxnSpPr>
        <p:spPr>
          <a:xfrm rot="16200000" flipV="1">
            <a:off x="7037855" y="2823534"/>
            <a:ext cx="735424" cy="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8209E8E-B2A3-D506-656A-B26394039BF8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7894641" y="2021184"/>
            <a:ext cx="680988" cy="16591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133450-23EF-17A0-F77D-873F86C745DE}"/>
              </a:ext>
            </a:extLst>
          </p:cNvPr>
          <p:cNvSpPr/>
          <p:nvPr/>
        </p:nvSpPr>
        <p:spPr>
          <a:xfrm>
            <a:off x="6936895" y="914400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student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performance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4137A51-43FB-F9AF-E815-C15C847CAD57}"/>
              </a:ext>
            </a:extLst>
          </p:cNvPr>
          <p:cNvCxnSpPr>
            <a:stCxn id="26" idx="0"/>
            <a:endCxn id="43" idx="2"/>
          </p:cNvCxnSpPr>
          <p:nvPr/>
        </p:nvCxnSpPr>
        <p:spPr>
          <a:xfrm rot="5400000" flipH="1" flipV="1">
            <a:off x="6221718" y="752674"/>
            <a:ext cx="592371" cy="179713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74E21C0-E024-8E24-BFA1-268776948995}"/>
              </a:ext>
            </a:extLst>
          </p:cNvPr>
          <p:cNvCxnSpPr>
            <a:stCxn id="32" idx="0"/>
            <a:endCxn id="43" idx="2"/>
          </p:cNvCxnSpPr>
          <p:nvPr/>
        </p:nvCxnSpPr>
        <p:spPr>
          <a:xfrm rot="5400000" flipH="1" flipV="1">
            <a:off x="7080961" y="1679659"/>
            <a:ext cx="660114" cy="1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BA24AFB-4769-9590-DD81-84DA16FA4758}"/>
              </a:ext>
            </a:extLst>
          </p:cNvPr>
          <p:cNvCxnSpPr>
            <a:cxnSpLocks/>
            <a:stCxn id="27" idx="0"/>
            <a:endCxn id="43" idx="2"/>
          </p:cNvCxnSpPr>
          <p:nvPr/>
        </p:nvCxnSpPr>
        <p:spPr>
          <a:xfrm rot="16200000" flipV="1">
            <a:off x="7937748" y="833777"/>
            <a:ext cx="605678" cy="16482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6989EE-CE2D-4D99-9B28-F0877BF0D533}"/>
              </a:ext>
            </a:extLst>
          </p:cNvPr>
          <p:cNvSpPr/>
          <p:nvPr/>
        </p:nvSpPr>
        <p:spPr>
          <a:xfrm>
            <a:off x="6087166" y="5361405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D19DBF50-57EF-0279-A1F3-112664DB4C2C}"/>
              </a:ext>
            </a:extLst>
          </p:cNvPr>
          <p:cNvCxnSpPr>
            <a:stCxn id="55" idx="0"/>
            <a:endCxn id="7" idx="2"/>
          </p:cNvCxnSpPr>
          <p:nvPr/>
        </p:nvCxnSpPr>
        <p:spPr>
          <a:xfrm rot="16200000" flipV="1">
            <a:off x="5792400" y="4704627"/>
            <a:ext cx="478569" cy="8349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315FB1-696A-7A38-C8CC-270C478C0843}"/>
              </a:ext>
            </a:extLst>
          </p:cNvPr>
          <p:cNvSpPr txBox="1"/>
          <p:nvPr/>
        </p:nvSpPr>
        <p:spPr>
          <a:xfrm>
            <a:off x="814904" y="638526"/>
            <a:ext cx="379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de-DE" sz="4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Problem </a:t>
            </a:r>
            <a:r>
              <a:rPr lang="de-DE" sz="48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Tree</a:t>
            </a:r>
            <a:endParaRPr lang="de-DE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74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8C695-004C-2F46-E599-D866F2D491C8}"/>
              </a:ext>
            </a:extLst>
          </p:cNvPr>
          <p:cNvSpPr txBox="1"/>
          <p:nvPr/>
        </p:nvSpPr>
        <p:spPr>
          <a:xfrm>
            <a:off x="729465" y="1047964"/>
            <a:ext cx="3421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+mj-lt"/>
              </a:rPr>
              <a:t>Feedback Given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75674-39EC-4666-5210-571F0F6C09F1}"/>
              </a:ext>
            </a:extLst>
          </p:cNvPr>
          <p:cNvSpPr txBox="1"/>
          <p:nvPr/>
        </p:nvSpPr>
        <p:spPr>
          <a:xfrm>
            <a:off x="6750121" y="1047964"/>
            <a:ext cx="4094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+mj-lt"/>
              </a:rPr>
              <a:t>Feedback </a:t>
            </a:r>
            <a:r>
              <a:rPr lang="de-DE" sz="4000" dirty="0" err="1">
                <a:latin typeface="+mj-lt"/>
              </a:rPr>
              <a:t>Received</a:t>
            </a:r>
            <a:endParaRPr lang="de-DE" sz="4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32140-F4F4-35C3-2897-C33D14006014}"/>
              </a:ext>
            </a:extLst>
          </p:cNvPr>
          <p:cNvSpPr txBox="1"/>
          <p:nvPr/>
        </p:nvSpPr>
        <p:spPr>
          <a:xfrm>
            <a:off x="729465" y="2013735"/>
            <a:ext cx="44692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</a:rPr>
              <a:t>Group 19:</a:t>
            </a:r>
          </a:p>
          <a:p>
            <a:r>
              <a:rPr lang="en-US" sz="1600" b="0" i="0" dirty="0">
                <a:effectLst/>
              </a:rPr>
              <a:t>Beautiful Problem Tree, very good structure, a lot of thoughts went into the Problem Definition, very detailed problem definition, clear ideas for implementation</a:t>
            </a:r>
          </a:p>
          <a:p>
            <a:endParaRPr lang="de-DE" sz="1600" dirty="0"/>
          </a:p>
          <a:p>
            <a:r>
              <a:rPr lang="en-US" sz="1600" b="1" i="0" dirty="0">
                <a:effectLst/>
              </a:rPr>
              <a:t>Group 8:</a:t>
            </a:r>
            <a:r>
              <a:rPr lang="en-US" sz="1600" b="0" i="0" dirty="0">
                <a:effectLst/>
              </a:rPr>
              <a:t> 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The project under consideration is intriguing, as it tries to solve a challenge that can be addressed through the utilization of the Arduino kit. What sets this particular project apart is its real-world significance, resonating deeply within the sphere of practical, everyday existence, specifically as a potential resolution for individuals who are hearing impaired or deaf. This technical innovation is indeed very interesting and visionary, making it an great project to work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83AF9-3510-0936-38B4-0267C8168040}"/>
              </a:ext>
            </a:extLst>
          </p:cNvPr>
          <p:cNvSpPr txBox="1"/>
          <p:nvPr/>
        </p:nvSpPr>
        <p:spPr>
          <a:xfrm>
            <a:off x="6750121" y="2106202"/>
            <a:ext cx="48546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Group 8:</a:t>
            </a:r>
          </a:p>
          <a:p>
            <a:r>
              <a:rPr lang="en-US" sz="1600" b="0" i="0" dirty="0">
                <a:effectLst/>
              </a:rPr>
              <a:t>Problem: Bad organization + unclear information, very relatable problem. Very good analysis of root causes (bad equipment at schools, too much workload for teachers etc.). Solving this problem would create a lot of value. Problem tree had all important aspects. 10/10 </a:t>
            </a:r>
          </a:p>
          <a:p>
            <a:endParaRPr lang="en-US" sz="1600" dirty="0"/>
          </a:p>
          <a:p>
            <a:r>
              <a:rPr lang="en-US" sz="1600" b="1" i="0" dirty="0">
                <a:effectLst/>
              </a:rPr>
              <a:t>Group 19:</a:t>
            </a:r>
          </a:p>
          <a:p>
            <a:r>
              <a:rPr lang="en-US" sz="1600" b="0" i="0" dirty="0">
                <a:effectLst/>
              </a:rPr>
              <a:t>The project is intriguing as it seeks to enhance the Moodle learning platform. What sets this project apart is its dedication to improving an essential educational tool that plays a significant role for students and teachers. This has real-world significance, resonating deeply within the field of online education and e-learning. Trying to finding alternatives and solutions for making Moodle more effective and user-friendly is commendable.</a:t>
            </a:r>
          </a:p>
        </p:txBody>
      </p:sp>
    </p:spTree>
    <p:extLst>
      <p:ext uri="{BB962C8B-B14F-4D97-AF65-F5344CB8AC3E}">
        <p14:creationId xmlns:p14="http://schemas.microsoft.com/office/powerpoint/2010/main" val="43510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with text on it&#10;&#10;Description automatically generated">
            <a:extLst>
              <a:ext uri="{FF2B5EF4-FFF2-40B4-BE49-F238E27FC236}">
                <a16:creationId xmlns:a16="http://schemas.microsoft.com/office/drawing/2014/main" id="{D7E95624-3C0E-BE19-2E52-55871A52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" r="1003" b="6111"/>
          <a:stretch/>
        </p:blipFill>
        <p:spPr>
          <a:xfrm>
            <a:off x="810358" y="0"/>
            <a:ext cx="105712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D484F-26A7-BCA6-1954-85FA8C8131A3}"/>
              </a:ext>
            </a:extLst>
          </p:cNvPr>
          <p:cNvSpPr txBox="1"/>
          <p:nvPr/>
        </p:nvSpPr>
        <p:spPr>
          <a:xfrm>
            <a:off x="1554480" y="1793240"/>
            <a:ext cx="160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The Problem:</a:t>
            </a:r>
          </a:p>
          <a:p>
            <a:endParaRPr lang="de-DE" sz="1000" b="1" dirty="0"/>
          </a:p>
          <a:p>
            <a:r>
              <a:rPr lang="de-DE" sz="1000" dirty="0"/>
              <a:t>Bad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insufficient</a:t>
            </a:r>
            <a:r>
              <a:rPr lang="de-DE" sz="1000" dirty="0"/>
              <a:t> </a:t>
            </a:r>
            <a:r>
              <a:rPr lang="de-DE" sz="1000" dirty="0" err="1"/>
              <a:t>information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endParaRPr lang="de-DE" sz="1000" b="1" dirty="0"/>
          </a:p>
          <a:p>
            <a:r>
              <a:rPr lang="de-DE" sz="1000" b="1" dirty="0" err="1"/>
              <a:t>Why</a:t>
            </a:r>
            <a:r>
              <a:rPr lang="de-DE" sz="1000" b="1" dirty="0"/>
              <a:t> </a:t>
            </a:r>
            <a:r>
              <a:rPr lang="de-DE" sz="1000" b="1" dirty="0" err="1"/>
              <a:t>its</a:t>
            </a:r>
            <a:r>
              <a:rPr lang="de-DE" sz="1000" b="1" dirty="0"/>
              <a:t> </a:t>
            </a:r>
            <a:r>
              <a:rPr lang="de-DE" sz="1000" b="1" dirty="0" err="1"/>
              <a:t>important</a:t>
            </a:r>
            <a:r>
              <a:rPr lang="de-DE" sz="1000" b="1" dirty="0"/>
              <a:t>:</a:t>
            </a:r>
          </a:p>
          <a:p>
            <a:endParaRPr lang="de-DE" sz="1000" b="1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learning</a:t>
            </a:r>
            <a:r>
              <a:rPr lang="de-DE" sz="1000" dirty="0"/>
              <a:t> </a:t>
            </a:r>
            <a:r>
              <a:rPr lang="de-DE" sz="1000" dirty="0" err="1"/>
              <a:t>efficiency</a:t>
            </a:r>
            <a:r>
              <a:rPr lang="de-DE" sz="1000" dirty="0"/>
              <a:t> and </a:t>
            </a:r>
            <a:r>
              <a:rPr lang="de-DE" sz="1000" dirty="0" err="1"/>
              <a:t>therefore</a:t>
            </a:r>
            <a:r>
              <a:rPr lang="de-DE" sz="1000" dirty="0"/>
              <a:t> </a:t>
            </a:r>
            <a:r>
              <a:rPr lang="de-DE" sz="1000" dirty="0" err="1"/>
              <a:t>slower</a:t>
            </a:r>
            <a:r>
              <a:rPr lang="de-DE" sz="1000" dirty="0"/>
              <a:t> </a:t>
            </a:r>
            <a:r>
              <a:rPr lang="de-DE" sz="1000" dirty="0" err="1"/>
              <a:t>studying</a:t>
            </a:r>
            <a:r>
              <a:rPr lang="de-DE" sz="1000" dirty="0"/>
              <a:t> </a:t>
            </a:r>
            <a:r>
              <a:rPr lang="de-DE" sz="1000" dirty="0" err="1"/>
              <a:t>progress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Dereased</a:t>
            </a:r>
            <a:r>
              <a:rPr lang="de-DE" sz="1000" dirty="0"/>
              <a:t> </a:t>
            </a:r>
            <a:r>
              <a:rPr lang="de-DE" sz="1000" dirty="0" err="1"/>
              <a:t>motivation</a:t>
            </a:r>
            <a:r>
              <a:rPr lang="de-DE" sz="1000" dirty="0"/>
              <a:t> </a:t>
            </a:r>
            <a:r>
              <a:rPr lang="de-DE" sz="1000" dirty="0" err="1"/>
              <a:t>because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increased</a:t>
            </a:r>
            <a:r>
              <a:rPr lang="de-DE" sz="1000" dirty="0"/>
              <a:t> </a:t>
            </a:r>
            <a:r>
              <a:rPr lang="de-DE" sz="1000" dirty="0" err="1"/>
              <a:t>frustration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Inability</a:t>
            </a:r>
            <a:r>
              <a:rPr lang="de-DE" sz="1000" dirty="0"/>
              <a:t> to </a:t>
            </a:r>
            <a:r>
              <a:rPr lang="de-DE" sz="1000" dirty="0" err="1"/>
              <a:t>adept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curriculum</a:t>
            </a:r>
            <a:r>
              <a:rPr lang="de-DE" sz="1000" dirty="0"/>
              <a:t> to individual </a:t>
            </a:r>
            <a:r>
              <a:rPr lang="de-DE" sz="1000" dirty="0" err="1"/>
              <a:t>needs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students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1BF0-84CE-6251-6FD3-AB827681E820}"/>
              </a:ext>
            </a:extLst>
          </p:cNvPr>
          <p:cNvSpPr txBox="1"/>
          <p:nvPr/>
        </p:nvSpPr>
        <p:spPr>
          <a:xfrm>
            <a:off x="3493970" y="1793240"/>
            <a:ext cx="1600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The </a:t>
            </a:r>
            <a:r>
              <a:rPr lang="de-DE" sz="1000" b="1" dirty="0" err="1"/>
              <a:t>Students</a:t>
            </a:r>
            <a:r>
              <a:rPr lang="de-DE" sz="1000" b="1" dirty="0"/>
              <a:t> and </a:t>
            </a:r>
            <a:r>
              <a:rPr lang="de-DE" sz="1000" b="1" dirty="0" err="1"/>
              <a:t>Parents</a:t>
            </a:r>
            <a:r>
              <a:rPr lang="de-DE" sz="1000" b="1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motivation</a:t>
            </a:r>
            <a:r>
              <a:rPr lang="de-DE" sz="1000" dirty="0"/>
              <a:t> to </a:t>
            </a:r>
            <a:r>
              <a:rPr lang="de-DE" sz="1000" dirty="0" err="1"/>
              <a:t>learn</a:t>
            </a:r>
            <a:r>
              <a:rPr lang="de-DE" sz="1000" dirty="0"/>
              <a:t>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thinga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Worse</a:t>
            </a:r>
            <a:r>
              <a:rPr lang="de-DE" sz="1000" dirty="0"/>
              <a:t> </a:t>
            </a:r>
            <a:r>
              <a:rPr lang="de-DE" sz="1000" dirty="0" err="1"/>
              <a:t>performance</a:t>
            </a:r>
            <a:r>
              <a:rPr lang="de-DE" sz="1000" dirty="0"/>
              <a:t> in </a:t>
            </a:r>
            <a:r>
              <a:rPr lang="de-DE" sz="1000" dirty="0" err="1"/>
              <a:t>school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Increased</a:t>
            </a:r>
            <a:r>
              <a:rPr lang="de-DE" sz="1000" dirty="0"/>
              <a:t> </a:t>
            </a:r>
            <a:r>
              <a:rPr lang="de-DE" sz="1000" dirty="0" err="1"/>
              <a:t>frustration</a:t>
            </a:r>
            <a:r>
              <a:rPr lang="de-DE" sz="1000" dirty="0"/>
              <a:t> and </a:t>
            </a:r>
            <a:r>
              <a:rPr lang="de-DE" sz="1000" dirty="0" err="1"/>
              <a:t>less</a:t>
            </a:r>
            <a:r>
              <a:rPr lang="de-DE" sz="1000" dirty="0"/>
              <a:t> </a:t>
            </a:r>
            <a:r>
              <a:rPr lang="de-DE" sz="1000" dirty="0" err="1"/>
              <a:t>fun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nad</a:t>
            </a:r>
            <a:r>
              <a:rPr lang="de-DE" sz="1000" dirty="0"/>
              <a:t> </a:t>
            </a:r>
            <a:r>
              <a:rPr lang="de-DE" sz="1000" dirty="0" err="1"/>
              <a:t>learning</a:t>
            </a:r>
            <a:r>
              <a:rPr lang="de-DE" sz="1000" dirty="0"/>
              <a:t> in </a:t>
            </a:r>
            <a:r>
              <a:rPr lang="de-DE" sz="1000" dirty="0" err="1"/>
              <a:t>school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endParaRPr lang="de-DE" sz="1000" dirty="0"/>
          </a:p>
          <a:p>
            <a:endParaRPr lang="de-DE" sz="1000" dirty="0"/>
          </a:p>
          <a:p>
            <a:r>
              <a:rPr lang="de-DE" sz="1000" b="1" dirty="0"/>
              <a:t>The Teachers: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their</a:t>
            </a:r>
            <a:r>
              <a:rPr lang="de-DE" sz="1000" dirty="0"/>
              <a:t> </a:t>
            </a:r>
            <a:r>
              <a:rPr lang="de-DE" sz="1000" dirty="0" err="1"/>
              <a:t>job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it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r>
              <a:rPr lang="de-DE" sz="1000" dirty="0"/>
              <a:t> to </a:t>
            </a:r>
            <a:r>
              <a:rPr lang="de-DE" sz="1000" dirty="0" err="1"/>
              <a:t>present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curriculum</a:t>
            </a:r>
            <a:r>
              <a:rPr lang="de-DE" sz="1000" dirty="0"/>
              <a:t> to </a:t>
            </a:r>
            <a:r>
              <a:rPr lang="de-DE" sz="1000" dirty="0" err="1"/>
              <a:t>students</a:t>
            </a:r>
            <a:r>
              <a:rPr lang="de-DE" sz="1000" dirty="0"/>
              <a:t> in an </a:t>
            </a:r>
            <a:r>
              <a:rPr lang="de-DE" sz="1000" dirty="0" err="1"/>
              <a:t>efficient</a:t>
            </a:r>
            <a:r>
              <a:rPr lang="de-DE" sz="1000" dirty="0"/>
              <a:t> and </a:t>
            </a:r>
            <a:r>
              <a:rPr lang="de-DE" sz="1000" dirty="0" err="1"/>
              <a:t>engaging</a:t>
            </a:r>
            <a:r>
              <a:rPr lang="de-DE" sz="1000" dirty="0"/>
              <a:t> </a:t>
            </a:r>
            <a:r>
              <a:rPr lang="de-DE" sz="1000" dirty="0" err="1"/>
              <a:t>way</a:t>
            </a:r>
            <a:endParaRPr lang="de-DE" sz="1000" dirty="0"/>
          </a:p>
          <a:p>
            <a:endParaRPr lang="de-DE" sz="1000" dirty="0"/>
          </a:p>
          <a:p>
            <a:r>
              <a:rPr lang="de-DE" sz="1000" b="1" dirty="0"/>
              <a:t>The Economy: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overall</a:t>
            </a:r>
            <a:r>
              <a:rPr lang="de-DE" sz="1000" dirty="0"/>
              <a:t> </a:t>
            </a:r>
            <a:r>
              <a:rPr lang="de-DE" sz="1000" dirty="0" err="1"/>
              <a:t>eduction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people</a:t>
            </a:r>
            <a:r>
              <a:rPr lang="de-DE" sz="1000" dirty="0"/>
              <a:t> </a:t>
            </a:r>
            <a:r>
              <a:rPr lang="de-DE" sz="1000" dirty="0" err="1"/>
              <a:t>decreases</a:t>
            </a:r>
            <a:r>
              <a:rPr lang="de-DE" sz="1000" dirty="0"/>
              <a:t> </a:t>
            </a:r>
            <a:r>
              <a:rPr lang="de-DE" sz="1000" dirty="0" err="1"/>
              <a:t>economic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r>
              <a:rPr lang="de-DE" sz="1000" dirty="0"/>
              <a:t> and global </a:t>
            </a:r>
            <a:r>
              <a:rPr lang="de-DE" sz="1000" dirty="0" err="1"/>
              <a:t>competitiveness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individual </a:t>
            </a:r>
            <a:r>
              <a:rPr lang="de-DE" sz="1000" dirty="0" err="1"/>
              <a:t>economic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r>
              <a:rPr lang="de-DE" sz="1000" dirty="0"/>
              <a:t> and </a:t>
            </a:r>
            <a:r>
              <a:rPr lang="de-DE" sz="1000" dirty="0" err="1"/>
              <a:t>thereby</a:t>
            </a:r>
            <a:r>
              <a:rPr lang="de-DE" sz="1000" dirty="0"/>
              <a:t> </a:t>
            </a: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wages</a:t>
            </a:r>
            <a:r>
              <a:rPr lang="de-DE" sz="1000" dirty="0"/>
              <a:t> and </a:t>
            </a:r>
            <a:r>
              <a:rPr lang="de-DE" sz="1000" dirty="0" err="1"/>
              <a:t>living</a:t>
            </a:r>
            <a:r>
              <a:rPr lang="de-DE" sz="1000" dirty="0"/>
              <a:t> </a:t>
            </a:r>
            <a:r>
              <a:rPr lang="de-DE" sz="1000" dirty="0" err="1"/>
              <a:t>standards</a:t>
            </a:r>
            <a:endParaRPr lang="de-DE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C622A-9F9B-53FF-7CE5-B3BD4115B0B0}"/>
              </a:ext>
            </a:extLst>
          </p:cNvPr>
          <p:cNvSpPr txBox="1"/>
          <p:nvPr/>
        </p:nvSpPr>
        <p:spPr>
          <a:xfrm>
            <a:off x="5334842" y="1793240"/>
            <a:ext cx="16418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 err="1"/>
              <a:t>Qualitiy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efficiency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communication</a:t>
            </a:r>
            <a:r>
              <a:rPr lang="de-DE" sz="1000" dirty="0"/>
              <a:t> not </a:t>
            </a:r>
            <a:r>
              <a:rPr lang="de-DE" sz="1000" dirty="0" err="1"/>
              <a:t>viewed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important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</a:t>
            </a:r>
            <a:r>
              <a:rPr lang="de-DE" sz="1000" dirty="0" err="1"/>
              <a:t>because</a:t>
            </a:r>
            <a:r>
              <a:rPr lang="de-DE" sz="1000" dirty="0"/>
              <a:t> </a:t>
            </a:r>
            <a:r>
              <a:rPr lang="de-DE" sz="1000" dirty="0" err="1"/>
              <a:t>they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no</a:t>
            </a:r>
            <a:r>
              <a:rPr lang="de-DE" sz="1000" dirty="0"/>
              <a:t> </a:t>
            </a:r>
            <a:r>
              <a:rPr lang="de-DE" sz="1000" dirty="0" err="1"/>
              <a:t>direct</a:t>
            </a:r>
            <a:r>
              <a:rPr lang="de-DE" sz="1000" dirty="0"/>
              <a:t>,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indirect</a:t>
            </a:r>
            <a:r>
              <a:rPr lang="de-DE" sz="1000" dirty="0"/>
              <a:t>, </a:t>
            </a:r>
            <a:r>
              <a:rPr lang="de-DE" sz="1000" dirty="0" err="1"/>
              <a:t>influence</a:t>
            </a:r>
            <a:r>
              <a:rPr lang="de-DE" sz="1000" dirty="0"/>
              <a:t> on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actually</a:t>
            </a:r>
            <a:r>
              <a:rPr lang="de-DE" sz="1000" dirty="0"/>
              <a:t> </a:t>
            </a:r>
            <a:r>
              <a:rPr lang="de-DE" sz="1000" dirty="0" err="1"/>
              <a:t>desired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r>
              <a:rPr lang="de-DE" sz="1000" dirty="0"/>
              <a:t> to </a:t>
            </a:r>
            <a:r>
              <a:rPr lang="de-DE" sz="1000" dirty="0" err="1"/>
              <a:t>convince</a:t>
            </a:r>
            <a:r>
              <a:rPr lang="de-DE" sz="1000" dirty="0"/>
              <a:t> </a:t>
            </a:r>
            <a:r>
              <a:rPr lang="de-DE" sz="1000" dirty="0" err="1"/>
              <a:t>people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changing</a:t>
            </a:r>
            <a:r>
              <a:rPr lang="de-DE" sz="1000" dirty="0"/>
              <a:t> </a:t>
            </a:r>
            <a:r>
              <a:rPr lang="de-DE" sz="1000" dirty="0" err="1"/>
              <a:t>historically</a:t>
            </a:r>
            <a:r>
              <a:rPr lang="de-DE" sz="1000" dirty="0"/>
              <a:t> </a:t>
            </a:r>
            <a:r>
              <a:rPr lang="de-DE" sz="1000" dirty="0" err="1"/>
              <a:t>evolved</a:t>
            </a:r>
            <a:r>
              <a:rPr lang="de-DE" sz="1000" dirty="0"/>
              <a:t> </a:t>
            </a:r>
            <a:r>
              <a:rPr lang="de-DE" sz="1000" dirty="0" err="1"/>
              <a:t>legacy</a:t>
            </a:r>
            <a:r>
              <a:rPr lang="de-DE" sz="1000" dirty="0"/>
              <a:t> </a:t>
            </a:r>
            <a:r>
              <a:rPr lang="de-DE" sz="1000" dirty="0" err="1"/>
              <a:t>systems</a:t>
            </a:r>
            <a:r>
              <a:rPr lang="de-DE" sz="1000" dirty="0"/>
              <a:t> </a:t>
            </a:r>
            <a:r>
              <a:rPr lang="de-DE" sz="1000" dirty="0" err="1"/>
              <a:t>if</a:t>
            </a:r>
            <a:r>
              <a:rPr lang="de-DE" sz="1000" dirty="0"/>
              <a:t> </a:t>
            </a:r>
            <a:r>
              <a:rPr lang="de-DE" sz="1000" dirty="0" err="1"/>
              <a:t>those</a:t>
            </a:r>
            <a:r>
              <a:rPr lang="de-DE" sz="1000" dirty="0"/>
              <a:t> </a:t>
            </a:r>
            <a:r>
              <a:rPr lang="de-DE" sz="1000" dirty="0" err="1"/>
              <a:t>systems</a:t>
            </a:r>
            <a:r>
              <a:rPr lang="de-DE" sz="1000" dirty="0"/>
              <a:t> </a:t>
            </a:r>
            <a:r>
              <a:rPr lang="de-DE" sz="1000" dirty="0" err="1"/>
              <a:t>work</a:t>
            </a:r>
            <a:r>
              <a:rPr lang="de-DE" sz="1000" dirty="0"/>
              <a:t> (</a:t>
            </a:r>
            <a:r>
              <a:rPr lang="de-DE" sz="1000" dirty="0" err="1"/>
              <a:t>even</a:t>
            </a:r>
            <a:r>
              <a:rPr lang="de-DE" sz="1000" dirty="0"/>
              <a:t> </a:t>
            </a:r>
            <a:r>
              <a:rPr lang="de-DE" sz="1000" dirty="0" err="1"/>
              <a:t>though</a:t>
            </a:r>
            <a:r>
              <a:rPr lang="de-DE" sz="1000" dirty="0"/>
              <a:t> </a:t>
            </a:r>
            <a:r>
              <a:rPr lang="de-DE" sz="1000" dirty="0" err="1"/>
              <a:t>they</a:t>
            </a:r>
            <a:r>
              <a:rPr lang="de-DE" sz="1000" dirty="0"/>
              <a:t> </a:t>
            </a:r>
            <a:r>
              <a:rPr lang="de-DE" sz="1000" dirty="0" err="1"/>
              <a:t>might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highly</a:t>
            </a:r>
            <a:r>
              <a:rPr lang="de-DE" sz="1000" dirty="0"/>
              <a:t> </a:t>
            </a:r>
            <a:r>
              <a:rPr lang="de-DE" sz="1000" dirty="0" err="1"/>
              <a:t>inefficient</a:t>
            </a:r>
            <a:r>
              <a:rPr lang="de-DE" sz="1000" dirty="0"/>
              <a:t> and </a:t>
            </a:r>
            <a:r>
              <a:rPr lang="de-DE" sz="1000" dirty="0" err="1"/>
              <a:t>ineffective</a:t>
            </a:r>
            <a:r>
              <a:rPr lang="de-DE" sz="1000" dirty="0"/>
              <a:t>)</a:t>
            </a:r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A089B-5DE4-8130-8EBF-23A1EBA3301C}"/>
              </a:ext>
            </a:extLst>
          </p:cNvPr>
          <p:cNvSpPr txBox="1"/>
          <p:nvPr/>
        </p:nvSpPr>
        <p:spPr>
          <a:xfrm>
            <a:off x="7217393" y="1793240"/>
            <a:ext cx="1641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/>
              <a:t>Regular </a:t>
            </a:r>
            <a:r>
              <a:rPr lang="de-DE" sz="1000" dirty="0" err="1"/>
              <a:t>complaints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students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there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general</a:t>
            </a:r>
            <a:r>
              <a:rPr lang="de-DE" sz="1000" dirty="0"/>
              <a:t> lack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good</a:t>
            </a:r>
            <a:r>
              <a:rPr lang="de-DE" sz="1000" dirty="0"/>
              <a:t> and </a:t>
            </a:r>
            <a:r>
              <a:rPr lang="de-DE" sz="1000" dirty="0" err="1"/>
              <a:t>efficient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35453-42DD-4638-1BE6-06E1930175DB}"/>
              </a:ext>
            </a:extLst>
          </p:cNvPr>
          <p:cNvSpPr txBox="1"/>
          <p:nvPr/>
        </p:nvSpPr>
        <p:spPr>
          <a:xfrm>
            <a:off x="9150986" y="179324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/>
              <a:t>Teachers </a:t>
            </a:r>
            <a:r>
              <a:rPr lang="de-DE" sz="1000" dirty="0" err="1"/>
              <a:t>don‘t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enough</a:t>
            </a:r>
            <a:r>
              <a:rPr lang="de-DE" sz="1000" dirty="0"/>
              <a:t> time to </a:t>
            </a:r>
            <a:r>
              <a:rPr lang="de-DE" sz="1000" dirty="0" err="1"/>
              <a:t>organize</a:t>
            </a:r>
            <a:r>
              <a:rPr lang="de-DE" sz="1000" dirty="0"/>
              <a:t> </a:t>
            </a:r>
            <a:r>
              <a:rPr lang="de-DE" sz="1000" dirty="0" err="1"/>
              <a:t>better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/>
              <a:t>Teachers </a:t>
            </a:r>
            <a:r>
              <a:rPr lang="de-DE" sz="1000" dirty="0" err="1"/>
              <a:t>don‘t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sufficient</a:t>
            </a:r>
            <a:r>
              <a:rPr lang="de-DE" sz="1000" dirty="0"/>
              <a:t> </a:t>
            </a:r>
            <a:r>
              <a:rPr lang="de-DE" sz="1000" dirty="0" err="1"/>
              <a:t>tools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good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2012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dirty="0"/>
              <a:t>Herbert Lang </a:t>
            </a:r>
            <a:r>
              <a:rPr lang="de-DE" sz="1400" dirty="0" err="1"/>
              <a:t>is</a:t>
            </a:r>
            <a:r>
              <a:rPr lang="de-DE" sz="1400" dirty="0"/>
              <a:t> 42 </a:t>
            </a:r>
            <a:r>
              <a:rPr lang="de-DE" sz="1400" dirty="0" err="1"/>
              <a:t>years</a:t>
            </a:r>
            <a:r>
              <a:rPr lang="de-DE" sz="1400" dirty="0"/>
              <a:t> </a:t>
            </a:r>
            <a:r>
              <a:rPr lang="de-DE" sz="1400" dirty="0" err="1"/>
              <a:t>old</a:t>
            </a:r>
            <a:r>
              <a:rPr lang="de-DE" sz="1400" dirty="0"/>
              <a:t> and </a:t>
            </a:r>
            <a:r>
              <a:rPr lang="de-DE" sz="1400" dirty="0" err="1"/>
              <a:t>has</a:t>
            </a:r>
            <a:r>
              <a:rPr lang="de-DE" sz="1400" dirty="0"/>
              <a:t> a Masters Degree in IT. He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teacher</a:t>
            </a:r>
            <a:r>
              <a:rPr lang="de-DE" sz="1400" dirty="0"/>
              <a:t> at a Gymnasium. After he </a:t>
            </a:r>
            <a:r>
              <a:rPr lang="de-DE" sz="1400" dirty="0" err="1"/>
              <a:t>suffered</a:t>
            </a:r>
            <a:r>
              <a:rPr lang="de-DE" sz="1400" dirty="0"/>
              <a:t> a </a:t>
            </a:r>
            <a:r>
              <a:rPr lang="de-DE" sz="1400" dirty="0" err="1"/>
              <a:t>stroke</a:t>
            </a:r>
            <a:r>
              <a:rPr lang="de-DE" sz="1400" dirty="0"/>
              <a:t> he was </a:t>
            </a:r>
            <a:r>
              <a:rPr lang="de-DE" sz="1400" dirty="0" err="1"/>
              <a:t>unable</a:t>
            </a:r>
            <a:r>
              <a:rPr lang="de-DE" sz="1400" dirty="0"/>
              <a:t> to </a:t>
            </a:r>
            <a:r>
              <a:rPr lang="de-DE" sz="1400" dirty="0" err="1"/>
              <a:t>teach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3 </a:t>
            </a:r>
            <a:r>
              <a:rPr lang="de-DE" sz="1400" dirty="0" err="1"/>
              <a:t>consecutive</a:t>
            </a:r>
            <a:r>
              <a:rPr lang="de-DE" sz="1400" dirty="0"/>
              <a:t> </a:t>
            </a:r>
            <a:r>
              <a:rPr lang="de-DE" sz="1400" dirty="0" err="1"/>
              <a:t>months</a:t>
            </a:r>
            <a:r>
              <a:rPr lang="de-DE" sz="1400" dirty="0"/>
              <a:t>.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, non-IT </a:t>
            </a:r>
            <a:r>
              <a:rPr lang="de-DE" sz="1400" dirty="0" err="1"/>
              <a:t>teachers</a:t>
            </a:r>
            <a:r>
              <a:rPr lang="de-DE" sz="1400" dirty="0"/>
              <a:t> </a:t>
            </a:r>
            <a:r>
              <a:rPr lang="de-DE" sz="1400" dirty="0" err="1"/>
              <a:t>lacked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knowledge</a:t>
            </a:r>
            <a:r>
              <a:rPr lang="de-DE" sz="1400" dirty="0"/>
              <a:t> and </a:t>
            </a:r>
            <a:r>
              <a:rPr lang="de-DE" sz="1400" dirty="0" err="1"/>
              <a:t>skills</a:t>
            </a:r>
            <a:r>
              <a:rPr lang="de-DE" sz="1400" dirty="0"/>
              <a:t> and </a:t>
            </a: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IT </a:t>
            </a:r>
            <a:r>
              <a:rPr lang="de-DE" sz="1400" dirty="0" err="1"/>
              <a:t>teachers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scope</a:t>
            </a:r>
            <a:r>
              <a:rPr lang="de-DE" sz="1400" dirty="0"/>
              <a:t> and </a:t>
            </a:r>
            <a:r>
              <a:rPr lang="de-DE" sz="1400" dirty="0" err="1"/>
              <a:t>depth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IT </a:t>
            </a:r>
            <a:r>
              <a:rPr lang="de-DE" sz="1400" dirty="0" err="1"/>
              <a:t>curriculum</a:t>
            </a:r>
            <a:r>
              <a:rPr lang="de-DE" sz="1400" dirty="0"/>
              <a:t> was </a:t>
            </a:r>
            <a:r>
              <a:rPr lang="de-DE" sz="1400" dirty="0" err="1"/>
              <a:t>significantly</a:t>
            </a:r>
            <a:r>
              <a:rPr lang="de-DE" sz="1400" dirty="0"/>
              <a:t> </a:t>
            </a:r>
            <a:r>
              <a:rPr lang="de-DE" sz="1400" dirty="0" err="1"/>
              <a:t>reduced</a:t>
            </a:r>
            <a:r>
              <a:rPr lang="de-DE" sz="1400" dirty="0"/>
              <a:t> </a:t>
            </a:r>
            <a:r>
              <a:rPr lang="de-DE" sz="1400" dirty="0" err="1"/>
              <a:t>during</a:t>
            </a:r>
            <a:r>
              <a:rPr lang="de-DE" sz="1400" dirty="0"/>
              <a:t>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absence</a:t>
            </a:r>
            <a:r>
              <a:rPr lang="de-DE" sz="1400" dirty="0"/>
              <a:t>. </a:t>
            </a:r>
            <a:r>
              <a:rPr lang="de-DE" sz="1400" dirty="0" err="1"/>
              <a:t>Therefore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students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lacking</a:t>
            </a:r>
            <a:r>
              <a:rPr lang="de-DE" sz="1400" dirty="0"/>
              <a:t> </a:t>
            </a:r>
            <a:r>
              <a:rPr lang="de-DE" sz="1400" dirty="0" err="1"/>
              <a:t>important</a:t>
            </a:r>
            <a:r>
              <a:rPr lang="de-DE" sz="1400" dirty="0"/>
              <a:t> Information and Skills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Informatics</a:t>
            </a:r>
            <a:r>
              <a:rPr lang="de-DE" sz="1400" dirty="0"/>
              <a:t> Abitur </a:t>
            </a:r>
            <a:r>
              <a:rPr lang="de-DE" sz="1400" dirty="0" err="1"/>
              <a:t>exam</a:t>
            </a:r>
            <a:r>
              <a:rPr lang="de-DE" sz="1400" dirty="0"/>
              <a:t>.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 err="1"/>
              <a:t>organization</a:t>
            </a:r>
            <a:r>
              <a:rPr lang="de-DE" sz="1400" dirty="0"/>
              <a:t> in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teachers</a:t>
            </a:r>
            <a:r>
              <a:rPr lang="de-DE" sz="1400" dirty="0"/>
              <a:t> and </a:t>
            </a:r>
            <a:r>
              <a:rPr lang="de-DE" sz="1400" dirty="0" err="1"/>
              <a:t>students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possible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collegues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Modernize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schools</a:t>
            </a:r>
            <a:r>
              <a:rPr lang="de-DE" sz="1400" dirty="0"/>
              <a:t> IT </a:t>
            </a:r>
            <a:r>
              <a:rPr lang="de-DE" sz="1400" dirty="0" err="1"/>
              <a:t>systems</a:t>
            </a:r>
            <a:r>
              <a:rPr lang="de-DE" sz="1400" dirty="0"/>
              <a:t> and </a:t>
            </a:r>
            <a:r>
              <a:rPr lang="de-DE" sz="1400" dirty="0" err="1"/>
              <a:t>software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Extroverted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 and </a:t>
            </a:r>
            <a:r>
              <a:rPr lang="de-DE" sz="1400" dirty="0" err="1"/>
              <a:t>Safety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intelligent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knowledgeable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complain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School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„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Moodle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slow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Maintaining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schools</a:t>
            </a:r>
            <a:r>
              <a:rPr lang="de-DE" sz="1400" dirty="0"/>
              <a:t> IT </a:t>
            </a:r>
            <a:r>
              <a:rPr lang="de-DE" sz="1400" dirty="0" err="1"/>
              <a:t>systems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lot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work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truly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His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effectiveness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1/3</a:t>
            </a:r>
            <a:endParaRPr lang="de-DE" sz="3200" b="1" dirty="0"/>
          </a:p>
        </p:txBody>
      </p:sp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D2B32A19-CF7E-15C3-3195-AFDE1CBD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892694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5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dirty="0"/>
              <a:t>Lena Müller </a:t>
            </a:r>
            <a:r>
              <a:rPr lang="de-DE" sz="1400" dirty="0" err="1"/>
              <a:t>has</a:t>
            </a:r>
            <a:r>
              <a:rPr lang="de-DE" sz="1400" dirty="0"/>
              <a:t> just </a:t>
            </a:r>
            <a:r>
              <a:rPr lang="de-DE" sz="1400" dirty="0" err="1"/>
              <a:t>started</a:t>
            </a:r>
            <a:r>
              <a:rPr lang="de-DE" sz="1400" dirty="0"/>
              <a:t> an Ausbildung </a:t>
            </a:r>
            <a:r>
              <a:rPr lang="de-DE" sz="1400" dirty="0" err="1"/>
              <a:t>as</a:t>
            </a:r>
            <a:r>
              <a:rPr lang="de-DE" sz="1400" dirty="0"/>
              <a:t> FIDV.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had</a:t>
            </a:r>
            <a:r>
              <a:rPr lang="de-DE" sz="1400" dirty="0"/>
              <a:t> a </a:t>
            </a:r>
            <a:r>
              <a:rPr lang="de-DE" sz="1400" dirty="0" err="1"/>
              <a:t>passion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technology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young</a:t>
            </a:r>
            <a:r>
              <a:rPr lang="de-DE" sz="1400" dirty="0"/>
              <a:t> </a:t>
            </a:r>
            <a:r>
              <a:rPr lang="de-DE" sz="1400" dirty="0" err="1"/>
              <a:t>age</a:t>
            </a:r>
            <a:r>
              <a:rPr lang="de-DE" sz="1400" dirty="0"/>
              <a:t> and </a:t>
            </a:r>
            <a:r>
              <a:rPr lang="de-DE" sz="1400" dirty="0" err="1"/>
              <a:t>got</a:t>
            </a:r>
            <a:r>
              <a:rPr lang="de-DE" sz="1400" dirty="0"/>
              <a:t> </a:t>
            </a:r>
            <a:r>
              <a:rPr lang="de-DE" sz="1400" dirty="0" err="1"/>
              <a:t>inspired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her </a:t>
            </a:r>
            <a:r>
              <a:rPr lang="de-DE" sz="1400" dirty="0" err="1"/>
              <a:t>father</a:t>
            </a:r>
            <a:r>
              <a:rPr lang="de-DE" sz="1400" dirty="0"/>
              <a:t> </a:t>
            </a:r>
            <a:r>
              <a:rPr lang="de-DE" sz="1400" dirty="0" err="1"/>
              <a:t>who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software</a:t>
            </a:r>
            <a:r>
              <a:rPr lang="de-DE" sz="1400" dirty="0"/>
              <a:t> </a:t>
            </a:r>
            <a:r>
              <a:rPr lang="de-DE" sz="1400" dirty="0" err="1"/>
              <a:t>developer</a:t>
            </a:r>
            <a:r>
              <a:rPr lang="de-DE" sz="1400" dirty="0"/>
              <a:t>.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a </a:t>
            </a:r>
            <a:r>
              <a:rPr lang="de-DE" sz="1400" dirty="0" err="1"/>
              <a:t>natural</a:t>
            </a:r>
            <a:r>
              <a:rPr lang="de-DE" sz="1400" dirty="0"/>
              <a:t> </a:t>
            </a:r>
            <a:r>
              <a:rPr lang="de-DE" sz="1400" dirty="0" err="1"/>
              <a:t>inclination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innovation</a:t>
            </a:r>
            <a:r>
              <a:rPr lang="de-DE" sz="1400" dirty="0"/>
              <a:t> and </a:t>
            </a:r>
            <a:r>
              <a:rPr lang="de-DE" sz="1400" dirty="0" err="1"/>
              <a:t>has</a:t>
            </a:r>
            <a:r>
              <a:rPr lang="de-DE" sz="1400" dirty="0"/>
              <a:t> a </a:t>
            </a:r>
            <a:r>
              <a:rPr lang="de-DE" sz="1400" dirty="0" err="1"/>
              <a:t>visionary</a:t>
            </a:r>
            <a:r>
              <a:rPr lang="de-DE" sz="1400" dirty="0"/>
              <a:t> </a:t>
            </a:r>
            <a:r>
              <a:rPr lang="de-DE" sz="1400" dirty="0" err="1"/>
              <a:t>spirit</a:t>
            </a:r>
            <a:r>
              <a:rPr lang="de-DE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IT </a:t>
            </a:r>
            <a:r>
              <a:rPr lang="de-DE" sz="1400" dirty="0" err="1"/>
              <a:t>industry</a:t>
            </a:r>
            <a:endParaRPr lang="de-DE" sz="1400" dirty="0"/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specialize</a:t>
            </a:r>
            <a:r>
              <a:rPr lang="de-DE" sz="1400" dirty="0"/>
              <a:t> in network </a:t>
            </a:r>
            <a:r>
              <a:rPr lang="de-DE" sz="1400" dirty="0" err="1"/>
              <a:t>security</a:t>
            </a:r>
            <a:r>
              <a:rPr lang="de-DE" sz="1400" dirty="0"/>
              <a:t> and </a:t>
            </a:r>
            <a:r>
              <a:rPr lang="de-DE" sz="1400" dirty="0" err="1"/>
              <a:t>work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leading</a:t>
            </a:r>
            <a:r>
              <a:rPr lang="de-DE" sz="1400" dirty="0"/>
              <a:t> </a:t>
            </a:r>
            <a:r>
              <a:rPr lang="de-DE" sz="1400" dirty="0" err="1"/>
              <a:t>tech</a:t>
            </a:r>
            <a:r>
              <a:rPr lang="de-DE" sz="1400" dirty="0"/>
              <a:t> </a:t>
            </a:r>
            <a:r>
              <a:rPr lang="de-DE" sz="1400" dirty="0" err="1"/>
              <a:t>company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endParaRPr lang="de-DE" sz="1400" dirty="0"/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/>
              <a:t>Loves </a:t>
            </a:r>
            <a:r>
              <a:rPr lang="de-DE" sz="1400" dirty="0" err="1"/>
              <a:t>solving</a:t>
            </a:r>
            <a:r>
              <a:rPr lang="de-DE" sz="1400" dirty="0"/>
              <a:t> </a:t>
            </a:r>
            <a:r>
              <a:rPr lang="de-DE" sz="1400" dirty="0" err="1"/>
              <a:t>complex</a:t>
            </a:r>
            <a:r>
              <a:rPr lang="de-DE" sz="1400" dirty="0"/>
              <a:t> </a:t>
            </a:r>
            <a:r>
              <a:rPr lang="de-DE" sz="1400" dirty="0" err="1"/>
              <a:t>problems</a:t>
            </a:r>
            <a:endParaRPr lang="de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Visionary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Innovative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obfuscated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complicated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organizational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her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Has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team</a:t>
            </a:r>
            <a:r>
              <a:rPr lang="de-DE" sz="1400" dirty="0"/>
              <a:t> </a:t>
            </a:r>
            <a:r>
              <a:rPr lang="de-DE" sz="1400" dirty="0" err="1"/>
              <a:t>members</a:t>
            </a:r>
            <a:r>
              <a:rPr lang="de-DE" sz="1400" dirty="0"/>
              <a:t> in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who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quickly</a:t>
            </a:r>
            <a:r>
              <a:rPr lang="de-DE" sz="1400" dirty="0"/>
              <a:t> </a:t>
            </a:r>
            <a:r>
              <a:rPr lang="de-DE" sz="1400" dirty="0" err="1"/>
              <a:t>progressing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holding</a:t>
            </a:r>
            <a:r>
              <a:rPr lang="de-DE" sz="1400" dirty="0"/>
              <a:t> her back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2/3</a:t>
            </a:r>
            <a:endParaRPr lang="de-DE" sz="3200" b="1" dirty="0"/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BC1E41E0-B4AF-8ACD-3C05-884C6992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958645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55D2EEBD-33BA-F424-9620-929650DC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958645"/>
            <a:ext cx="2083694" cy="2083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Chris Schmidt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attending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11th Grade in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They‘re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IT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Ausbildung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FISI after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Abitur.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Despite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</a:t>
            </a:r>
            <a:r>
              <a:rPr lang="de-DE" sz="1400" dirty="0" err="1"/>
              <a:t>g</a:t>
            </a:r>
            <a:r>
              <a:rPr lang="de-DE" sz="1400" dirty="0"/>
              <a:t> </a:t>
            </a:r>
            <a:r>
              <a:rPr lang="de-DE" sz="1400" dirty="0" err="1"/>
              <a:t>Informatics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 </a:t>
            </a:r>
            <a:r>
              <a:rPr lang="de-DE" sz="1400" dirty="0" err="1"/>
              <a:t>course</a:t>
            </a:r>
            <a:r>
              <a:rPr lang="de-DE" sz="1400" dirty="0"/>
              <a:t>, </a:t>
            </a:r>
            <a:r>
              <a:rPr lang="de-DE" sz="1400" dirty="0" err="1"/>
              <a:t>t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curriculum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</a:t>
            </a:r>
            <a:r>
              <a:rPr lang="de-DE" sz="1400" dirty="0"/>
              <a:t> and </a:t>
            </a:r>
            <a:r>
              <a:rPr lang="de-DE" sz="1400" dirty="0" err="1"/>
              <a:t>unorganized</a:t>
            </a:r>
            <a:r>
              <a:rPr lang="de-DE" sz="1400" dirty="0"/>
              <a:t> and </a:t>
            </a: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really</a:t>
            </a:r>
            <a:r>
              <a:rPr lang="de-DE" sz="1400" dirty="0"/>
              <a:t> </a:t>
            </a:r>
            <a:r>
              <a:rPr lang="de-DE" sz="1400" dirty="0" err="1"/>
              <a:t>competent</a:t>
            </a:r>
            <a:r>
              <a:rPr lang="de-DE" sz="1400" dirty="0"/>
              <a:t> </a:t>
            </a:r>
            <a:r>
              <a:rPr lang="de-DE" sz="1400" dirty="0" err="1"/>
              <a:t>teacher</a:t>
            </a:r>
            <a:r>
              <a:rPr lang="de-DE" sz="1400" dirty="0"/>
              <a:t> </a:t>
            </a:r>
            <a:r>
              <a:rPr lang="de-DE" sz="1400" dirty="0" err="1"/>
              <a:t>around</a:t>
            </a:r>
            <a:r>
              <a:rPr lang="de-DE" sz="1400" dirty="0"/>
              <a:t>. </a:t>
            </a:r>
            <a:r>
              <a:rPr lang="de-DE" sz="1400" dirty="0" err="1"/>
              <a:t>That‘s</a:t>
            </a:r>
            <a:r>
              <a:rPr lang="de-DE" sz="1400" dirty="0"/>
              <a:t> </a:t>
            </a:r>
            <a:r>
              <a:rPr lang="de-DE" sz="1400" dirty="0" err="1"/>
              <a:t>why</a:t>
            </a:r>
            <a:r>
              <a:rPr lang="de-DE" sz="1400" dirty="0"/>
              <a:t> Chris </a:t>
            </a:r>
            <a:r>
              <a:rPr lang="de-DE" sz="1400" dirty="0" err="1"/>
              <a:t>resorted</a:t>
            </a:r>
            <a:r>
              <a:rPr lang="de-DE" sz="1400" dirty="0"/>
              <a:t> to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ChatGPT</a:t>
            </a:r>
            <a:r>
              <a:rPr lang="de-DE" sz="1400" dirty="0"/>
              <a:t> and Google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things</a:t>
            </a:r>
            <a:r>
              <a:rPr lang="de-DE" sz="1400" dirty="0"/>
              <a:t> in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r>
              <a:rPr lang="de-DE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learn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much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IT and </a:t>
            </a:r>
            <a:r>
              <a:rPr lang="de-DE" sz="1400" dirty="0" err="1"/>
              <a:t>Programming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possible 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solve</a:t>
            </a:r>
            <a:r>
              <a:rPr lang="de-DE" sz="1400" dirty="0"/>
              <a:t> </a:t>
            </a:r>
            <a:r>
              <a:rPr lang="de-DE" sz="1400" dirty="0" err="1"/>
              <a:t>interesting</a:t>
            </a:r>
            <a:r>
              <a:rPr lang="de-DE" sz="1400" dirty="0"/>
              <a:t> Problems 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on </a:t>
            </a:r>
            <a:r>
              <a:rPr lang="de-DE" sz="1400" dirty="0" err="1"/>
              <a:t>interesting</a:t>
            </a:r>
            <a:r>
              <a:rPr lang="de-DE" sz="1400" dirty="0"/>
              <a:t> Projects in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interest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have</a:t>
            </a:r>
            <a:r>
              <a:rPr lang="de-DE" sz="1400" dirty="0"/>
              <a:t> a </a:t>
            </a:r>
            <a:r>
              <a:rPr lang="de-DE" sz="1400" dirty="0" err="1"/>
              <a:t>well</a:t>
            </a:r>
            <a:r>
              <a:rPr lang="de-DE" sz="1400" dirty="0"/>
              <a:t> </a:t>
            </a:r>
            <a:r>
              <a:rPr lang="de-DE" sz="1400" dirty="0" err="1"/>
              <a:t>scheduled</a:t>
            </a:r>
            <a:r>
              <a:rPr lang="de-DE" sz="1400" dirty="0"/>
              <a:t> and </a:t>
            </a:r>
            <a:r>
              <a:rPr lang="de-DE" sz="1400" dirty="0" err="1"/>
              <a:t>organized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week</a:t>
            </a:r>
            <a:endParaRPr lang="de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Introverted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 and </a:t>
            </a:r>
            <a:r>
              <a:rPr lang="de-DE" sz="1400" dirty="0" err="1"/>
              <a:t>Individuality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don‘t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badly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weeks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Projects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/>
              <a:t>on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well</a:t>
            </a:r>
            <a:r>
              <a:rPr lang="de-DE" sz="1400" dirty="0"/>
              <a:t> </a:t>
            </a:r>
            <a:r>
              <a:rPr lang="de-DE" sz="1400" dirty="0" err="1"/>
              <a:t>communicated</a:t>
            </a:r>
            <a:r>
              <a:rPr lang="de-DE" sz="1400" dirty="0"/>
              <a:t> and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</a:t>
            </a:r>
            <a:r>
              <a:rPr lang="de-DE" sz="1400" dirty="0" err="1"/>
              <a:t>generally</a:t>
            </a:r>
            <a:r>
              <a:rPr lang="de-DE" sz="1400" dirty="0"/>
              <a:t> </a:t>
            </a:r>
            <a:r>
              <a:rPr lang="de-DE" sz="1400" dirty="0" err="1"/>
              <a:t>don‘t</a:t>
            </a:r>
            <a:r>
              <a:rPr lang="de-DE" sz="1400" dirty="0"/>
              <a:t> </a:t>
            </a:r>
            <a:r>
              <a:rPr lang="de-DE" sz="1400" dirty="0" err="1"/>
              <a:t>fulfill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SMART </a:t>
            </a:r>
            <a:r>
              <a:rPr lang="de-DE" sz="1400" dirty="0" err="1"/>
              <a:t>criteria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3/3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419361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1196</Words>
  <Application>Microsoft Office PowerPoint</Application>
  <PresentationFormat>Widescreen</PresentationFormat>
  <Paragraphs>126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Haferkorn, Sören Hinnerk</dc:creator>
  <cp:lastModifiedBy>Haferkorn, Sören Hinnerk</cp:lastModifiedBy>
  <cp:revision>1</cp:revision>
  <dcterms:created xsi:type="dcterms:W3CDTF">2023-09-19T09:08:24Z</dcterms:created>
  <dcterms:modified xsi:type="dcterms:W3CDTF">2023-09-21T10:59:29Z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5686df-4007-473a-a67c-4047ee2e0da2_Enabled">
    <vt:lpwstr>true</vt:lpwstr>
  </property>
  <property fmtid="{D5CDD505-2E9C-101B-9397-08002B2CF9AE}" pid="3" name="MSIP_Label_e15686df-4007-473a-a67c-4047ee2e0da2_SetDate">
    <vt:lpwstr>2023-09-19T09:08:34Z</vt:lpwstr>
  </property>
  <property fmtid="{D5CDD505-2E9C-101B-9397-08002B2CF9AE}" pid="4" name="MSIP_Label_e15686df-4007-473a-a67c-4047ee2e0da2_Method">
    <vt:lpwstr>Privileged</vt:lpwstr>
  </property>
  <property fmtid="{D5CDD505-2E9C-101B-9397-08002B2CF9AE}" pid="5" name="MSIP_Label_e15686df-4007-473a-a67c-4047ee2e0da2_Name">
    <vt:lpwstr>e15686df-4007-473a-a67c-4047ee2e0da2</vt:lpwstr>
  </property>
  <property fmtid="{D5CDD505-2E9C-101B-9397-08002B2CF9AE}" pid="6" name="MSIP_Label_e15686df-4007-473a-a67c-4047ee2e0da2_SiteId">
    <vt:lpwstr>97acb4ab-68fe-43be-8504-c610dd01f172</vt:lpwstr>
  </property>
  <property fmtid="{D5CDD505-2E9C-101B-9397-08002B2CF9AE}" pid="7" name="MSIP_Label_e15686df-4007-473a-a67c-4047ee2e0da2_ActionId">
    <vt:lpwstr>a2dbf6e5-fade-4a02-b941-f4478531d40b</vt:lpwstr>
  </property>
  <property fmtid="{D5CDD505-2E9C-101B-9397-08002B2CF9AE}" pid="8" name="MSIP_Label_e15686df-4007-473a-a67c-4047ee2e0da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- öffentlich | public -</vt:lpwstr>
  </property>
</Properties>
</file>