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52C9BD"/>
    <a:srgbClr val="FEC630"/>
    <a:srgbClr val="52CBBE"/>
    <a:srgbClr val="5D7373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C999E-70B8-4440-8602-A50CF893F3F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21155-88D6-4E53-B6E0-96DD595D7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6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13.03.2021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604154" y="1338291"/>
            <a:ext cx="81673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HULT Prize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89216" y="3010736"/>
            <a:ext cx="7876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Theme: Food for Goods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Team “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Hult</a:t>
            </a:r>
            <a:r>
              <a:rPr lang="en-US" sz="2800">
                <a:solidFill>
                  <a:srgbClr val="5D7373"/>
                </a:solidFill>
                <a:latin typeface="Tw Cen MT" panose="020B0602020104020603" pitchFamily="34" charset="0"/>
              </a:rPr>
              <a:t> Units”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farmers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8BB4EF8-2617-4FF9-8802-E01C76E2DA98}"/>
              </a:ext>
            </a:extLst>
          </p:cNvPr>
          <p:cNvGrpSpPr/>
          <p:nvPr/>
        </p:nvGrpSpPr>
        <p:grpSpPr>
          <a:xfrm>
            <a:off x="-9900836" y="-2"/>
            <a:ext cx="9927504" cy="6858000"/>
            <a:chOff x="-9337032" y="-1"/>
            <a:chExt cx="9927504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86CEA4C-017A-45B0-B854-C8E6542CE7C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49175D3-5E1E-466C-8C37-1B87AC2E5252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F6FA534-C221-468A-8D1C-F258FD5E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27417" y="3247476"/>
            <a:ext cx="530600" cy="5306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DCCFCFC-D0D4-4D4C-9173-94916419E611}"/>
              </a:ext>
            </a:extLst>
          </p:cNvPr>
          <p:cNvSpPr txBox="1"/>
          <p:nvPr/>
        </p:nvSpPr>
        <p:spPr>
          <a:xfrm rot="16200000">
            <a:off x="-1309694" y="327338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2C195C-2213-456B-9377-7902D476C298}"/>
              </a:ext>
            </a:extLst>
          </p:cNvPr>
          <p:cNvGrpSpPr/>
          <p:nvPr/>
        </p:nvGrpSpPr>
        <p:grpSpPr>
          <a:xfrm>
            <a:off x="-10715879" y="0"/>
            <a:ext cx="10259406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643E11-3521-422F-8EAC-D904EFA93548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D38711E-727E-4035-A292-9A1C008AECCC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1568453-6540-47CA-A221-747550AE1E5F}"/>
              </a:ext>
            </a:extLst>
          </p:cNvPr>
          <p:cNvGrpSpPr/>
          <p:nvPr/>
        </p:nvGrpSpPr>
        <p:grpSpPr>
          <a:xfrm>
            <a:off x="-11137799" y="10584"/>
            <a:ext cx="10259406" cy="6858000"/>
            <a:chOff x="-9337032" y="-1"/>
            <a:chExt cx="9927504" cy="6858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704B9A1-2BC3-4DF5-A235-16E650C1BFA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0495AE-959E-4259-ADED-D48BC5AFC8A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331361" y="-3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8589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515317" y="-3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33657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359681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174473" y="-5295"/>
            <a:ext cx="9998974" cy="6858000"/>
            <a:chOff x="-9500868" y="-1"/>
            <a:chExt cx="999897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500868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756045" y="241600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21102" y="323939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E28584-C9AE-4247-9DB3-C09697A9352C}"/>
              </a:ext>
            </a:extLst>
          </p:cNvPr>
          <p:cNvGrpSpPr/>
          <p:nvPr/>
        </p:nvGrpSpPr>
        <p:grpSpPr>
          <a:xfrm>
            <a:off x="-504979" y="5289"/>
            <a:ext cx="10259406" cy="6858000"/>
            <a:chOff x="-9337032" y="-1"/>
            <a:chExt cx="9927504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DE98FE-7748-41DF-88B4-A73F5A8AAD0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837FE4-607A-4D64-B1C7-CEA515B4B32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07C1A28-B914-403D-B7D8-B7CD672791FB}"/>
              </a:ext>
            </a:extLst>
          </p:cNvPr>
          <p:cNvSpPr txBox="1"/>
          <p:nvPr/>
        </p:nvSpPr>
        <p:spPr>
          <a:xfrm rot="16200000">
            <a:off x="-395769" y="318960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0F14352-36BB-40B5-AFFD-FE1FD466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17336" y="3325869"/>
            <a:ext cx="530600" cy="530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866A672-CD7E-4938-9565-9CF25AF465DF}"/>
              </a:ext>
            </a:extLst>
          </p:cNvPr>
          <p:cNvSpPr txBox="1"/>
          <p:nvPr/>
        </p:nvSpPr>
        <p:spPr>
          <a:xfrm rot="16200000">
            <a:off x="8394821" y="325030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959006-0F41-42AA-AC6D-4575612C6A45}"/>
              </a:ext>
            </a:extLst>
          </p:cNvPr>
          <p:cNvGrpSpPr/>
          <p:nvPr/>
        </p:nvGrpSpPr>
        <p:grpSpPr>
          <a:xfrm>
            <a:off x="-856560" y="5286"/>
            <a:ext cx="10255273" cy="6858000"/>
            <a:chOff x="-9241888" y="-86842"/>
            <a:chExt cx="9923504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D88961-2659-4BD4-9B43-FCC526E116E9}"/>
                </a:ext>
              </a:extLst>
            </p:cNvPr>
            <p:cNvSpPr/>
            <p:nvPr/>
          </p:nvSpPr>
          <p:spPr>
            <a:xfrm>
              <a:off x="-9241888" y="-86842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70F3834-A7D1-4F6A-8375-321B76627394}"/>
                </a:ext>
              </a:extLst>
            </p:cNvPr>
            <p:cNvSpPr/>
            <p:nvPr/>
          </p:nvSpPr>
          <p:spPr>
            <a:xfrm>
              <a:off x="-511851" y="228719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6CA3AD-9223-4743-8450-E499F873E1D8}"/>
              </a:ext>
            </a:extLst>
          </p:cNvPr>
          <p:cNvGrpSpPr/>
          <p:nvPr/>
        </p:nvGrpSpPr>
        <p:grpSpPr>
          <a:xfrm>
            <a:off x="-1483036" y="5283"/>
            <a:ext cx="10259406" cy="6858000"/>
            <a:chOff x="-9337032" y="-1"/>
            <a:chExt cx="9927504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7D7A22-F6FE-4D0B-A79C-A18C2B0379F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1AA7F87-22E6-40DC-A5F9-2C41393E6F5F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5296208-6BDD-4F53-961C-83EA66A80B5D}"/>
              </a:ext>
            </a:extLst>
          </p:cNvPr>
          <p:cNvSpPr txBox="1"/>
          <p:nvPr/>
        </p:nvSpPr>
        <p:spPr>
          <a:xfrm rot="16200000">
            <a:off x="-1975256" y="318960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Expand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437ACED-4A6D-408A-B0F9-A215DBAF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70544" y="3342071"/>
            <a:ext cx="530600" cy="530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84CADE3-4C36-4791-A9D3-1BF5CE2E2186}"/>
              </a:ext>
            </a:extLst>
          </p:cNvPr>
          <p:cNvSpPr txBox="1"/>
          <p:nvPr/>
        </p:nvSpPr>
        <p:spPr>
          <a:xfrm rot="16200000">
            <a:off x="7988902" y="32842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Revenue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667C14-14AC-40B1-B932-013314910617}"/>
              </a:ext>
            </a:extLst>
          </p:cNvPr>
          <p:cNvSpPr txBox="1"/>
          <p:nvPr/>
        </p:nvSpPr>
        <p:spPr>
          <a:xfrm rot="16200000">
            <a:off x="7416695" y="32842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w Cen MT" panose="020B0602020104020603" pitchFamily="34" charset="0"/>
              </a:rPr>
              <a:t>Expand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CAFD1-136F-49A0-AEEE-A619247E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929" y="196018"/>
            <a:ext cx="7754776" cy="62921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362BBE2-CAB9-4260-8BE8-005001D35A86}"/>
              </a:ext>
            </a:extLst>
          </p:cNvPr>
          <p:cNvSpPr/>
          <p:nvPr/>
        </p:nvSpPr>
        <p:spPr>
          <a:xfrm>
            <a:off x="822457" y="2838734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45B0656-6BED-4999-A43A-A50E4E0653F6}"/>
              </a:ext>
            </a:extLst>
          </p:cNvPr>
          <p:cNvSpPr/>
          <p:nvPr/>
        </p:nvSpPr>
        <p:spPr>
          <a:xfrm>
            <a:off x="1543370" y="3801878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0812BA8-6F5D-45B0-B3F2-553778699680}"/>
              </a:ext>
            </a:extLst>
          </p:cNvPr>
          <p:cNvSpPr/>
          <p:nvPr/>
        </p:nvSpPr>
        <p:spPr>
          <a:xfrm>
            <a:off x="3644600" y="4553263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15408F3-1800-4BBC-8D9E-852C4B604869}"/>
              </a:ext>
            </a:extLst>
          </p:cNvPr>
          <p:cNvSpPr/>
          <p:nvPr/>
        </p:nvSpPr>
        <p:spPr>
          <a:xfrm>
            <a:off x="3240385" y="3205340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9513C-594E-4BE2-9601-4203057F06EF}"/>
              </a:ext>
            </a:extLst>
          </p:cNvPr>
          <p:cNvSpPr/>
          <p:nvPr/>
        </p:nvSpPr>
        <p:spPr>
          <a:xfrm>
            <a:off x="4271076" y="2729551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C2667F4-1721-4102-B44B-FF640E216315}"/>
              </a:ext>
            </a:extLst>
          </p:cNvPr>
          <p:cNvSpPr/>
          <p:nvPr/>
        </p:nvSpPr>
        <p:spPr>
          <a:xfrm>
            <a:off x="5245830" y="3057099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ED31F48-6363-4A36-B6E6-306DE919FE37}"/>
              </a:ext>
            </a:extLst>
          </p:cNvPr>
          <p:cNvSpPr/>
          <p:nvPr/>
        </p:nvSpPr>
        <p:spPr>
          <a:xfrm>
            <a:off x="5638352" y="3763488"/>
            <a:ext cx="170571" cy="218365"/>
          </a:xfrm>
          <a:prstGeom prst="ellipse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8A1B2D0-C536-4703-AA5B-C9F91F9EFCBB}"/>
              </a:ext>
            </a:extLst>
          </p:cNvPr>
          <p:cNvSpPr/>
          <p:nvPr/>
        </p:nvSpPr>
        <p:spPr>
          <a:xfrm>
            <a:off x="997299" y="2947916"/>
            <a:ext cx="669639" cy="1072327"/>
          </a:xfrm>
          <a:prstGeom prst="arc">
            <a:avLst>
              <a:gd name="adj1" fmla="val 15036259"/>
              <a:gd name="adj2" fmla="val 3562711"/>
            </a:avLst>
          </a:prstGeom>
          <a:ln w="38100">
            <a:solidFill>
              <a:srgbClr val="FF596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0C83ACA5-67D4-4856-B635-6C5D16E50B77}"/>
              </a:ext>
            </a:extLst>
          </p:cNvPr>
          <p:cNvSpPr/>
          <p:nvPr/>
        </p:nvSpPr>
        <p:spPr>
          <a:xfrm>
            <a:off x="2938250" y="3163139"/>
            <a:ext cx="1036267" cy="1608489"/>
          </a:xfrm>
          <a:prstGeom prst="arc">
            <a:avLst>
              <a:gd name="adj1" fmla="val 15036259"/>
              <a:gd name="adj2" fmla="val 4322558"/>
            </a:avLst>
          </a:prstGeom>
          <a:ln w="38100">
            <a:solidFill>
              <a:srgbClr val="FF596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1825609A-DBB8-49D6-8CCF-CBDF8EC97082}"/>
              </a:ext>
            </a:extLst>
          </p:cNvPr>
          <p:cNvSpPr/>
          <p:nvPr/>
        </p:nvSpPr>
        <p:spPr>
          <a:xfrm>
            <a:off x="4960675" y="3163139"/>
            <a:ext cx="1214954" cy="818714"/>
          </a:xfrm>
          <a:prstGeom prst="arc">
            <a:avLst>
              <a:gd name="adj1" fmla="val 15036259"/>
              <a:gd name="adj2" fmla="val 3562711"/>
            </a:avLst>
          </a:prstGeom>
          <a:ln w="38100">
            <a:solidFill>
              <a:srgbClr val="FF596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EF386C-0DA0-42AC-8161-C60CF05A0346}"/>
              </a:ext>
            </a:extLst>
          </p:cNvPr>
          <p:cNvSpPr/>
          <p:nvPr/>
        </p:nvSpPr>
        <p:spPr>
          <a:xfrm>
            <a:off x="703947" y="2787609"/>
            <a:ext cx="5199019" cy="1893706"/>
          </a:xfrm>
          <a:custGeom>
            <a:avLst/>
            <a:gdLst>
              <a:gd name="connsiteX0" fmla="*/ 2694346 w 5199019"/>
              <a:gd name="connsiteY0" fmla="*/ 460558 h 1893706"/>
              <a:gd name="connsiteX1" fmla="*/ 3758871 w 5199019"/>
              <a:gd name="connsiteY1" fmla="*/ 23830 h 1893706"/>
              <a:gd name="connsiteX2" fmla="*/ 5191886 w 5199019"/>
              <a:gd name="connsiteY2" fmla="*/ 1102003 h 1893706"/>
              <a:gd name="connsiteX3" fmla="*/ 3117426 w 5199019"/>
              <a:gd name="connsiteY3" fmla="*/ 1893573 h 1893706"/>
              <a:gd name="connsiteX4" fmla="*/ 892841 w 5199019"/>
              <a:gd name="connsiteY4" fmla="*/ 1156594 h 1893706"/>
              <a:gd name="connsiteX5" fmla="*/ 142214 w 5199019"/>
              <a:gd name="connsiteY5" fmla="*/ 173955 h 1893706"/>
              <a:gd name="connsiteX6" fmla="*/ 3567802 w 5199019"/>
              <a:gd name="connsiteY6" fmla="*/ 51125 h 1893706"/>
              <a:gd name="connsiteX7" fmla="*/ 2626107 w 5199019"/>
              <a:gd name="connsiteY7" fmla="*/ 528797 h 1893706"/>
              <a:gd name="connsiteX8" fmla="*/ 2817175 w 5199019"/>
              <a:gd name="connsiteY8" fmla="*/ 201251 h 1893706"/>
              <a:gd name="connsiteX9" fmla="*/ 2612459 w 5199019"/>
              <a:gd name="connsiteY9" fmla="*/ 610684 h 189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9019" h="1893706">
                <a:moveTo>
                  <a:pt x="2694346" y="460558"/>
                </a:moveTo>
                <a:cubicBezTo>
                  <a:pt x="3018480" y="188740"/>
                  <a:pt x="3342614" y="-83077"/>
                  <a:pt x="3758871" y="23830"/>
                </a:cubicBezTo>
                <a:cubicBezTo>
                  <a:pt x="4175128" y="130737"/>
                  <a:pt x="5298793" y="790379"/>
                  <a:pt x="5191886" y="1102003"/>
                </a:cubicBezTo>
                <a:cubicBezTo>
                  <a:pt x="5084979" y="1413627"/>
                  <a:pt x="3833933" y="1884475"/>
                  <a:pt x="3117426" y="1893573"/>
                </a:cubicBezTo>
                <a:cubicBezTo>
                  <a:pt x="2400919" y="1902671"/>
                  <a:pt x="1388710" y="1443197"/>
                  <a:pt x="892841" y="1156594"/>
                </a:cubicBezTo>
                <a:cubicBezTo>
                  <a:pt x="396972" y="869991"/>
                  <a:pt x="-303613" y="358200"/>
                  <a:pt x="142214" y="173955"/>
                </a:cubicBezTo>
                <a:cubicBezTo>
                  <a:pt x="588041" y="-10290"/>
                  <a:pt x="3153820" y="-8015"/>
                  <a:pt x="3567802" y="51125"/>
                </a:cubicBezTo>
                <a:cubicBezTo>
                  <a:pt x="3981784" y="110265"/>
                  <a:pt x="2751212" y="503776"/>
                  <a:pt x="2626107" y="528797"/>
                </a:cubicBezTo>
                <a:cubicBezTo>
                  <a:pt x="2501002" y="553818"/>
                  <a:pt x="2819450" y="187603"/>
                  <a:pt x="2817175" y="201251"/>
                </a:cubicBezTo>
                <a:cubicBezTo>
                  <a:pt x="2814900" y="214899"/>
                  <a:pt x="2713679" y="412791"/>
                  <a:pt x="2612459" y="610684"/>
                </a:cubicBezTo>
              </a:path>
            </a:pathLst>
          </a:custGeom>
          <a:noFill/>
          <a:ln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718F6-9085-4A10-A5D1-A60E10E04BF4}"/>
              </a:ext>
            </a:extLst>
          </p:cNvPr>
          <p:cNvSpPr txBox="1"/>
          <p:nvPr/>
        </p:nvSpPr>
        <p:spPr>
          <a:xfrm>
            <a:off x="2367317" y="1720863"/>
            <a:ext cx="414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5969"/>
                </a:solidFill>
                <a:latin typeface="Old English Text MT" panose="03040902040508030806" pitchFamily="66" charset="0"/>
              </a:rPr>
              <a:t>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567CB-9C65-4DD7-BCC4-CD649B571344}"/>
              </a:ext>
            </a:extLst>
          </p:cNvPr>
          <p:cNvSpPr/>
          <p:nvPr/>
        </p:nvSpPr>
        <p:spPr>
          <a:xfrm>
            <a:off x="-249754" y="708308"/>
            <a:ext cx="7006664" cy="43536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64D65-4494-4008-802F-DC32A626A3AA}"/>
              </a:ext>
            </a:extLst>
          </p:cNvPr>
          <p:cNvCxnSpPr/>
          <p:nvPr/>
        </p:nvCxnSpPr>
        <p:spPr>
          <a:xfrm flipH="1">
            <a:off x="572923" y="928048"/>
            <a:ext cx="27351" cy="33832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2E82C13-9091-47E6-AC12-81145E1B7186}"/>
              </a:ext>
            </a:extLst>
          </p:cNvPr>
          <p:cNvCxnSpPr>
            <a:cxnSpLocks/>
          </p:cNvCxnSpPr>
          <p:nvPr/>
        </p:nvCxnSpPr>
        <p:spPr>
          <a:xfrm flipH="1" flipV="1">
            <a:off x="548396" y="4288419"/>
            <a:ext cx="4517691" cy="25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57FCC-AFD6-460E-88A0-AEF70DD27867}"/>
              </a:ext>
            </a:extLst>
          </p:cNvPr>
          <p:cNvCxnSpPr>
            <a:cxnSpLocks/>
          </p:cNvCxnSpPr>
          <p:nvPr/>
        </p:nvCxnSpPr>
        <p:spPr>
          <a:xfrm flipV="1">
            <a:off x="1001462" y="1469192"/>
            <a:ext cx="3668420" cy="28318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CD4CB3-D332-4FD5-91C3-624DA5EAE130}"/>
              </a:ext>
            </a:extLst>
          </p:cNvPr>
          <p:cNvCxnSpPr>
            <a:cxnSpLocks/>
          </p:cNvCxnSpPr>
          <p:nvPr/>
        </p:nvCxnSpPr>
        <p:spPr>
          <a:xfrm flipV="1">
            <a:off x="2410626" y="1815090"/>
            <a:ext cx="3290289" cy="245386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773D42C-CC1A-4C27-8F56-F3EF20D7E3CA}"/>
              </a:ext>
            </a:extLst>
          </p:cNvPr>
          <p:cNvCxnSpPr/>
          <p:nvPr/>
        </p:nvCxnSpPr>
        <p:spPr>
          <a:xfrm flipV="1">
            <a:off x="3665679" y="2156151"/>
            <a:ext cx="2898048" cy="2158361"/>
          </a:xfrm>
          <a:prstGeom prst="line">
            <a:avLst/>
          </a:prstGeom>
          <a:ln w="3810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6538F3-B4F8-4B55-AB0E-D99BCB50D69A}"/>
              </a:ext>
            </a:extLst>
          </p:cNvPr>
          <p:cNvSpPr txBox="1"/>
          <p:nvPr/>
        </p:nvSpPr>
        <p:spPr>
          <a:xfrm>
            <a:off x="-227697" y="3981853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7AEFA3-C0D1-4B57-A627-3B2BA36EF380}"/>
              </a:ext>
            </a:extLst>
          </p:cNvPr>
          <p:cNvSpPr txBox="1"/>
          <p:nvPr/>
        </p:nvSpPr>
        <p:spPr>
          <a:xfrm>
            <a:off x="-224941" y="3650911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38C1F8-17EE-4411-83C1-810BD1DE263A}"/>
              </a:ext>
            </a:extLst>
          </p:cNvPr>
          <p:cNvSpPr txBox="1"/>
          <p:nvPr/>
        </p:nvSpPr>
        <p:spPr>
          <a:xfrm>
            <a:off x="-223304" y="3342070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DA8DFE-5301-44FE-99EF-A8166B6D84D6}"/>
              </a:ext>
            </a:extLst>
          </p:cNvPr>
          <p:cNvSpPr txBox="1"/>
          <p:nvPr/>
        </p:nvSpPr>
        <p:spPr>
          <a:xfrm>
            <a:off x="-221147" y="3045218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DBFBB4-CA9D-44F2-AB43-2300254C19AE}"/>
              </a:ext>
            </a:extLst>
          </p:cNvPr>
          <p:cNvSpPr txBox="1"/>
          <p:nvPr/>
        </p:nvSpPr>
        <p:spPr>
          <a:xfrm>
            <a:off x="-204291" y="2680635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08FD71-CB1C-418D-80BA-AC664AAB94CF}"/>
              </a:ext>
            </a:extLst>
          </p:cNvPr>
          <p:cNvSpPr txBox="1"/>
          <p:nvPr/>
        </p:nvSpPr>
        <p:spPr>
          <a:xfrm>
            <a:off x="-202495" y="2326843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357663-0531-410E-8AAA-BF8722E0CEAA}"/>
              </a:ext>
            </a:extLst>
          </p:cNvPr>
          <p:cNvSpPr txBox="1"/>
          <p:nvPr/>
        </p:nvSpPr>
        <p:spPr>
          <a:xfrm>
            <a:off x="-199795" y="2040708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2C6F56-E4B7-4AA7-99F1-6A0266BB6E46}"/>
              </a:ext>
            </a:extLst>
          </p:cNvPr>
          <p:cNvSpPr txBox="1"/>
          <p:nvPr/>
        </p:nvSpPr>
        <p:spPr>
          <a:xfrm>
            <a:off x="-211223" y="1688901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CDC75C-AC9D-4365-A834-7B2F95E8EF39}"/>
              </a:ext>
            </a:extLst>
          </p:cNvPr>
          <p:cNvSpPr txBox="1"/>
          <p:nvPr/>
        </p:nvSpPr>
        <p:spPr>
          <a:xfrm>
            <a:off x="-221147" y="1421952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126540-2797-495A-BFC3-242084813E7B}"/>
              </a:ext>
            </a:extLst>
          </p:cNvPr>
          <p:cNvSpPr txBox="1"/>
          <p:nvPr/>
        </p:nvSpPr>
        <p:spPr>
          <a:xfrm>
            <a:off x="-216592" y="1119106"/>
            <a:ext cx="6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A4918-9FA1-43DC-ABB0-6CEB16844201}"/>
              </a:ext>
            </a:extLst>
          </p:cNvPr>
          <p:cNvSpPr txBox="1"/>
          <p:nvPr/>
        </p:nvSpPr>
        <p:spPr>
          <a:xfrm>
            <a:off x="573317" y="4347016"/>
            <a:ext cx="7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9BE130D-BB3D-41F8-AD42-4E38F1EF5BFD}"/>
              </a:ext>
            </a:extLst>
          </p:cNvPr>
          <p:cNvSpPr txBox="1"/>
          <p:nvPr/>
        </p:nvSpPr>
        <p:spPr>
          <a:xfrm>
            <a:off x="1684492" y="4392473"/>
            <a:ext cx="15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Employement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EA26AC-735F-4D81-9E52-0809F70C247A}"/>
              </a:ext>
            </a:extLst>
          </p:cNvPr>
          <p:cNvSpPr txBox="1"/>
          <p:nvPr/>
        </p:nvSpPr>
        <p:spPr>
          <a:xfrm>
            <a:off x="3404246" y="4396456"/>
            <a:ext cx="7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231275438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9" grpId="0"/>
      <p:bldP spid="4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5" grpId="0" animBg="1"/>
      <p:bldP spid="89" grpId="0" animBg="1"/>
      <p:bldP spid="90" grpId="0" animBg="1"/>
      <p:bldP spid="6" grpId="0" animBg="1"/>
      <p:bldP spid="7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 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farmers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6ABC997-A384-4BAA-AF54-527CBBDE37A2}"/>
              </a:ext>
            </a:extLst>
          </p:cNvPr>
          <p:cNvSpPr txBox="1"/>
          <p:nvPr/>
        </p:nvSpPr>
        <p:spPr>
          <a:xfrm>
            <a:off x="8488502" y="2261481"/>
            <a:ext cx="2304613" cy="208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F945F-2B56-40B1-A6B8-FAED74EAE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72" y="3264348"/>
            <a:ext cx="2557568" cy="2153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9F5093-FE4B-4ABA-ABF6-D17CF282D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17" y="749811"/>
            <a:ext cx="2600325" cy="23098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3AF63C-5552-4CF9-AC76-FF2830FB6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07" y="3264348"/>
            <a:ext cx="2360801" cy="21533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39CF-7DB2-482F-84E3-715DBD53D4D0}"/>
              </a:ext>
            </a:extLst>
          </p:cNvPr>
          <p:cNvSpPr txBox="1"/>
          <p:nvPr/>
        </p:nvSpPr>
        <p:spPr>
          <a:xfrm>
            <a:off x="8158852" y="981387"/>
            <a:ext cx="2696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Team Captain:</a:t>
            </a:r>
          </a:p>
          <a:p>
            <a:r>
              <a:rPr lang="en-US" b="1" dirty="0"/>
              <a:t>Muhammad Shaf Hameed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18683-E888-4792-92BB-924187B95ADD}"/>
              </a:ext>
            </a:extLst>
          </p:cNvPr>
          <p:cNvSpPr txBox="1"/>
          <p:nvPr/>
        </p:nvSpPr>
        <p:spPr>
          <a:xfrm>
            <a:off x="3113611" y="5677643"/>
            <a:ext cx="2696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969"/>
                </a:solidFill>
              </a:rPr>
              <a:t>Team Member1:</a:t>
            </a:r>
          </a:p>
          <a:p>
            <a:r>
              <a:rPr lang="en-US" b="1" dirty="0"/>
              <a:t>Muhammad Fayyaz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37AFC2-186B-4D4F-952F-C5F0DD4A5EA2}"/>
              </a:ext>
            </a:extLst>
          </p:cNvPr>
          <p:cNvSpPr txBox="1"/>
          <p:nvPr/>
        </p:nvSpPr>
        <p:spPr>
          <a:xfrm>
            <a:off x="8082579" y="5747739"/>
            <a:ext cx="26962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5969"/>
                </a:solidFill>
              </a:rPr>
              <a:t>Team Member2:</a:t>
            </a:r>
          </a:p>
          <a:p>
            <a:r>
              <a:rPr lang="en-US" b="1" dirty="0"/>
              <a:t>Sikander Shah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576EF2-8177-4556-8F64-33CAABBF87A5}"/>
              </a:ext>
            </a:extLst>
          </p:cNvPr>
          <p:cNvGrpSpPr/>
          <p:nvPr/>
        </p:nvGrpSpPr>
        <p:grpSpPr>
          <a:xfrm>
            <a:off x="-9903309" y="-2"/>
            <a:ext cx="9927504" cy="6858000"/>
            <a:chOff x="-9337032" y="-1"/>
            <a:chExt cx="992750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21306BC-A0FC-49CD-B5DA-8FF816374D5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201D87-834C-481F-BED0-93459763D458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D36B335F-3808-4DB3-88C3-A1EE3B52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5370" y="3258468"/>
            <a:ext cx="530600" cy="530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C14B848-97D7-4370-BC9F-31561DE508B7}"/>
              </a:ext>
            </a:extLst>
          </p:cNvPr>
          <p:cNvSpPr txBox="1"/>
          <p:nvPr/>
        </p:nvSpPr>
        <p:spPr>
          <a:xfrm rot="16200000">
            <a:off x="-1227647" y="3284378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4ECF5B-0284-4827-836E-A4C71B626C55}"/>
              </a:ext>
            </a:extLst>
          </p:cNvPr>
          <p:cNvGrpSpPr/>
          <p:nvPr/>
        </p:nvGrpSpPr>
        <p:grpSpPr>
          <a:xfrm>
            <a:off x="-10521243" y="-5295"/>
            <a:ext cx="10259406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FEA3A79-A7F1-4D36-98B1-1AD1DB6D478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4AD38B-BAB0-47B1-8C4C-D07503DF449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5286EF-D934-450D-A9DE-F3FDE0BE1AD9}"/>
              </a:ext>
            </a:extLst>
          </p:cNvPr>
          <p:cNvGrpSpPr/>
          <p:nvPr/>
        </p:nvGrpSpPr>
        <p:grpSpPr>
          <a:xfrm>
            <a:off x="-10943163" y="5289"/>
            <a:ext cx="10259406" cy="6858000"/>
            <a:chOff x="-9337032" y="-1"/>
            <a:chExt cx="992750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CD2336-0C4A-45EE-ADA7-F76FA82A717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F9DCE52-9D83-4070-8996-BD86DED124DF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farmers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12E388-3E39-4BA8-94CB-1005154D3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77" y="837646"/>
            <a:ext cx="7239000" cy="481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C51EE6-9D81-4B78-8098-DAA5B0024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08" y="962022"/>
            <a:ext cx="7381875" cy="493395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0A4FC80-F201-4AF3-AE87-ADF973C33CD3}"/>
              </a:ext>
            </a:extLst>
          </p:cNvPr>
          <p:cNvGrpSpPr/>
          <p:nvPr/>
        </p:nvGrpSpPr>
        <p:grpSpPr>
          <a:xfrm>
            <a:off x="-9901019" y="0"/>
            <a:ext cx="9927504" cy="6858000"/>
            <a:chOff x="-9337032" y="-1"/>
            <a:chExt cx="9927504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2C3E5C-E803-4692-9A40-C3741966D49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C4BC310-AA3D-4FDA-8FA8-9433E74BACE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C23D9B6E-2522-4F4D-958B-7CA940E0F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9277" y="3247476"/>
            <a:ext cx="530600" cy="530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7C9E45D-7E16-4AC0-9D42-680D1FB2464B}"/>
              </a:ext>
            </a:extLst>
          </p:cNvPr>
          <p:cNvSpPr txBox="1"/>
          <p:nvPr/>
        </p:nvSpPr>
        <p:spPr>
          <a:xfrm rot="16200000">
            <a:off x="-1241554" y="327338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DCCCB5-3F6C-40DB-98BE-A24960B6C830}"/>
              </a:ext>
            </a:extLst>
          </p:cNvPr>
          <p:cNvGrpSpPr/>
          <p:nvPr/>
        </p:nvGrpSpPr>
        <p:grpSpPr>
          <a:xfrm>
            <a:off x="-10521243" y="-5295"/>
            <a:ext cx="10259406" cy="6858000"/>
            <a:chOff x="-9337032" y="-1"/>
            <a:chExt cx="992750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8623FE-3331-4984-B748-925791591B9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BA4D83C-09D7-4FF5-8361-29F0DC1C9796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3D3FAB-BFB1-41AA-8A14-51AB2066D80B}"/>
              </a:ext>
            </a:extLst>
          </p:cNvPr>
          <p:cNvGrpSpPr/>
          <p:nvPr/>
        </p:nvGrpSpPr>
        <p:grpSpPr>
          <a:xfrm>
            <a:off x="-10943163" y="5289"/>
            <a:ext cx="10259406" cy="6858000"/>
            <a:chOff x="-9337032" y="-1"/>
            <a:chExt cx="9927504" cy="6858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CB7EDA-0793-4D89-86B8-EF230B1051A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5740BC2-2F2E-4F40-8369-252371CBDC26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farmers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4FA621-15FE-4ACD-9594-0ABE6C61F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76200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1918E-AD67-466B-9851-C75802AA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61" y="902636"/>
            <a:ext cx="7546543" cy="522026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E14D75F-7DFB-4225-B647-C1BFE2BA38F1}"/>
              </a:ext>
            </a:extLst>
          </p:cNvPr>
          <p:cNvGrpSpPr/>
          <p:nvPr/>
        </p:nvGrpSpPr>
        <p:grpSpPr>
          <a:xfrm>
            <a:off x="-9890679" y="0"/>
            <a:ext cx="9927504" cy="6858000"/>
            <a:chOff x="-9337032" y="-1"/>
            <a:chExt cx="9927504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CE0E4B-681B-4DAE-A07C-E4599A612F7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AD32C2-8352-4C17-8239-5B55FE7038B8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13EBC69D-3674-4482-852F-35C56306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34505" y="3258469"/>
            <a:ext cx="530600" cy="530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42BE64-E4CF-434A-AB0E-EA1E13C00E83}"/>
              </a:ext>
            </a:extLst>
          </p:cNvPr>
          <p:cNvSpPr txBox="1"/>
          <p:nvPr/>
        </p:nvSpPr>
        <p:spPr>
          <a:xfrm rot="16200000">
            <a:off x="-1216782" y="328437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265767-D71D-4DE1-A4E8-04D3C8B98233}"/>
              </a:ext>
            </a:extLst>
          </p:cNvPr>
          <p:cNvGrpSpPr/>
          <p:nvPr/>
        </p:nvGrpSpPr>
        <p:grpSpPr>
          <a:xfrm>
            <a:off x="-10521243" y="-5295"/>
            <a:ext cx="10259406" cy="6858000"/>
            <a:chOff x="-9337032" y="-1"/>
            <a:chExt cx="9927504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25A7F33-32B1-4B43-9662-43B2753A21E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ED12B3-8D76-4837-80B4-4BBB12C3F87C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BF88E3-6B97-4AE3-828E-A8A5D678331B}"/>
              </a:ext>
            </a:extLst>
          </p:cNvPr>
          <p:cNvGrpSpPr/>
          <p:nvPr/>
        </p:nvGrpSpPr>
        <p:grpSpPr>
          <a:xfrm>
            <a:off x="-10943163" y="5289"/>
            <a:ext cx="10259406" cy="6858000"/>
            <a:chOff x="-9337032" y="-1"/>
            <a:chExt cx="9927504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F1DB56-DD2B-48F4-8F46-1A74F7A63CF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8889085-FC16-42D8-B24D-BFEE33BB2D37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farmers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991364" y="-664"/>
            <a:ext cx="9636152" cy="6858000"/>
            <a:chOff x="361288" y="-84435"/>
            <a:chExt cx="963615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361288" y="-84435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761005" y="231124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678232" y="324468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897308" y="3244808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82F3B67C-4C7D-4267-B1F1-4200D1F462B2}"/>
              </a:ext>
            </a:extLst>
          </p:cNvPr>
          <p:cNvSpPr/>
          <p:nvPr/>
        </p:nvSpPr>
        <p:spPr>
          <a:xfrm>
            <a:off x="3786788" y="2095665"/>
            <a:ext cx="1860999" cy="177923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0FD6E29-7067-426E-9334-643178462ABE}"/>
              </a:ext>
            </a:extLst>
          </p:cNvPr>
          <p:cNvSpPr/>
          <p:nvPr/>
        </p:nvSpPr>
        <p:spPr>
          <a:xfrm>
            <a:off x="6260268" y="2095665"/>
            <a:ext cx="1892541" cy="195163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B4F63A6-A788-4E65-A5D1-B680B400D3E5}"/>
              </a:ext>
            </a:extLst>
          </p:cNvPr>
          <p:cNvSpPr/>
          <p:nvPr/>
        </p:nvSpPr>
        <p:spPr>
          <a:xfrm>
            <a:off x="3752320" y="2337438"/>
            <a:ext cx="2054680" cy="292062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02BE561-44BA-48AC-BA4A-08ACA18F9A83}"/>
              </a:ext>
            </a:extLst>
          </p:cNvPr>
          <p:cNvSpPr/>
          <p:nvPr/>
        </p:nvSpPr>
        <p:spPr>
          <a:xfrm>
            <a:off x="6247774" y="2348709"/>
            <a:ext cx="2018838" cy="292062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676CED-9BA6-4F88-B699-2E36DA65D919}"/>
              </a:ext>
            </a:extLst>
          </p:cNvPr>
          <p:cNvSpPr/>
          <p:nvPr/>
        </p:nvSpPr>
        <p:spPr>
          <a:xfrm>
            <a:off x="1447191" y="2050836"/>
            <a:ext cx="1692648" cy="174691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2801C-3FF0-4C8A-8A99-A6D86E7047D6}"/>
              </a:ext>
            </a:extLst>
          </p:cNvPr>
          <p:cNvSpPr/>
          <p:nvPr/>
        </p:nvSpPr>
        <p:spPr>
          <a:xfrm>
            <a:off x="1312830" y="2266840"/>
            <a:ext cx="2011154" cy="292062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DC59F-5584-49E8-937D-3E931ED85976}"/>
              </a:ext>
            </a:extLst>
          </p:cNvPr>
          <p:cNvSpPr txBox="1"/>
          <p:nvPr/>
        </p:nvSpPr>
        <p:spPr>
          <a:xfrm>
            <a:off x="1642028" y="3367063"/>
            <a:ext cx="1337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ld English Text MT" panose="03040902040508030806" pitchFamily="66" charset="0"/>
              </a:rPr>
              <a:t>Problem:1</a:t>
            </a:r>
          </a:p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Lack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of Facilities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096FB-C3BC-4463-A60F-A0135AA39B10}"/>
              </a:ext>
            </a:extLst>
          </p:cNvPr>
          <p:cNvSpPr txBox="1"/>
          <p:nvPr/>
        </p:nvSpPr>
        <p:spPr>
          <a:xfrm>
            <a:off x="3929333" y="3450834"/>
            <a:ext cx="1848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ld English Text MT" panose="03040902040508030806" pitchFamily="66" charset="0"/>
              </a:rPr>
              <a:t>Problem:2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GUIDNESS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506112-34EF-444D-B650-84A718C44DD0}"/>
              </a:ext>
            </a:extLst>
          </p:cNvPr>
          <p:cNvSpPr txBox="1"/>
          <p:nvPr/>
        </p:nvSpPr>
        <p:spPr>
          <a:xfrm>
            <a:off x="6626444" y="3412727"/>
            <a:ext cx="133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ld English Text MT" panose="03040902040508030806" pitchFamily="66" charset="0"/>
              </a:rPr>
              <a:t>Problem:3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The Gap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90CEC7-1042-495F-8684-2CFC3E8DCEFF}"/>
              </a:ext>
            </a:extLst>
          </p:cNvPr>
          <p:cNvSpPr/>
          <p:nvPr/>
        </p:nvSpPr>
        <p:spPr>
          <a:xfrm>
            <a:off x="1395188" y="1854705"/>
            <a:ext cx="1827986" cy="1390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CE6C92-03A0-47B1-8C00-BB2D3710582F}"/>
              </a:ext>
            </a:extLst>
          </p:cNvPr>
          <p:cNvSpPr/>
          <p:nvPr/>
        </p:nvSpPr>
        <p:spPr>
          <a:xfrm>
            <a:off x="1393203" y="2295259"/>
            <a:ext cx="1827986" cy="1033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9BF1C0-D317-4C27-B84F-0E5A5E9A039D}"/>
              </a:ext>
            </a:extLst>
          </p:cNvPr>
          <p:cNvSpPr/>
          <p:nvPr/>
        </p:nvSpPr>
        <p:spPr>
          <a:xfrm>
            <a:off x="3853048" y="2395016"/>
            <a:ext cx="1827986" cy="1033320"/>
          </a:xfrm>
          <a:prstGeom prst="roundRect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06FDE60-F9F1-476A-8909-5BE1508379DB}"/>
              </a:ext>
            </a:extLst>
          </p:cNvPr>
          <p:cNvSpPr/>
          <p:nvPr/>
        </p:nvSpPr>
        <p:spPr>
          <a:xfrm>
            <a:off x="6341568" y="2395016"/>
            <a:ext cx="1827986" cy="10333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CE3B15-FD61-400A-9635-FF52C098CD83}"/>
              </a:ext>
            </a:extLst>
          </p:cNvPr>
          <p:cNvGrpSpPr/>
          <p:nvPr/>
        </p:nvGrpSpPr>
        <p:grpSpPr>
          <a:xfrm>
            <a:off x="-9902985" y="21834"/>
            <a:ext cx="9927504" cy="6858000"/>
            <a:chOff x="-9337032" y="-1"/>
            <a:chExt cx="9927504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2FD4BB8-3F4E-47BE-A839-BAEEA59223A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AE5601C-B10B-4599-A84A-EFA27F0B50A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B8C4DD79-E99A-4EB6-9D31-DF09C839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03516" y="3321156"/>
            <a:ext cx="530600" cy="5306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ABE0AC5-59EF-4E12-A0C5-8D8A3F27CED3}"/>
              </a:ext>
            </a:extLst>
          </p:cNvPr>
          <p:cNvSpPr txBox="1"/>
          <p:nvPr/>
        </p:nvSpPr>
        <p:spPr>
          <a:xfrm rot="16200000">
            <a:off x="-1185793" y="334706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53D572D-31FC-4353-8CAD-76DF8E3D442D}"/>
              </a:ext>
            </a:extLst>
          </p:cNvPr>
          <p:cNvGrpSpPr/>
          <p:nvPr/>
        </p:nvGrpSpPr>
        <p:grpSpPr>
          <a:xfrm>
            <a:off x="-10521243" y="-5295"/>
            <a:ext cx="10259406" cy="6858000"/>
            <a:chOff x="-9337032" y="-1"/>
            <a:chExt cx="9927504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E7331E9-1443-4DCE-AD58-96E6714583F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99D3FC-3FCD-475A-B760-486EFF88ACC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AA69908-8434-48AE-A5E8-051D6117F055}"/>
              </a:ext>
            </a:extLst>
          </p:cNvPr>
          <p:cNvGrpSpPr/>
          <p:nvPr/>
        </p:nvGrpSpPr>
        <p:grpSpPr>
          <a:xfrm>
            <a:off x="-10943163" y="5289"/>
            <a:ext cx="10259406" cy="6858000"/>
            <a:chOff x="-9337032" y="-1"/>
            <a:chExt cx="9927504" cy="68580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F2918A-910C-4357-B39F-C33078AA543F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E287424-B989-4303-9CB4-94BB8CC7AED6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CE0302E4-E04E-450D-9799-33DED8E2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77516" y="3176587"/>
            <a:ext cx="530600" cy="5306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9A81E7-1E17-48B9-97E9-04D2090F3454}"/>
              </a:ext>
            </a:extLst>
          </p:cNvPr>
          <p:cNvSpPr txBox="1"/>
          <p:nvPr/>
        </p:nvSpPr>
        <p:spPr>
          <a:xfrm rot="16200000">
            <a:off x="-1972631" y="3252289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EXPAND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714460-0A3D-4D46-B5EA-D38FF8505012}"/>
              </a:ext>
            </a:extLst>
          </p:cNvPr>
          <p:cNvSpPr txBox="1"/>
          <p:nvPr/>
        </p:nvSpPr>
        <p:spPr>
          <a:xfrm rot="16200000">
            <a:off x="-1480095" y="324170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-0.00079 -0.25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0872 -0.275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1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00117 -0.274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11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introduct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framers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137723" y="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9F09D4-656C-4278-A708-9C8349421F3B}"/>
              </a:ext>
            </a:extLst>
          </p:cNvPr>
          <p:cNvSpPr txBox="1"/>
          <p:nvPr/>
        </p:nvSpPr>
        <p:spPr>
          <a:xfrm>
            <a:off x="4059874" y="4104805"/>
            <a:ext cx="4391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5969"/>
                </a:solidFill>
                <a:latin typeface="Old English Text MT" panose="03040902040508030806" pitchFamily="66" charset="0"/>
              </a:rPr>
              <a:t>Hult</a:t>
            </a:r>
            <a:r>
              <a:rPr lang="en-US" sz="4000" b="1" dirty="0">
                <a:solidFill>
                  <a:srgbClr val="FF5969"/>
                </a:solidFill>
                <a:latin typeface="Old English Text MT" panose="03040902040508030806" pitchFamily="66" charset="0"/>
              </a:rPr>
              <a:t> Unit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B987E9-6708-431F-8A80-6B1C1949F380}"/>
              </a:ext>
            </a:extLst>
          </p:cNvPr>
          <p:cNvSpPr/>
          <p:nvPr/>
        </p:nvSpPr>
        <p:spPr>
          <a:xfrm>
            <a:off x="2869210" y="655093"/>
            <a:ext cx="4342810" cy="34497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2F6B7A-553A-47C7-86A2-37FA442E54AA}"/>
              </a:ext>
            </a:extLst>
          </p:cNvPr>
          <p:cNvSpPr/>
          <p:nvPr/>
        </p:nvSpPr>
        <p:spPr>
          <a:xfrm>
            <a:off x="1372867" y="1418554"/>
            <a:ext cx="3207084" cy="268625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14E2AED-E778-4D20-8025-BE9CCA54DEDE}"/>
              </a:ext>
            </a:extLst>
          </p:cNvPr>
          <p:cNvSpPr/>
          <p:nvPr/>
        </p:nvSpPr>
        <p:spPr>
          <a:xfrm>
            <a:off x="5283026" y="1418554"/>
            <a:ext cx="3207084" cy="268625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BD1F9-C323-45EE-A15C-2CBF693D3CDF}"/>
              </a:ext>
            </a:extLst>
          </p:cNvPr>
          <p:cNvSpPr txBox="1"/>
          <p:nvPr/>
        </p:nvSpPr>
        <p:spPr>
          <a:xfrm>
            <a:off x="1492632" y="4160187"/>
            <a:ext cx="2657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Old English Text MT" panose="03040902040508030806" pitchFamily="66" charset="0"/>
              </a:rPr>
              <a:t>Selling Product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B72924-A4D7-4470-965C-52646670EE98}"/>
              </a:ext>
            </a:extLst>
          </p:cNvPr>
          <p:cNvSpPr txBox="1"/>
          <p:nvPr/>
        </p:nvSpPr>
        <p:spPr>
          <a:xfrm>
            <a:off x="6522985" y="4104803"/>
            <a:ext cx="222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Old English Text MT" panose="03040902040508030806" pitchFamily="66" charset="0"/>
              </a:rPr>
              <a:t>Institute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C18415F-9800-46D2-8304-385F4470B72D}"/>
              </a:ext>
            </a:extLst>
          </p:cNvPr>
          <p:cNvCxnSpPr>
            <a:cxnSpLocks/>
          </p:cNvCxnSpPr>
          <p:nvPr/>
        </p:nvCxnSpPr>
        <p:spPr>
          <a:xfrm rot="10800000">
            <a:off x="2725513" y="4683407"/>
            <a:ext cx="1478059" cy="229809"/>
          </a:xfrm>
          <a:prstGeom prst="bentConnector3">
            <a:avLst>
              <a:gd name="adj1" fmla="val 989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59580E-C1A6-413B-BDAD-4C27F2B1101E}"/>
              </a:ext>
            </a:extLst>
          </p:cNvPr>
          <p:cNvCxnSpPr>
            <a:cxnSpLocks/>
          </p:cNvCxnSpPr>
          <p:nvPr/>
        </p:nvCxnSpPr>
        <p:spPr>
          <a:xfrm flipV="1">
            <a:off x="5966258" y="4633226"/>
            <a:ext cx="1914189" cy="235039"/>
          </a:xfrm>
          <a:prstGeom prst="bentConnector3">
            <a:avLst>
              <a:gd name="adj1" fmla="val 991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D31E93-38B4-47F1-AE2F-7A1AE9349222}"/>
              </a:ext>
            </a:extLst>
          </p:cNvPr>
          <p:cNvGrpSpPr/>
          <p:nvPr/>
        </p:nvGrpSpPr>
        <p:grpSpPr>
          <a:xfrm>
            <a:off x="-9615474" y="-4"/>
            <a:ext cx="9927504" cy="6858000"/>
            <a:chOff x="-9337032" y="-1"/>
            <a:chExt cx="9927504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BE9DFC-6BBA-4DE9-9A18-2715756DAFE2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89AA8E-4264-451D-962A-1A2B20CF3273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4759D819-8DDB-4CFD-B703-1DD21E80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14817" y="3171712"/>
            <a:ext cx="530600" cy="5306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55D0D07-A3F7-4629-8B1E-1AB46BEC5624}"/>
              </a:ext>
            </a:extLst>
          </p:cNvPr>
          <p:cNvSpPr txBox="1"/>
          <p:nvPr/>
        </p:nvSpPr>
        <p:spPr>
          <a:xfrm rot="16200000">
            <a:off x="-956687" y="324634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7DD8A4F-9C8D-4807-858E-AAFA5D1E008F}"/>
              </a:ext>
            </a:extLst>
          </p:cNvPr>
          <p:cNvGrpSpPr/>
          <p:nvPr/>
        </p:nvGrpSpPr>
        <p:grpSpPr>
          <a:xfrm>
            <a:off x="-10396876" y="-15884"/>
            <a:ext cx="10259406" cy="6858000"/>
            <a:chOff x="-9337032" y="-1"/>
            <a:chExt cx="992750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B6C349-8541-4A69-9C13-6DE728547D0D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61DFE00-AD63-4C7D-BDFE-2326AD3CCB2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2DF1735-7A3A-4721-A654-F1D71F3A8096}"/>
              </a:ext>
            </a:extLst>
          </p:cNvPr>
          <p:cNvGrpSpPr/>
          <p:nvPr/>
        </p:nvGrpSpPr>
        <p:grpSpPr>
          <a:xfrm>
            <a:off x="-10913961" y="-15888"/>
            <a:ext cx="10259406" cy="6858000"/>
            <a:chOff x="-9337032" y="-1"/>
            <a:chExt cx="9927504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A85AA7-63F1-4321-A638-A83EFA009D7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5AA6C4-AD1A-4B97-931B-1BD72044283C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FB461253-3720-413F-A4A1-B1B5C4CA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55063" y="3170636"/>
            <a:ext cx="530600" cy="5306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ADBA04B-6B57-42C1-94A4-64FC9B8EBBA3}"/>
              </a:ext>
            </a:extLst>
          </p:cNvPr>
          <p:cNvSpPr txBox="1"/>
          <p:nvPr/>
        </p:nvSpPr>
        <p:spPr>
          <a:xfrm rot="16200000">
            <a:off x="-1850178" y="3246338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EXPAND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1B1955-9497-485F-BAEB-F58B41ABC765}"/>
              </a:ext>
            </a:extLst>
          </p:cNvPr>
          <p:cNvSpPr txBox="1"/>
          <p:nvPr/>
        </p:nvSpPr>
        <p:spPr>
          <a:xfrm rot="16200000">
            <a:off x="-1357642" y="323575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7" grpId="0" animBg="1"/>
      <p:bldP spid="6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intoduct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farmers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515317" y="-3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161579" y="-9"/>
            <a:ext cx="9487865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E28584-C9AE-4247-9DB3-C09697A9352C}"/>
              </a:ext>
            </a:extLst>
          </p:cNvPr>
          <p:cNvGrpSpPr/>
          <p:nvPr/>
        </p:nvGrpSpPr>
        <p:grpSpPr>
          <a:xfrm>
            <a:off x="-9234093" y="10584"/>
            <a:ext cx="9927504" cy="6858000"/>
            <a:chOff x="-9337032" y="-1"/>
            <a:chExt cx="9927504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DE98FE-7748-41DF-88B4-A73F5A8AAD0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837FE4-607A-4D64-B1C7-CEA515B4B32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00FD00C-9DF4-4FCC-AF9E-3ED282C7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9743" y="3163700"/>
            <a:ext cx="530600" cy="5306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07C1A28-B914-403D-B7D8-B7CD672791FB}"/>
              </a:ext>
            </a:extLst>
          </p:cNvPr>
          <p:cNvSpPr txBox="1"/>
          <p:nvPr/>
        </p:nvSpPr>
        <p:spPr>
          <a:xfrm rot="16200000">
            <a:off x="-572020" y="3189610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51A3AC4-416C-47CC-A95C-D7D478F7CE1B}"/>
              </a:ext>
            </a:extLst>
          </p:cNvPr>
          <p:cNvSpPr/>
          <p:nvPr/>
        </p:nvSpPr>
        <p:spPr>
          <a:xfrm>
            <a:off x="823918" y="355624"/>
            <a:ext cx="1881491" cy="1801988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F1F5D5C-9AD0-4F42-9432-6DCD6E1068C4}"/>
              </a:ext>
            </a:extLst>
          </p:cNvPr>
          <p:cNvSpPr/>
          <p:nvPr/>
        </p:nvSpPr>
        <p:spPr>
          <a:xfrm>
            <a:off x="4985592" y="394815"/>
            <a:ext cx="1881491" cy="1801988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C12F72-D58C-4ECF-9ADC-BD333841F24F}"/>
              </a:ext>
            </a:extLst>
          </p:cNvPr>
          <p:cNvSpPr/>
          <p:nvPr/>
        </p:nvSpPr>
        <p:spPr>
          <a:xfrm>
            <a:off x="774657" y="2730200"/>
            <a:ext cx="1346064" cy="1141807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79FB050-3F3D-48FB-A4BA-F4EAA37D034D}"/>
              </a:ext>
            </a:extLst>
          </p:cNvPr>
          <p:cNvSpPr/>
          <p:nvPr/>
        </p:nvSpPr>
        <p:spPr>
          <a:xfrm>
            <a:off x="778824" y="4041661"/>
            <a:ext cx="1346064" cy="1141807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068BB5E-82C7-4E2D-9D6D-16C34BD51CFB}"/>
              </a:ext>
            </a:extLst>
          </p:cNvPr>
          <p:cNvSpPr/>
          <p:nvPr/>
        </p:nvSpPr>
        <p:spPr>
          <a:xfrm>
            <a:off x="756663" y="5353122"/>
            <a:ext cx="1346064" cy="1141807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DFE070E-D0CA-4ED3-8C52-4DEE1F7EEF62}"/>
              </a:ext>
            </a:extLst>
          </p:cNvPr>
          <p:cNvSpPr/>
          <p:nvPr/>
        </p:nvSpPr>
        <p:spPr>
          <a:xfrm>
            <a:off x="5208191" y="2766675"/>
            <a:ext cx="1346064" cy="1141807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D4DE4A0-116D-4E08-B5FC-16A330781FEB}"/>
              </a:ext>
            </a:extLst>
          </p:cNvPr>
          <p:cNvSpPr/>
          <p:nvPr/>
        </p:nvSpPr>
        <p:spPr>
          <a:xfrm>
            <a:off x="5241207" y="4033060"/>
            <a:ext cx="1346064" cy="1141807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82FEAE1-F782-49B6-8C36-B3B458BDB068}"/>
              </a:ext>
            </a:extLst>
          </p:cNvPr>
          <p:cNvSpPr/>
          <p:nvPr/>
        </p:nvSpPr>
        <p:spPr>
          <a:xfrm>
            <a:off x="5245965" y="5353121"/>
            <a:ext cx="1346064" cy="1141807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F28C2-F7E5-4040-BFC1-358522DF8EFD}"/>
              </a:ext>
            </a:extLst>
          </p:cNvPr>
          <p:cNvSpPr txBox="1"/>
          <p:nvPr/>
        </p:nvSpPr>
        <p:spPr>
          <a:xfrm>
            <a:off x="2182549" y="3143433"/>
            <a:ext cx="16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566D59-8DA1-4C24-94B8-FEC59B893706}"/>
              </a:ext>
            </a:extLst>
          </p:cNvPr>
          <p:cNvSpPr txBox="1"/>
          <p:nvPr/>
        </p:nvSpPr>
        <p:spPr>
          <a:xfrm>
            <a:off x="2171945" y="4267716"/>
            <a:ext cx="16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Imported Seeds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B62009-A71B-46E9-BE9F-73726132C72C}"/>
              </a:ext>
            </a:extLst>
          </p:cNvPr>
          <p:cNvSpPr txBox="1"/>
          <p:nvPr/>
        </p:nvSpPr>
        <p:spPr>
          <a:xfrm>
            <a:off x="6717349" y="4252847"/>
            <a:ext cx="16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courses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0FD122-0FF6-45C2-85DB-9801A46F037E}"/>
              </a:ext>
            </a:extLst>
          </p:cNvPr>
          <p:cNvSpPr txBox="1"/>
          <p:nvPr/>
        </p:nvSpPr>
        <p:spPr>
          <a:xfrm>
            <a:off x="2145743" y="5562853"/>
            <a:ext cx="16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</a:p>
          <a:p>
            <a:r>
              <a:rPr lang="en-US" dirty="0"/>
              <a:t>Land of owners</a:t>
            </a:r>
          </a:p>
          <a:p>
            <a:r>
              <a:rPr lang="en-US" dirty="0" err="1"/>
              <a:t>e.t.c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E3787E3-6491-4F61-8543-A4D2D8822A8B}"/>
              </a:ext>
            </a:extLst>
          </p:cNvPr>
          <p:cNvSpPr txBox="1"/>
          <p:nvPr/>
        </p:nvSpPr>
        <p:spPr>
          <a:xfrm>
            <a:off x="6720284" y="3221544"/>
            <a:ext cx="16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Guidness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59C7B-9DE3-4759-B83F-3E210CB48778}"/>
              </a:ext>
            </a:extLst>
          </p:cNvPr>
          <p:cNvSpPr txBox="1"/>
          <p:nvPr/>
        </p:nvSpPr>
        <p:spPr>
          <a:xfrm>
            <a:off x="6717349" y="5633307"/>
            <a:ext cx="16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Employement</a:t>
            </a:r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6208B60-3F11-4CFE-83FB-89E437CBB31E}"/>
              </a:ext>
            </a:extLst>
          </p:cNvPr>
          <p:cNvGrpSpPr/>
          <p:nvPr/>
        </p:nvGrpSpPr>
        <p:grpSpPr>
          <a:xfrm>
            <a:off x="-9988190" y="0"/>
            <a:ext cx="10259406" cy="6858000"/>
            <a:chOff x="-9337032" y="-1"/>
            <a:chExt cx="9927504" cy="685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DCE835-3E5F-48DF-A477-F01CA00F77F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A0BF446-7637-4D23-B47F-7E1A73706C7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51418BA-48EE-4C84-8817-C169355CFCF7}"/>
              </a:ext>
            </a:extLst>
          </p:cNvPr>
          <p:cNvGrpSpPr/>
          <p:nvPr/>
        </p:nvGrpSpPr>
        <p:grpSpPr>
          <a:xfrm>
            <a:off x="-10396974" y="10584"/>
            <a:ext cx="10259406" cy="6858000"/>
            <a:chOff x="-9337032" y="-1"/>
            <a:chExt cx="9927504" cy="6858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C6AB79F-7329-44F2-827F-AC7F4A660322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D91E01-562C-41BB-8A47-79A4413D1ED1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AE6C93FD-DC54-4E14-8896-36E681C0B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19469" y="3187100"/>
            <a:ext cx="530600" cy="5306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DA7D1F7-4494-47F4-9DC0-073EB955AB31}"/>
              </a:ext>
            </a:extLst>
          </p:cNvPr>
          <p:cNvSpPr txBox="1"/>
          <p:nvPr/>
        </p:nvSpPr>
        <p:spPr>
          <a:xfrm rot="16200000">
            <a:off x="-1414584" y="326280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EXPAND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CBD271-6808-48FE-ADE4-C78A56B1D86E}"/>
              </a:ext>
            </a:extLst>
          </p:cNvPr>
          <p:cNvSpPr txBox="1"/>
          <p:nvPr/>
        </p:nvSpPr>
        <p:spPr>
          <a:xfrm rot="16200000">
            <a:off x="-922048" y="3252220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25600596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9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0" grpId="0"/>
      <p:bldP spid="87" grpId="0"/>
      <p:bldP spid="88" grpId="0"/>
      <p:bldP spid="89" grpId="0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331361" y="-3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8589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515317" y="-3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33657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359681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174473" y="-5295"/>
            <a:ext cx="9998974" cy="6858000"/>
            <a:chOff x="-9500868" y="-1"/>
            <a:chExt cx="999897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500868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756045" y="241600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21102" y="323939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E28584-C9AE-4247-9DB3-C09697A9352C}"/>
              </a:ext>
            </a:extLst>
          </p:cNvPr>
          <p:cNvGrpSpPr/>
          <p:nvPr/>
        </p:nvGrpSpPr>
        <p:grpSpPr>
          <a:xfrm>
            <a:off x="-504979" y="5289"/>
            <a:ext cx="10259406" cy="6858000"/>
            <a:chOff x="-9337032" y="-1"/>
            <a:chExt cx="9927504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DE98FE-7748-41DF-88B4-A73F5A8AAD0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837FE4-607A-4D64-B1C7-CEA515B4B32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07C1A28-B914-403D-B7D8-B7CD672791FB}"/>
              </a:ext>
            </a:extLst>
          </p:cNvPr>
          <p:cNvSpPr txBox="1"/>
          <p:nvPr/>
        </p:nvSpPr>
        <p:spPr>
          <a:xfrm rot="16200000">
            <a:off x="-395769" y="318960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0F14352-36BB-40B5-AFFD-FE1FD466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17336" y="3325869"/>
            <a:ext cx="530600" cy="530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866A672-CD7E-4938-9565-9CF25AF465DF}"/>
              </a:ext>
            </a:extLst>
          </p:cNvPr>
          <p:cNvSpPr txBox="1"/>
          <p:nvPr/>
        </p:nvSpPr>
        <p:spPr>
          <a:xfrm rot="16200000">
            <a:off x="8394821" y="325030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A31E67-460A-48EA-A5AD-83EFCBD03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23124"/>
              </p:ext>
            </p:extLst>
          </p:nvPr>
        </p:nvGraphicFramePr>
        <p:xfrm>
          <a:off x="583549" y="280051"/>
          <a:ext cx="7962148" cy="322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48">
                  <a:extLst>
                    <a:ext uri="{9D8B030D-6E8A-4147-A177-3AD203B41FA5}">
                      <a16:colId xmlns:a16="http://schemas.microsoft.com/office/drawing/2014/main" val="20283954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58746309"/>
                    </a:ext>
                  </a:extLst>
                </a:gridCol>
              </a:tblGrid>
              <a:tr h="6449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160,100,000.00 Pakistani Rupee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57419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20-30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32396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1.2 </a:t>
                      </a:r>
                      <a:r>
                        <a:rPr lang="en-US" b="1" dirty="0" err="1"/>
                        <a:t>coror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04857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49972"/>
                  </a:ext>
                </a:extLst>
              </a:tr>
              <a:tr h="6449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 </a:t>
                      </a:r>
                      <a:r>
                        <a:rPr lang="en-US" b="1" dirty="0" err="1"/>
                        <a:t>coror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845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77D089-DC5F-4004-BAF0-F4D9363EF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89131"/>
              </p:ext>
            </p:extLst>
          </p:nvPr>
        </p:nvGraphicFramePr>
        <p:xfrm>
          <a:off x="563184" y="41178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98260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38936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Employes</a:t>
                      </a:r>
                      <a:r>
                        <a:rPr lang="en-US" dirty="0"/>
                        <a:t> and Products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0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Labour</a:t>
                      </a:r>
                      <a:r>
                        <a:rPr lang="en-US" b="1" dirty="0"/>
                        <a:t>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 </a:t>
                      </a:r>
                      <a:r>
                        <a:rPr lang="en-US" b="1" dirty="0" err="1"/>
                        <a:t>coror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6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 </a:t>
                      </a:r>
                      <a:r>
                        <a:rPr lang="en-US" b="1" dirty="0" err="1"/>
                        <a:t>coror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8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 </a:t>
                      </a:r>
                      <a:r>
                        <a:rPr lang="en-US" b="1" dirty="0" err="1"/>
                        <a:t>corror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2527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E62919E-70E0-4AEB-8959-1E41B1D82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11" y="1737927"/>
            <a:ext cx="4739013" cy="3549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1A8A0-DBAB-4238-8FEC-28633067AEF1}"/>
              </a:ext>
            </a:extLst>
          </p:cNvPr>
          <p:cNvSpPr txBox="1"/>
          <p:nvPr/>
        </p:nvSpPr>
        <p:spPr>
          <a:xfrm>
            <a:off x="1022513" y="1528562"/>
            <a:ext cx="4802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	</a:t>
            </a:r>
            <a:r>
              <a:rPr lang="en-US" sz="4000" b="1" dirty="0"/>
              <a:t>50,100,000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4C7D3-87F2-467C-B950-B88726BD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45" y="1256829"/>
            <a:ext cx="5811534" cy="479613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8E71C27-951C-474B-AABF-6254DF48E8FE}"/>
              </a:ext>
            </a:extLst>
          </p:cNvPr>
          <p:cNvGrpSpPr/>
          <p:nvPr/>
        </p:nvGrpSpPr>
        <p:grpSpPr>
          <a:xfrm>
            <a:off x="-10127155" y="-5295"/>
            <a:ext cx="10259406" cy="6858000"/>
            <a:chOff x="-9337032" y="-1"/>
            <a:chExt cx="9927504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F5B4BD-D78B-41D2-915A-7607245D15C2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F62DE7-F361-4289-9AB7-D90E259BBACF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F4628D-8D2C-4937-A576-7C0BBE4CDEF5}"/>
              </a:ext>
            </a:extLst>
          </p:cNvPr>
          <p:cNvGrpSpPr/>
          <p:nvPr/>
        </p:nvGrpSpPr>
        <p:grpSpPr>
          <a:xfrm>
            <a:off x="-10642677" y="5286"/>
            <a:ext cx="10259406" cy="6858000"/>
            <a:chOff x="-9337032" y="-1"/>
            <a:chExt cx="992750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FCA0639-9112-4CDC-8E27-0D32403FBF83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9A9941-3688-4A3B-9A5B-F1FDAC636408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2C192D8B-FDC2-46F8-88D3-EF00F163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51215" y="3168986"/>
            <a:ext cx="530600" cy="530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B627271-3EF4-4AB0-8A63-3D4914DE667A}"/>
              </a:ext>
            </a:extLst>
          </p:cNvPr>
          <p:cNvSpPr txBox="1"/>
          <p:nvPr/>
        </p:nvSpPr>
        <p:spPr>
          <a:xfrm rot="16200000">
            <a:off x="-1646330" y="3244688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EXPAND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F6A160-23CE-460C-B3EC-2AD3EA3E943C}"/>
              </a:ext>
            </a:extLst>
          </p:cNvPr>
          <p:cNvSpPr txBox="1"/>
          <p:nvPr/>
        </p:nvSpPr>
        <p:spPr>
          <a:xfrm rot="16200000">
            <a:off x="-1153794" y="32341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6920212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331361" y="-3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85890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515317" y="-3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33657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359681" y="0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174473" y="-5295"/>
            <a:ext cx="9998974" cy="6858000"/>
            <a:chOff x="-9500868" y="-1"/>
            <a:chExt cx="999897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500868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756045" y="2416004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21102" y="323939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unit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E28584-C9AE-4247-9DB3-C09697A9352C}"/>
              </a:ext>
            </a:extLst>
          </p:cNvPr>
          <p:cNvGrpSpPr/>
          <p:nvPr/>
        </p:nvGrpSpPr>
        <p:grpSpPr>
          <a:xfrm>
            <a:off x="-504979" y="5289"/>
            <a:ext cx="10259406" cy="6858000"/>
            <a:chOff x="-9337032" y="-1"/>
            <a:chExt cx="9927504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DE98FE-7748-41DF-88B4-A73F5A8AAD00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837FE4-607A-4D64-B1C7-CEA515B4B32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07C1A28-B914-403D-B7D8-B7CD672791FB}"/>
              </a:ext>
            </a:extLst>
          </p:cNvPr>
          <p:cNvSpPr txBox="1"/>
          <p:nvPr/>
        </p:nvSpPr>
        <p:spPr>
          <a:xfrm rot="16200000">
            <a:off x="-395769" y="3189605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0F14352-36BB-40B5-AFFD-FE1FD4664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17336" y="3325869"/>
            <a:ext cx="530600" cy="530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866A672-CD7E-4938-9565-9CF25AF465DF}"/>
              </a:ext>
            </a:extLst>
          </p:cNvPr>
          <p:cNvSpPr txBox="1"/>
          <p:nvPr/>
        </p:nvSpPr>
        <p:spPr>
          <a:xfrm rot="16200000">
            <a:off x="8394821" y="325030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1million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959006-0F41-42AA-AC6D-4575612C6A45}"/>
              </a:ext>
            </a:extLst>
          </p:cNvPr>
          <p:cNvGrpSpPr/>
          <p:nvPr/>
        </p:nvGrpSpPr>
        <p:grpSpPr>
          <a:xfrm>
            <a:off x="-856560" y="5286"/>
            <a:ext cx="10255273" cy="6858000"/>
            <a:chOff x="-9241888" y="-86842"/>
            <a:chExt cx="9923504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D88961-2659-4BD4-9B43-FCC526E116E9}"/>
                </a:ext>
              </a:extLst>
            </p:cNvPr>
            <p:cNvSpPr/>
            <p:nvPr/>
          </p:nvSpPr>
          <p:spPr>
            <a:xfrm>
              <a:off x="-9241888" y="-86842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70F3834-A7D1-4F6A-8375-321B76627394}"/>
                </a:ext>
              </a:extLst>
            </p:cNvPr>
            <p:cNvSpPr/>
            <p:nvPr/>
          </p:nvSpPr>
          <p:spPr>
            <a:xfrm>
              <a:off x="-511851" y="228719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6CA3AD-9223-4743-8450-E499F873E1D8}"/>
              </a:ext>
            </a:extLst>
          </p:cNvPr>
          <p:cNvGrpSpPr/>
          <p:nvPr/>
        </p:nvGrpSpPr>
        <p:grpSpPr>
          <a:xfrm>
            <a:off x="-9958705" y="5283"/>
            <a:ext cx="10259406" cy="6858000"/>
            <a:chOff x="-9337032" y="-1"/>
            <a:chExt cx="9927504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7D7A22-F6FE-4D0B-A79C-A18C2B0379F9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1AA7F87-22E6-40DC-A5F9-2C41393E6F5F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B7F36311-E990-401C-9301-65AF73D6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786" y="3265168"/>
            <a:ext cx="530600" cy="5306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5296208-6BDD-4F53-961C-83EA66A80B5D}"/>
              </a:ext>
            </a:extLst>
          </p:cNvPr>
          <p:cNvSpPr txBox="1"/>
          <p:nvPr/>
        </p:nvSpPr>
        <p:spPr>
          <a:xfrm rot="16200000">
            <a:off x="-979301" y="31896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Expand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437ACED-4A6D-408A-B0F9-A215DBAF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6253" y="3342072"/>
            <a:ext cx="530600" cy="530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84CADE3-4C36-4791-A9D3-1BF5CE2E2186}"/>
              </a:ext>
            </a:extLst>
          </p:cNvPr>
          <p:cNvSpPr txBox="1"/>
          <p:nvPr/>
        </p:nvSpPr>
        <p:spPr>
          <a:xfrm rot="16200000">
            <a:off x="7988902" y="3284206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Revenue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196BB332-7A09-4BC1-9BAA-EB591A822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88894"/>
              </p:ext>
            </p:extLst>
          </p:nvPr>
        </p:nvGraphicFramePr>
        <p:xfrm>
          <a:off x="620040" y="1331168"/>
          <a:ext cx="76286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867">
                  <a:extLst>
                    <a:ext uri="{9D8B030D-6E8A-4147-A177-3AD203B41FA5}">
                      <a16:colId xmlns:a16="http://schemas.microsoft.com/office/drawing/2014/main" val="4064095946"/>
                    </a:ext>
                  </a:extLst>
                </a:gridCol>
                <a:gridCol w="2542867">
                  <a:extLst>
                    <a:ext uri="{9D8B030D-6E8A-4147-A177-3AD203B41FA5}">
                      <a16:colId xmlns:a16="http://schemas.microsoft.com/office/drawing/2014/main" val="1746011664"/>
                    </a:ext>
                  </a:extLst>
                </a:gridCol>
                <a:gridCol w="2542867">
                  <a:extLst>
                    <a:ext uri="{9D8B030D-6E8A-4147-A177-3AD203B41FA5}">
                      <a16:colId xmlns:a16="http://schemas.microsoft.com/office/drawing/2014/main" val="209268183"/>
                    </a:ext>
                  </a:extLst>
                </a:gridCol>
              </a:tblGrid>
              <a:tr h="337274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29971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11007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61090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r>
                        <a:rPr lang="en-US" dirty="0" err="1"/>
                        <a:t>Servicess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24749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r>
                        <a:rPr lang="en-US" dirty="0"/>
                        <a:t>Land of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59651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r>
                        <a:rPr lang="en-US" dirty="0"/>
                        <a:t>Industry and mills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93131"/>
                  </a:ext>
                </a:extLst>
              </a:tr>
              <a:tr h="337274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6983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79244BC-E79D-4C3E-942D-C9AD412B0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89" y="702583"/>
            <a:ext cx="7131134" cy="540428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CAF659-E1AF-42E9-A40E-AC456B260D1D}"/>
              </a:ext>
            </a:extLst>
          </p:cNvPr>
          <p:cNvSpPr/>
          <p:nvPr/>
        </p:nvSpPr>
        <p:spPr>
          <a:xfrm>
            <a:off x="2333767" y="4148919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8256D1F-D17E-44D4-9F18-1B290446B376}"/>
              </a:ext>
            </a:extLst>
          </p:cNvPr>
          <p:cNvSpPr/>
          <p:nvPr/>
        </p:nvSpPr>
        <p:spPr>
          <a:xfrm>
            <a:off x="3752985" y="4603415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BE2EAA4-66B3-4E7F-9FFE-209347C23C1A}"/>
              </a:ext>
            </a:extLst>
          </p:cNvPr>
          <p:cNvSpPr/>
          <p:nvPr/>
        </p:nvSpPr>
        <p:spPr>
          <a:xfrm>
            <a:off x="4833469" y="2967647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B951798-8977-4B2B-8A4F-5FBFF88C4A0D}"/>
              </a:ext>
            </a:extLst>
          </p:cNvPr>
          <p:cNvSpPr/>
          <p:nvPr/>
        </p:nvSpPr>
        <p:spPr>
          <a:xfrm>
            <a:off x="5136225" y="1226581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11692A3-0C00-4546-9013-E892B536B5DD}"/>
              </a:ext>
            </a:extLst>
          </p:cNvPr>
          <p:cNvSpPr/>
          <p:nvPr/>
        </p:nvSpPr>
        <p:spPr>
          <a:xfrm>
            <a:off x="6215564" y="862433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40A7AB8-FD5D-40D9-B026-5432258B2AF8}"/>
              </a:ext>
            </a:extLst>
          </p:cNvPr>
          <p:cNvSpPr/>
          <p:nvPr/>
        </p:nvSpPr>
        <p:spPr>
          <a:xfrm>
            <a:off x="5487888" y="2584173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AA049C1-CA4F-43F5-94CF-083AF237ACA0}"/>
              </a:ext>
            </a:extLst>
          </p:cNvPr>
          <p:cNvSpPr/>
          <p:nvPr/>
        </p:nvSpPr>
        <p:spPr>
          <a:xfrm>
            <a:off x="3504152" y="3194428"/>
            <a:ext cx="406188" cy="420597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9FBAE-113E-4ED5-A96E-F83BE22C206E}"/>
              </a:ext>
            </a:extLst>
          </p:cNvPr>
          <p:cNvSpPr txBox="1"/>
          <p:nvPr/>
        </p:nvSpPr>
        <p:spPr>
          <a:xfrm>
            <a:off x="1962674" y="1109514"/>
            <a:ext cx="2389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2030</a:t>
            </a:r>
          </a:p>
        </p:txBody>
      </p:sp>
    </p:spTree>
    <p:extLst>
      <p:ext uri="{BB962C8B-B14F-4D97-AF65-F5344CB8AC3E}">
        <p14:creationId xmlns:p14="http://schemas.microsoft.com/office/powerpoint/2010/main" val="49174120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207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Devanagari</vt:lpstr>
      <vt:lpstr>Arial</vt:lpstr>
      <vt:lpstr>Calibri</vt:lpstr>
      <vt:lpstr>Calibri Light</vt:lpstr>
      <vt:lpstr>Lucida Calligraphy</vt:lpstr>
      <vt:lpstr>Old English Text MT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HP</cp:lastModifiedBy>
  <cp:revision>57</cp:revision>
  <dcterms:created xsi:type="dcterms:W3CDTF">2017-01-05T13:17:27Z</dcterms:created>
  <dcterms:modified xsi:type="dcterms:W3CDTF">2021-03-13T06:09:36Z</dcterms:modified>
</cp:coreProperties>
</file>