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8" r:id="rId3"/>
    <p:sldId id="272" r:id="rId4"/>
    <p:sldId id="258" r:id="rId5"/>
    <p:sldId id="267" r:id="rId6"/>
    <p:sldId id="273" r:id="rId7"/>
    <p:sldId id="274" r:id="rId8"/>
    <p:sldId id="275" r:id="rId9"/>
    <p:sldId id="259" r:id="rId10"/>
    <p:sldId id="260" r:id="rId11"/>
    <p:sldId id="280" r:id="rId12"/>
    <p:sldId id="276" r:id="rId13"/>
    <p:sldId id="261" r:id="rId14"/>
    <p:sldId id="281" r:id="rId15"/>
    <p:sldId id="277" r:id="rId16"/>
    <p:sldId id="269" r:id="rId17"/>
    <p:sldId id="282" r:id="rId18"/>
    <p:sldId id="278" r:id="rId19"/>
    <p:sldId id="262" r:id="rId20"/>
    <p:sldId id="27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5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3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73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8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77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1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0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2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4CCC10E-092C-4839-A199-D24EB5BA4E63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73F0FAC-146E-45A8-B5EB-94CAF0630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7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10003"/>
            <a:ext cx="9144000" cy="75402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Hamza Afzal Ashraf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Muqsit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Farooqui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13" y="2687433"/>
            <a:ext cx="2244645" cy="21835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90" y="2077435"/>
            <a:ext cx="609652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676" y="1478855"/>
            <a:ext cx="6843353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65" y="1419448"/>
            <a:ext cx="10562235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42" y="2861336"/>
            <a:ext cx="4185197" cy="2279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97" y="1859888"/>
            <a:ext cx="5723116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Robust with Logistic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00" y="1429321"/>
            <a:ext cx="6911939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5" y="1455993"/>
            <a:ext cx="10729890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2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Robust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1" y="2904021"/>
            <a:ext cx="5709182" cy="2107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50" y="1901802"/>
            <a:ext cx="5639289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Robust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16" y="1455993"/>
            <a:ext cx="7064352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Robust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218"/>
            <a:ext cx="10569856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4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65" y="1787218"/>
            <a:ext cx="5700254" cy="4244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1416"/>
            <a:ext cx="4682775" cy="171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80367"/>
            <a:ext cx="10233800" cy="1657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</a:t>
            </a:r>
            <a:r>
              <a:rPr lang="en-US" dirty="0" smtClean="0"/>
              <a:t>design </a:t>
            </a:r>
            <a:r>
              <a:rPr lang="en-US" dirty="0"/>
              <a:t>methodologies and strategic techniques contribute to </a:t>
            </a:r>
            <a:r>
              <a:rPr lang="en-US" dirty="0" smtClean="0"/>
              <a:t>Generalization</a:t>
            </a:r>
            <a:r>
              <a:rPr lang="en-US" dirty="0" smtClean="0"/>
              <a:t>.</a:t>
            </a:r>
          </a:p>
          <a:p>
            <a:r>
              <a:rPr lang="en-US" dirty="0"/>
              <a:t>Research Paper “Assessing methods for generalizing experimental impact estimates to target populations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1286679"/>
            <a:ext cx="10607959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7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based algorithm (DR RF) performs better than Linear Regression.</a:t>
            </a:r>
          </a:p>
          <a:p>
            <a:endParaRPr lang="en-US" dirty="0"/>
          </a:p>
          <a:p>
            <a:r>
              <a:rPr lang="en-US" dirty="0" smtClean="0"/>
              <a:t>Naïve Bayes performs the worst.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580367"/>
            <a:ext cx="10233800" cy="27038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School </a:t>
            </a:r>
            <a:r>
              <a:rPr lang="en-US" dirty="0"/>
              <a:t>Dropout Demonstration Assistance Program </a:t>
            </a:r>
            <a:r>
              <a:rPr lang="en-US" dirty="0" smtClean="0"/>
              <a:t>(SDDAP data)</a:t>
            </a:r>
          </a:p>
          <a:p>
            <a:r>
              <a:rPr lang="en-US" dirty="0" smtClean="0"/>
              <a:t>N=2118, 35 covariates</a:t>
            </a:r>
          </a:p>
          <a:p>
            <a:r>
              <a:rPr lang="en-US" dirty="0" smtClean="0"/>
              <a:t>Treatment variable that contains information of which student received counselling etc.</a:t>
            </a:r>
          </a:p>
          <a:p>
            <a:r>
              <a:rPr lang="en-US" dirty="0" smtClean="0"/>
              <a:t>ATE (Average Treatment Effect) so that we can generalize on larger populations.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2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93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Approaches of Generalization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4020458"/>
            <a:ext cx="10233800" cy="1517877"/>
          </a:xfrm>
        </p:spPr>
        <p:txBody>
          <a:bodyPr/>
          <a:lstStyle/>
          <a:p>
            <a:r>
              <a:rPr lang="en-US" dirty="0" smtClean="0"/>
              <a:t>Propensity-score-based</a:t>
            </a:r>
          </a:p>
          <a:p>
            <a:r>
              <a:rPr lang="en-US" dirty="0" smtClean="0"/>
              <a:t>Accuracy </a:t>
            </a:r>
            <a:r>
              <a:rPr lang="en-US" dirty="0"/>
              <a:t>of </a:t>
            </a:r>
            <a:r>
              <a:rPr lang="en-US" dirty="0" smtClean="0"/>
              <a:t> Various Method</a:t>
            </a:r>
          </a:p>
          <a:p>
            <a:r>
              <a:rPr lang="en-US" dirty="0" smtClean="0"/>
              <a:t>Compare </a:t>
            </a:r>
            <a:r>
              <a:rPr lang="en-US" dirty="0"/>
              <a:t>the </a:t>
            </a:r>
            <a:r>
              <a:rPr lang="en-US" dirty="0" smtClean="0"/>
              <a:t>Relative </a:t>
            </a:r>
            <a:r>
              <a:rPr lang="en-US" dirty="0"/>
              <a:t>B</a:t>
            </a:r>
            <a:r>
              <a:rPr lang="en-US" dirty="0" smtClean="0"/>
              <a:t>ias </a:t>
            </a:r>
            <a:r>
              <a:rPr lang="en-US" dirty="0"/>
              <a:t>and </a:t>
            </a:r>
            <a:r>
              <a:rPr lang="en-US" dirty="0" smtClean="0"/>
              <a:t>Efficiency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75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20000" y="1825625"/>
            <a:ext cx="10233800" cy="5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Treatments effect using different settings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67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Performance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data of two FIFA rankings, 18 and 19.</a:t>
            </a:r>
          </a:p>
          <a:p>
            <a:r>
              <a:rPr lang="en-US" dirty="0" smtClean="0"/>
              <a:t>Generalization on Overall being influenced by Wage.</a:t>
            </a:r>
          </a:p>
          <a:p>
            <a:r>
              <a:rPr lang="en-US" dirty="0" smtClean="0"/>
              <a:t>We selected Overall and wage of FIFA 18, and checked in with FIFA 19. </a:t>
            </a:r>
          </a:p>
          <a:p>
            <a:r>
              <a:rPr lang="en-US" dirty="0" smtClean="0"/>
              <a:t>If there’s a difference in Wage and Overall in current ranking, we include that in Treatment = 1 Else Treatment =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Players Performance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7707"/>
            <a:ext cx="5265876" cy="2339543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4931" y="2505808"/>
            <a:ext cx="5198245" cy="571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Calculations on Wage and Overall (18 and 19)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990" y="3077707"/>
            <a:ext cx="5540220" cy="233954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11990" y="2505808"/>
            <a:ext cx="4984076" cy="43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Final Treatment is Treatment column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4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018" y="1553315"/>
            <a:ext cx="2853963" cy="50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3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62" y="943429"/>
            <a:ext cx="4517571" cy="89965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Scatter Plot</a:t>
            </a:r>
            <a:endParaRPr lang="en-US" sz="4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91870" y="943429"/>
            <a:ext cx="4370377" cy="899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Scatter Pot</a:t>
            </a:r>
            <a:endParaRPr lang="en-US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65716" y="-145261"/>
            <a:ext cx="4887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Descriptive Analysis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25" y="2268992"/>
            <a:ext cx="5563082" cy="38179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0" y="2291854"/>
            <a:ext cx="514394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Strategies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  <a:p>
            <a:r>
              <a:rPr lang="en-US" dirty="0" smtClean="0"/>
              <a:t>Doubly </a:t>
            </a:r>
            <a:r>
              <a:rPr lang="en-US" dirty="0"/>
              <a:t>Robust (DR) with Logistic Regression (LR</a:t>
            </a:r>
            <a:r>
              <a:rPr lang="en-US" dirty="0" smtClean="0"/>
              <a:t>)</a:t>
            </a:r>
          </a:p>
          <a:p>
            <a:r>
              <a:rPr lang="en-US" dirty="0"/>
              <a:t>Doubly Robust Random Forest</a:t>
            </a:r>
            <a:endParaRPr lang="en-US" dirty="0" smtClean="0"/>
          </a:p>
          <a:p>
            <a:r>
              <a:rPr lang="en-US" dirty="0"/>
              <a:t>Gaussian Naive Bayes</a:t>
            </a:r>
          </a:p>
        </p:txBody>
      </p:sp>
    </p:spTree>
    <p:extLst>
      <p:ext uri="{BB962C8B-B14F-4D97-AF65-F5344CB8AC3E}">
        <p14:creationId xmlns:p14="http://schemas.microsoft.com/office/powerpoint/2010/main" val="1593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261</TotalTime>
  <Words>287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Corbel</vt:lpstr>
      <vt:lpstr>Times New Roman</vt:lpstr>
      <vt:lpstr>Depth</vt:lpstr>
      <vt:lpstr>Generalization</vt:lpstr>
      <vt:lpstr>Research questions</vt:lpstr>
      <vt:lpstr>Research Paper</vt:lpstr>
      <vt:lpstr>Statistical Approaches of Generalization</vt:lpstr>
      <vt:lpstr>Fifa Players Performance </vt:lpstr>
      <vt:lpstr>Fifa Players Performance </vt:lpstr>
      <vt:lpstr>Feature Selection</vt:lpstr>
      <vt:lpstr>Scatter Plot</vt:lpstr>
      <vt:lpstr>Generalization Strategies</vt:lpstr>
      <vt:lpstr>Linear Regression </vt:lpstr>
      <vt:lpstr>Linear Regression </vt:lpstr>
      <vt:lpstr>Linear Regression </vt:lpstr>
      <vt:lpstr>Doubly Robust with Logistic Regression</vt:lpstr>
      <vt:lpstr>Doubly Robust with Logistic Regression </vt:lpstr>
      <vt:lpstr>Doubly Robust with Logistic Regression</vt:lpstr>
      <vt:lpstr>Doubly Robust Random Forest</vt:lpstr>
      <vt:lpstr>Doubly Robust Random Forest </vt:lpstr>
      <vt:lpstr>Doubly Robust Random Forest</vt:lpstr>
      <vt:lpstr>Gaussian Naive Bayes </vt:lpstr>
      <vt:lpstr>Gaussian Naive Bayes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Muqsit Farooqi</dc:creator>
  <cp:lastModifiedBy>Syed Hamza Afzal</cp:lastModifiedBy>
  <cp:revision>22</cp:revision>
  <dcterms:created xsi:type="dcterms:W3CDTF">2024-01-14T19:32:54Z</dcterms:created>
  <dcterms:modified xsi:type="dcterms:W3CDTF">2024-01-22T20:00:01Z</dcterms:modified>
</cp:coreProperties>
</file>