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A239-782D-1B84-696F-A1F18B762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43CFF-CCE2-F3C2-C62A-A41E50FBE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BD623-780E-4441-7450-BCC649F2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603-DFA2-4D26-9445-1BE69FBBE58C}" type="datetimeFigureOut">
              <a:rPr lang="en-ZA" smtClean="0"/>
              <a:t>2023/12/01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97E2-B69C-A9D8-47EE-7D5E04BE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B8B2-1057-669E-3E49-2187F383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73C1-5794-4303-91CC-4EBF8B6C0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784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9638-E6B1-3032-C855-30ED2277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ABA9D-5313-E11F-99E8-4B916D56B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11F3-EDD7-B0BF-8EF0-FA9F0DD6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603-DFA2-4D26-9445-1BE69FBBE58C}" type="datetimeFigureOut">
              <a:rPr lang="en-ZA" smtClean="0"/>
              <a:t>2023/12/01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95EC-D39B-02C6-3F1E-51BBFB14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25FD-245B-ECB6-C656-508922DC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73C1-5794-4303-91CC-4EBF8B6C0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863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C2B6D-C42A-B62B-A5F2-745CA32F8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3B66F-99CB-257B-BE29-4B9997E69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91B9-279B-C5F8-DDC9-333B7A2E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603-DFA2-4D26-9445-1BE69FBBE58C}" type="datetimeFigureOut">
              <a:rPr lang="en-ZA" smtClean="0"/>
              <a:t>2023/12/01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80EC-B25D-7066-F90B-56BA962F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DD37-2C92-901F-9B2C-EE5B270E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73C1-5794-4303-91CC-4EBF8B6C0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80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7704-2A46-E54A-048F-F365050F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C8C6-41A0-280A-6F62-56FF506B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DD8E-F014-A9C3-6198-3FFA2047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603-DFA2-4D26-9445-1BE69FBBE58C}" type="datetimeFigureOut">
              <a:rPr lang="en-ZA" smtClean="0"/>
              <a:t>2023/12/01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1E463-F886-77BD-2410-FD438B3B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647C-5FC5-E917-9533-4F53688E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73C1-5794-4303-91CC-4EBF8B6C0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035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F6DA-4621-1F3B-F7F5-685704FA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B49F3-EDA8-1B21-9C88-B4E3BEB9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CAF2-742F-9468-2767-6C9A8CF4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603-DFA2-4D26-9445-1BE69FBBE58C}" type="datetimeFigureOut">
              <a:rPr lang="en-ZA" smtClean="0"/>
              <a:t>2023/12/01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B6E3C-FA7E-7C81-F1B5-EA4F5D8F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6B73C-C6E5-B937-9944-82B50BCA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73C1-5794-4303-91CC-4EBF8B6C0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62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0CF7-366B-E727-5E4E-845C9E24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4721-C4F4-143D-4D5A-65730016E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D4B03-95EA-09D6-899D-44471C1B0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DCF7A-8E2F-40E0-164F-96585140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603-DFA2-4D26-9445-1BE69FBBE58C}" type="datetimeFigureOut">
              <a:rPr lang="en-ZA" smtClean="0"/>
              <a:t>2023/12/01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48875-1829-285D-0862-46CA4B1E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5099D-B07B-8B44-D4DA-1D23FBA8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73C1-5794-4303-91CC-4EBF8B6C0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857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619B-7D74-7FB6-BF5E-280581CC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9A4DD-DC45-05EE-471A-068D7FB7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8611-27C7-5A38-BBE7-F5E48EAE0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634A1-3017-0C63-299A-6650D8F71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1AB3B-147B-F82C-212F-E0020E539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2FBD2-2CAB-C2CE-2D6E-8FA020A4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603-DFA2-4D26-9445-1BE69FBBE58C}" type="datetimeFigureOut">
              <a:rPr lang="en-ZA" smtClean="0"/>
              <a:t>2023/12/01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3A729-EB79-9644-2C31-0FD0FF12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5C461-EE1F-2C30-7167-B6796BAE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73C1-5794-4303-91CC-4EBF8B6C0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510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1DCA-626E-1BBD-11DF-4EB4A5B7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E9616-CC2B-49C3-10CC-97B445E1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603-DFA2-4D26-9445-1BE69FBBE58C}" type="datetimeFigureOut">
              <a:rPr lang="en-ZA" smtClean="0"/>
              <a:t>2023/12/01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0FEF9-05A8-1B79-27E0-21433C13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D8726-39F4-D33E-0A36-2F6EA0D9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73C1-5794-4303-91CC-4EBF8B6C0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46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A1BB2-CE23-14C0-2740-E0181CD2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603-DFA2-4D26-9445-1BE69FBBE58C}" type="datetimeFigureOut">
              <a:rPr lang="en-ZA" smtClean="0"/>
              <a:t>2023/12/01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0D945-0DAE-0C1E-3CF0-9229475B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F8266-0A4A-D031-AB19-70353A6C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73C1-5794-4303-91CC-4EBF8B6C0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37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6BE8-758C-0373-DCFC-B3A7CFC0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D459-E560-531D-8A33-2A88ACC5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E10B9-A020-2A23-BD1F-89004F893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95D0-F4E9-10D9-85C4-B830E65F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603-DFA2-4D26-9445-1BE69FBBE58C}" type="datetimeFigureOut">
              <a:rPr lang="en-ZA" smtClean="0"/>
              <a:t>2023/12/01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9A9E6-A9D1-51CC-6834-5CD4704C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8C095-3659-C9AE-AB21-84288446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73C1-5794-4303-91CC-4EBF8B6C0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57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056A-6B54-0569-4FD2-6CB577EC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D0E64-3BAD-B09A-47CA-27D3FFB80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F3FB6-C23F-9F02-53BE-A2A9903F0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04EF8-5E5C-0CF3-97F9-59FCBEFE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1603-DFA2-4D26-9445-1BE69FBBE58C}" type="datetimeFigureOut">
              <a:rPr lang="en-ZA" smtClean="0"/>
              <a:t>2023/12/01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F7422-3BDB-D69E-7034-18B1DE56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3D01F-5220-C910-6E25-0E64C880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73C1-5794-4303-91CC-4EBF8B6C0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0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18C62-ACFA-2DA1-DA35-2CDF7B9A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4F811-33DD-A92E-8512-C52AF6B54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3D56-2687-AA95-AB83-714FE9B19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603-DFA2-4D26-9445-1BE69FBBE58C}" type="datetimeFigureOut">
              <a:rPr lang="en-ZA" smtClean="0"/>
              <a:t>2023/12/01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170D2-829E-83AC-EE80-90C2CD000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C17F-505D-964D-54DB-717C67C60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373C1-5794-4303-91CC-4EBF8B6C0A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31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127180-459E-3CB9-9783-EBDBC6842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333" y="736548"/>
            <a:ext cx="6441286" cy="55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30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99B6E1-B717-86D0-E39A-D71B3986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90" y="998961"/>
            <a:ext cx="6441286" cy="55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49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antonie</dc:creator>
  <cp:lastModifiedBy>shane antonie</cp:lastModifiedBy>
  <cp:revision>1</cp:revision>
  <dcterms:created xsi:type="dcterms:W3CDTF">2023-12-01T12:57:11Z</dcterms:created>
  <dcterms:modified xsi:type="dcterms:W3CDTF">2023-12-01T13:01:25Z</dcterms:modified>
</cp:coreProperties>
</file>