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90" d="100"/>
          <a:sy n="90" d="100"/>
        </p:scale>
        <p:origin x="523" y="7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10" cy="7201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4" name=""/>
        <p:cNvGrpSpPr/>
        <p:nvPr/>
      </p:nvGrpSpPr>
      <p:grpSpPr>
        <a:xfrm>
          <a:off x="0" y="0"/>
          <a:ext cx="0" cy="0"/>
          <a:chOff x="0" y="0"/>
          <a:chExt cx="0" cy="0"/>
        </a:xfrm>
      </p:grpSpPr>
      <p:sp>
        <p:nvSpPr>
          <p:cNvPr id="104880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a:t>
            </a:fld>
            <a:endParaRPr altLang="en-US" sz="1200" lang="zh-CN">
              <a:latin typeface="Calibri" charset="0"/>
              <a:ea typeface="等线" charset="0"/>
              <a:cs typeface="Calibri" charset="0"/>
            </a:endParaRPr>
          </a:p>
        </p:txBody>
      </p:sp>
      <p:sp>
        <p:nvSpPr>
          <p:cNvPr id="1048801"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802"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t>9/10/2024</a:t>
            </a:fld>
            <a:endParaRPr altLang="en-US" sz="1200" lang="zh-CN">
              <a:latin typeface="Calibri" charset="0"/>
              <a:ea typeface="等线" charset="0"/>
              <a:cs typeface="Calibri" charset="0"/>
            </a:endParaRPr>
          </a:p>
        </p:txBody>
      </p:sp>
      <p:sp>
        <p:nvSpPr>
          <p:cNvPr id="1048803"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804"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805"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a:t>
            </a:fld>
            <a:endParaRPr altLang="en-US" sz="1200" lang="zh-CN">
              <a:latin typeface="Calibri" charset="0"/>
              <a:ea typeface="等线" charset="0"/>
              <a:cs typeface="Calibri" charset="0"/>
            </a:endParaRPr>
          </a:p>
        </p:txBody>
      </p:sp>
      <p:sp>
        <p:nvSpPr>
          <p:cNvPr id="104861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6" name="文本框"/>
          <p:cNvSpPr>
            <a:spLocks noChangeAspect="1" noRot="1" noGrp="1"/>
          </p:cNvSpPr>
          <p:nvPr>
            <p:ph type="sldImg"/>
          </p:nvPr>
        </p:nvSpPr>
        <p:spPr/>
      </p:sp>
      <p:sp>
        <p:nvSpPr>
          <p:cNvPr id="1048727" name="文本框"/>
          <p:cNvSpPr>
            <a:spLocks noGrp="1"/>
          </p:cNvSpPr>
          <p:nvPr>
            <p:ph type="body" idx="1"/>
          </p:nvPr>
        </p:nvSpPr>
        <p:spPr/>
        <p:txBody>
          <a:bodyPr/>
          <a:p>
            <a:endParaRPr altLang="en-US" lang="zh-CN"/>
          </a:p>
        </p:txBody>
      </p:sp>
      <p:sp>
        <p:nvSpPr>
          <p:cNvPr id="104872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4" name="文本框"/>
          <p:cNvSpPr>
            <a:spLocks noChangeAspect="1" noRot="1" noGrp="1"/>
          </p:cNvSpPr>
          <p:nvPr>
            <p:ph type="sldImg"/>
          </p:nvPr>
        </p:nvSpPr>
        <p:spPr/>
      </p:sp>
      <p:sp>
        <p:nvSpPr>
          <p:cNvPr id="1048735" name="文本框"/>
          <p:cNvSpPr>
            <a:spLocks noGrp="1"/>
          </p:cNvSpPr>
          <p:nvPr>
            <p:ph type="body" idx="1"/>
          </p:nvPr>
        </p:nvSpPr>
        <p:spPr/>
        <p:txBody>
          <a:bodyPr/>
          <a:p>
            <a:endParaRPr altLang="en-US" lang="zh-CN"/>
          </a:p>
        </p:txBody>
      </p:sp>
      <p:sp>
        <p:nvSpPr>
          <p:cNvPr id="104873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11</a:t>
            </a:fld>
            <a:endParaRPr altLang="en-US" sz="1200" lang="zh-CN">
              <a:latin typeface="Calibri" charset="0"/>
              <a:ea typeface="等线" charset="0"/>
              <a:cs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39" name="文本框"/>
          <p:cNvSpPr>
            <a:spLocks noChangeAspect="1" noRot="1" noGrp="1"/>
          </p:cNvSpPr>
          <p:nvPr>
            <p:ph type="sldImg"/>
          </p:nvPr>
        </p:nvSpPr>
        <p:spPr/>
      </p:sp>
      <p:sp>
        <p:nvSpPr>
          <p:cNvPr id="1048740" name="文本框"/>
          <p:cNvSpPr>
            <a:spLocks noGrp="1"/>
          </p:cNvSpPr>
          <p:nvPr>
            <p:ph type="body" idx="1"/>
          </p:nvPr>
        </p:nvSpPr>
        <p:spPr/>
        <p:txBody>
          <a:bodyPr/>
          <a:p>
            <a:endParaRPr altLang="en-US" lang="zh-CN"/>
          </a:p>
        </p:txBody>
      </p:sp>
      <p:sp>
        <p:nvSpPr>
          <p:cNvPr id="104874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12</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6" name="文本框"/>
          <p:cNvSpPr>
            <a:spLocks noChangeAspect="1" noRot="1" noGrp="1"/>
          </p:cNvSpPr>
          <p:nvPr>
            <p:ph type="sldImg"/>
          </p:nvPr>
        </p:nvSpPr>
        <p:spPr/>
      </p:sp>
      <p:sp>
        <p:nvSpPr>
          <p:cNvPr id="1048647" name="文本框"/>
          <p:cNvSpPr>
            <a:spLocks noGrp="1"/>
          </p:cNvSpPr>
          <p:nvPr>
            <p:ph type="body" idx="1"/>
          </p:nvPr>
        </p:nvSpPr>
        <p:spPr/>
        <p:txBody>
          <a:bodyPr/>
          <a:p>
            <a:endParaRPr altLang="en-US" lang="zh-CN"/>
          </a:p>
        </p:txBody>
      </p:sp>
      <p:sp>
        <p:nvSpPr>
          <p:cNvPr id="104864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5" name="文本框"/>
          <p:cNvSpPr>
            <a:spLocks noChangeAspect="1" noRot="1" noGrp="1"/>
          </p:cNvSpPr>
          <p:nvPr>
            <p:ph type="sldImg"/>
          </p:nvPr>
        </p:nvSpPr>
        <p:spPr/>
      </p:sp>
      <p:sp>
        <p:nvSpPr>
          <p:cNvPr id="1048666" name="文本框"/>
          <p:cNvSpPr>
            <a:spLocks noGrp="1"/>
          </p:cNvSpPr>
          <p:nvPr>
            <p:ph type="body" idx="1"/>
          </p:nvPr>
        </p:nvSpPr>
        <p:spPr/>
        <p:txBody>
          <a:bodyPr/>
          <a:p>
            <a:endParaRPr altLang="en-US" lang="zh-CN"/>
          </a:p>
        </p:txBody>
      </p:sp>
      <p:sp>
        <p:nvSpPr>
          <p:cNvPr id="104866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4" name="文本框"/>
          <p:cNvSpPr>
            <a:spLocks noChangeAspect="1" noRot="1" noGrp="1"/>
          </p:cNvSpPr>
          <p:nvPr>
            <p:ph type="sldImg"/>
          </p:nvPr>
        </p:nvSpPr>
        <p:spPr/>
      </p:sp>
      <p:sp>
        <p:nvSpPr>
          <p:cNvPr id="1048675" name="文本框"/>
          <p:cNvSpPr>
            <a:spLocks noGrp="1"/>
          </p:cNvSpPr>
          <p:nvPr>
            <p:ph type="body" idx="1"/>
          </p:nvPr>
        </p:nvSpPr>
        <p:spPr/>
        <p:txBody>
          <a:bodyPr/>
          <a:p>
            <a:endParaRPr altLang="en-US" lang="zh-CN"/>
          </a:p>
        </p:txBody>
      </p:sp>
      <p:sp>
        <p:nvSpPr>
          <p:cNvPr id="104867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2" name="文本框"/>
          <p:cNvSpPr>
            <a:spLocks noChangeAspect="1" noRot="1" noGrp="1"/>
          </p:cNvSpPr>
          <p:nvPr>
            <p:ph type="sldImg"/>
          </p:nvPr>
        </p:nvSpPr>
        <p:spPr/>
      </p:sp>
      <p:sp>
        <p:nvSpPr>
          <p:cNvPr id="1048703" name="文本框"/>
          <p:cNvSpPr>
            <a:spLocks noGrp="1"/>
          </p:cNvSpPr>
          <p:nvPr>
            <p:ph type="body" idx="1"/>
          </p:nvPr>
        </p:nvSpPr>
        <p:spPr/>
        <p:txBody>
          <a:bodyPr/>
          <a:p>
            <a:endParaRPr altLang="en-US" lang="zh-CN"/>
          </a:p>
        </p:txBody>
      </p:sp>
      <p:sp>
        <p:nvSpPr>
          <p:cNvPr id="104870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7" name="文本框"/>
          <p:cNvSpPr>
            <a:spLocks noChangeAspect="1" noRot="1" noGrp="1"/>
          </p:cNvSpPr>
          <p:nvPr>
            <p:ph type="sldImg"/>
          </p:nvPr>
        </p:nvSpPr>
        <p:spPr/>
      </p:sp>
      <p:sp>
        <p:nvSpPr>
          <p:cNvPr id="1048708" name="文本框"/>
          <p:cNvSpPr>
            <a:spLocks noGrp="1"/>
          </p:cNvSpPr>
          <p:nvPr>
            <p:ph type="body" idx="1"/>
          </p:nvPr>
        </p:nvSpPr>
        <p:spPr/>
        <p:txBody>
          <a:bodyPr/>
          <a:p>
            <a:endParaRPr altLang="en-US" lang="zh-CN"/>
          </a:p>
        </p:txBody>
      </p:sp>
      <p:sp>
        <p:nvSpPr>
          <p:cNvPr id="104870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8" name="文本框"/>
          <p:cNvSpPr>
            <a:spLocks noChangeAspect="1" noRot="1" noGrp="1"/>
          </p:cNvSpPr>
          <p:nvPr>
            <p:ph type="sldImg"/>
          </p:nvPr>
        </p:nvSpPr>
        <p:spPr/>
      </p:sp>
      <p:sp>
        <p:nvSpPr>
          <p:cNvPr id="1048719" name="文本框"/>
          <p:cNvSpPr>
            <a:spLocks noGrp="1"/>
          </p:cNvSpPr>
          <p:nvPr>
            <p:ph type="body" idx="1"/>
          </p:nvPr>
        </p:nvSpPr>
        <p:spPr/>
        <p:txBody>
          <a:bodyPr/>
          <a:p>
            <a:endParaRPr altLang="en-US" lang="zh-CN"/>
          </a:p>
        </p:txBody>
      </p:sp>
      <p:sp>
        <p:nvSpPr>
          <p:cNvPr id="104872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2" name="文本框"/>
          <p:cNvSpPr>
            <a:spLocks noGrp="1"/>
          </p:cNvSpPr>
          <p:nvPr>
            <p:ph type="ctrTitle"/>
          </p:nvPr>
        </p:nvSpPr>
        <p:spPr>
          <a:xfrm>
            <a:off x="914400" y="2130425"/>
            <a:ext cx="10363200" cy="266700"/>
          </a:xfrm>
        </p:spPr>
        <p:txBody>
          <a:bodyPr/>
          <a:p>
            <a:r>
              <a:rPr altLang="en-US" lang="zh-CN"/>
              <a:t>单击此处编辑母版标题样式</a:t>
            </a:r>
          </a:p>
        </p:txBody>
      </p:sp>
      <p:sp>
        <p:nvSpPr>
          <p:cNvPr id="1048743" name="文本框"/>
          <p:cNvSpPr>
            <a:spLocks noGrp="1"/>
          </p:cNvSpPr>
          <p:nvPr>
            <p:ph type="subTitle" idx="1"/>
          </p:nvPr>
        </p:nvSpPr>
        <p:spPr>
          <a:xfrm>
            <a:off x="1828800" y="3886199"/>
            <a:ext cx="8534400" cy="2667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a:t>单击此处编辑母版副标题样式</a:t>
            </a:r>
          </a:p>
        </p:txBody>
      </p:sp>
      <p:sp>
        <p:nvSpPr>
          <p:cNvPr id="1048744"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45" name="文本框"/>
          <p:cNvSpPr>
            <a:spLocks noGrp="1"/>
          </p:cNvSpPr>
          <p:nvPr>
            <p:ph type="ftr" sz="quarter" idx="11"/>
          </p:nvPr>
        </p:nvSpPr>
        <p:spPr/>
        <p:txBody>
          <a:bodyPr/>
          <a:p>
            <a:endParaRPr altLang="en-US" lang="zh-CN"/>
          </a:p>
        </p:txBody>
      </p:sp>
      <p:sp>
        <p:nvSpPr>
          <p:cNvPr id="104874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3" name="文本框"/>
          <p:cNvSpPr>
            <a:spLocks noGrp="1"/>
          </p:cNvSpPr>
          <p:nvPr>
            <p:ph type="title"/>
          </p:nvPr>
        </p:nvSpPr>
        <p:spPr>
          <a:xfrm>
            <a:off x="755332" y="385444"/>
            <a:ext cx="10681335" cy="266701"/>
          </a:xfrm>
        </p:spPr>
        <p:txBody>
          <a:bodyPr/>
          <a:p>
            <a:r>
              <a:rPr altLang="en-US" lang="zh-CN"/>
              <a:t>单击此处编辑母版标题样式</a:t>
            </a:r>
          </a:p>
        </p:txBody>
      </p:sp>
      <p:sp>
        <p:nvSpPr>
          <p:cNvPr id="1048784" name="文本框"/>
          <p:cNvSpPr>
            <a:spLocks noGrp="1"/>
          </p:cNvSpPr>
          <p:nvPr>
            <p:ph type="body" orient="vert" idx="1"/>
          </p:nvPr>
        </p:nvSpPr>
        <p:spPr>
          <a:xfrm>
            <a:off x="10248900" y="1577340"/>
            <a:ext cx="1333500" cy="4526279"/>
          </a:xfrm>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5"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1" name="文本框"/>
          <p:cNvSpPr>
            <a:spLocks noGrp="1"/>
          </p:cNvSpPr>
          <p:nvPr>
            <p:ph type="title" orient="vert"/>
          </p:nvPr>
        </p:nvSpPr>
        <p:spPr>
          <a:xfrm>
            <a:off x="8420100" y="274638"/>
            <a:ext cx="266700" cy="5851525"/>
          </a:xfrm>
        </p:spPr>
        <p:txBody>
          <a:bodyPr vert="eaVert"/>
          <a:p>
            <a:r>
              <a:rPr altLang="en-US" lang="zh-CN"/>
              <a:t>单击此处编辑母版标题样式</a:t>
            </a:r>
          </a:p>
        </p:txBody>
      </p:sp>
      <p:sp>
        <p:nvSpPr>
          <p:cNvPr id="1048752" name="文本框"/>
          <p:cNvSpPr>
            <a:spLocks noGrp="1"/>
          </p:cNvSpPr>
          <p:nvPr>
            <p:ph type="body" orient="vert" idx="1"/>
          </p:nvPr>
        </p:nvSpPr>
        <p:spPr>
          <a:xfrm>
            <a:off x="5143500" y="274638"/>
            <a:ext cx="1333500" cy="5851525"/>
          </a:xfrm>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53"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358140"/>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2" name="文本框"/>
          <p:cNvSpPr>
            <a:spLocks noGrp="1"/>
          </p:cNvSpPr>
          <p:nvPr>
            <p:ph type="body" idx="4"/>
          </p:nvPr>
        </p:nvSpPr>
        <p:spPr>
          <a:xfrm>
            <a:off x="1828800" y="3840480"/>
            <a:ext cx="8534401" cy="358140"/>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a:off x="755332" y="385444"/>
            <a:ext cx="10681335" cy="266701"/>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27"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28"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78" name="文本框"/>
          <p:cNvSpPr>
            <a:spLocks noGrp="1"/>
          </p:cNvSpPr>
          <p:nvPr>
            <p:ph type="title"/>
          </p:nvPr>
        </p:nvSpPr>
        <p:spPr>
          <a:xfrm>
            <a:off x="755332" y="385444"/>
            <a:ext cx="10681335" cy="266701"/>
          </a:xfrm>
        </p:spPr>
        <p:txBody>
          <a:bodyPr/>
          <a:p>
            <a:r>
              <a:rPr altLang="en-US" lang="zh-CN"/>
              <a:t>单击此处编辑母版标题样式</a:t>
            </a:r>
          </a:p>
        </p:txBody>
      </p:sp>
      <p:sp>
        <p:nvSpPr>
          <p:cNvPr id="1048779" name="文本框"/>
          <p:cNvSpPr>
            <a:spLocks noGrp="1"/>
          </p:cNvSpPr>
          <p:nvPr>
            <p:ph idx="1"/>
          </p:nvPr>
        </p:nvSpPr>
        <p:spPr>
          <a:xfrm>
            <a:off x="609600" y="1577340"/>
            <a:ext cx="10972800" cy="1333501"/>
          </a:xfrm>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0"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81" name="文本框"/>
          <p:cNvSpPr>
            <a:spLocks noGrp="1"/>
          </p:cNvSpPr>
          <p:nvPr>
            <p:ph type="ftr" sz="quarter" idx="11"/>
          </p:nvPr>
        </p:nvSpPr>
        <p:spPr/>
        <p:txBody>
          <a:bodyPr/>
          <a:p>
            <a:endParaRPr altLang="en-US" lang="zh-CN"/>
          </a:p>
        </p:txBody>
      </p:sp>
      <p:sp>
        <p:nvSpPr>
          <p:cNvPr id="104878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2" name="文本框"/>
          <p:cNvSpPr>
            <a:spLocks noGrp="1"/>
          </p:cNvSpPr>
          <p:nvPr>
            <p:ph type="title"/>
          </p:nvPr>
        </p:nvSpPr>
        <p:spPr>
          <a:xfrm>
            <a:off x="722313" y="4406900"/>
            <a:ext cx="7772400" cy="596900"/>
          </a:xfrm>
        </p:spPr>
        <p:txBody>
          <a:bodyPr anchor="t"/>
          <a:lstStyle>
            <a:lvl1pPr algn="l">
              <a:defRPr b="1" cap="all" sz="4000"/>
            </a:lvl1pPr>
          </a:lstStyle>
          <a:p>
            <a:r>
              <a:rPr altLang="en-US" lang="zh-CN"/>
              <a:t>单击此处编辑母版标题样式</a:t>
            </a:r>
          </a:p>
        </p:txBody>
      </p:sp>
      <p:sp>
        <p:nvSpPr>
          <p:cNvPr id="1048763" name="文本框"/>
          <p:cNvSpPr>
            <a:spLocks noGrp="1"/>
          </p:cNvSpPr>
          <p:nvPr>
            <p:ph type="body" idx="1"/>
          </p:nvPr>
        </p:nvSpPr>
        <p:spPr>
          <a:xfrm>
            <a:off x="722313" y="4102099"/>
            <a:ext cx="7772400" cy="304801"/>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a:t>单击此处编辑母版文本样式</a:t>
            </a:r>
          </a:p>
        </p:txBody>
      </p:sp>
      <p:sp>
        <p:nvSpPr>
          <p:cNvPr id="1048764"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65" name="文本框"/>
          <p:cNvSpPr>
            <a:spLocks noGrp="1"/>
          </p:cNvSpPr>
          <p:nvPr>
            <p:ph type="ftr" sz="quarter" idx="11"/>
          </p:nvPr>
        </p:nvSpPr>
        <p:spPr/>
        <p:txBody>
          <a:bodyPr/>
          <a:p>
            <a:endParaRPr altLang="en-US" lang="zh-CN"/>
          </a:p>
        </p:txBody>
      </p:sp>
      <p:sp>
        <p:nvSpPr>
          <p:cNvPr id="104876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88" name="文本框"/>
          <p:cNvSpPr>
            <a:spLocks noGrp="1"/>
          </p:cNvSpPr>
          <p:nvPr>
            <p:ph type="title"/>
          </p:nvPr>
        </p:nvSpPr>
        <p:spPr>
          <a:xfrm>
            <a:off x="755332" y="385444"/>
            <a:ext cx="10681335" cy="266701"/>
          </a:xfrm>
        </p:spPr>
        <p:txBody>
          <a:bodyPr/>
          <a:p>
            <a:r>
              <a:rPr altLang="en-US" lang="zh-CN"/>
              <a:t>单击此处编辑母版标题样式</a:t>
            </a:r>
          </a:p>
        </p:txBody>
      </p:sp>
      <p:sp>
        <p:nvSpPr>
          <p:cNvPr id="1048789" name="文本框"/>
          <p:cNvSpPr>
            <a:spLocks noGrp="1"/>
          </p:cNvSpPr>
          <p:nvPr>
            <p:ph sz="half" idx="1"/>
          </p:nvPr>
        </p:nvSpPr>
        <p:spPr>
          <a:xfrm>
            <a:off x="457200" y="1600200"/>
            <a:ext cx="4038600" cy="203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0" name="文本框"/>
          <p:cNvSpPr>
            <a:spLocks noGrp="1"/>
          </p:cNvSpPr>
          <p:nvPr>
            <p:ph sz="half" idx="2"/>
          </p:nvPr>
        </p:nvSpPr>
        <p:spPr>
          <a:xfrm>
            <a:off x="4648200" y="1600200"/>
            <a:ext cx="4038600" cy="203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1"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92" name="文本框"/>
          <p:cNvSpPr>
            <a:spLocks noGrp="1"/>
          </p:cNvSpPr>
          <p:nvPr>
            <p:ph type="ftr" sz="quarter" idx="11"/>
          </p:nvPr>
        </p:nvSpPr>
        <p:spPr/>
        <p:txBody>
          <a:bodyPr/>
          <a:p>
            <a:endParaRPr altLang="en-US" lang="zh-CN"/>
          </a:p>
        </p:txBody>
      </p:sp>
      <p:sp>
        <p:nvSpPr>
          <p:cNvPr id="104879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7" name="文本框"/>
          <p:cNvSpPr>
            <a:spLocks noGrp="1"/>
          </p:cNvSpPr>
          <p:nvPr>
            <p:ph type="title"/>
          </p:nvPr>
        </p:nvSpPr>
        <p:spPr>
          <a:xfrm>
            <a:off x="755332" y="385444"/>
            <a:ext cx="10681335" cy="266701"/>
          </a:xfrm>
        </p:spPr>
        <p:txBody>
          <a:bodyPr/>
          <a:p>
            <a:r>
              <a:rPr altLang="en-US" lang="zh-CN"/>
              <a:t>单击此处编辑母版标题样式</a:t>
            </a:r>
          </a:p>
        </p:txBody>
      </p:sp>
      <p:sp>
        <p:nvSpPr>
          <p:cNvPr id="1048768" name="文本框"/>
          <p:cNvSpPr>
            <a:spLocks noGrp="1"/>
          </p:cNvSpPr>
          <p:nvPr>
            <p:ph type="body" idx="1"/>
          </p:nvPr>
        </p:nvSpPr>
        <p:spPr>
          <a:xfrm>
            <a:off x="457200" y="1819275"/>
            <a:ext cx="4040188" cy="355600"/>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69" name="文本框"/>
          <p:cNvSpPr>
            <a:spLocks noGrp="1"/>
          </p:cNvSpPr>
          <p:nvPr>
            <p:ph sz="half" idx="2"/>
          </p:nvPr>
        </p:nvSpPr>
        <p:spPr>
          <a:xfrm>
            <a:off x="457200" y="2174875"/>
            <a:ext cx="4040188" cy="140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0" name="文本框"/>
          <p:cNvSpPr>
            <a:spLocks noGrp="1"/>
          </p:cNvSpPr>
          <p:nvPr>
            <p:ph type="body" sz="quarter" idx="3"/>
          </p:nvPr>
        </p:nvSpPr>
        <p:spPr>
          <a:xfrm>
            <a:off x="4645025" y="1819275"/>
            <a:ext cx="4041775" cy="355600"/>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71" name="文本框"/>
          <p:cNvSpPr>
            <a:spLocks noGrp="1"/>
          </p:cNvSpPr>
          <p:nvPr>
            <p:ph sz="quarter" idx="4"/>
          </p:nvPr>
        </p:nvSpPr>
        <p:spPr>
          <a:xfrm>
            <a:off x="4645025" y="2174875"/>
            <a:ext cx="4041775" cy="140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2"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73" name="文本框"/>
          <p:cNvSpPr>
            <a:spLocks noGrp="1"/>
          </p:cNvSpPr>
          <p:nvPr>
            <p:ph type="ftr" sz="quarter" idx="11"/>
          </p:nvPr>
        </p:nvSpPr>
        <p:spPr/>
        <p:txBody>
          <a:bodyPr/>
          <a:p>
            <a:endParaRPr altLang="en-US" lang="zh-CN"/>
          </a:p>
        </p:txBody>
      </p:sp>
      <p:sp>
        <p:nvSpPr>
          <p:cNvPr id="104877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7" name="文本框"/>
          <p:cNvSpPr>
            <a:spLocks noGrp="1"/>
          </p:cNvSpPr>
          <p:nvPr>
            <p:ph type="title"/>
          </p:nvPr>
        </p:nvSpPr>
        <p:spPr>
          <a:xfrm>
            <a:off x="755332" y="385444"/>
            <a:ext cx="10681335" cy="266701"/>
          </a:xfrm>
        </p:spPr>
        <p:txBody>
          <a:bodyPr/>
          <a:p>
            <a:r>
              <a:rPr altLang="en-US" lang="zh-CN"/>
              <a:t>单击此处编辑母版标题样式</a:t>
            </a:r>
          </a:p>
        </p:txBody>
      </p:sp>
      <p:sp>
        <p:nvSpPr>
          <p:cNvPr id="1048748"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49" name="文本框"/>
          <p:cNvSpPr>
            <a:spLocks noGrp="1"/>
          </p:cNvSpPr>
          <p:nvPr>
            <p:ph type="ftr" sz="quarter" idx="11"/>
          </p:nvPr>
        </p:nvSpPr>
        <p:spPr/>
        <p:txBody>
          <a:bodyPr/>
          <a:p>
            <a:endParaRPr altLang="en-US" lang="zh-CN"/>
          </a:p>
        </p:txBody>
      </p:sp>
      <p:sp>
        <p:nvSpPr>
          <p:cNvPr id="104875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5"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76" name="文本框"/>
          <p:cNvSpPr>
            <a:spLocks noGrp="1"/>
          </p:cNvSpPr>
          <p:nvPr>
            <p:ph type="ftr" sz="quarter" idx="11"/>
          </p:nvPr>
        </p:nvSpPr>
        <p:spPr/>
        <p:txBody>
          <a:bodyPr/>
          <a:p>
            <a:endParaRPr altLang="en-US" lang="zh-CN"/>
          </a:p>
        </p:txBody>
      </p:sp>
      <p:sp>
        <p:nvSpPr>
          <p:cNvPr id="104877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4" name="文本框"/>
          <p:cNvSpPr>
            <a:spLocks noGrp="1"/>
          </p:cNvSpPr>
          <p:nvPr>
            <p:ph type="title"/>
          </p:nvPr>
        </p:nvSpPr>
        <p:spPr>
          <a:xfrm>
            <a:off x="457200" y="825500"/>
            <a:ext cx="3008313" cy="609600"/>
          </a:xfrm>
        </p:spPr>
        <p:txBody>
          <a:bodyPr anchor="b"/>
          <a:lstStyle>
            <a:lvl1pPr algn="l">
              <a:defRPr b="1" sz="2000"/>
            </a:lvl1pPr>
          </a:lstStyle>
          <a:p>
            <a:r>
              <a:rPr altLang="en-US" lang="zh-CN"/>
              <a:t>单击此处编辑母版标题样式</a:t>
            </a:r>
          </a:p>
        </p:txBody>
      </p:sp>
      <p:sp>
        <p:nvSpPr>
          <p:cNvPr id="1048795" name="文本框"/>
          <p:cNvSpPr>
            <a:spLocks noGrp="1"/>
          </p:cNvSpPr>
          <p:nvPr>
            <p:ph idx="1"/>
          </p:nvPr>
        </p:nvSpPr>
        <p:spPr>
          <a:xfrm>
            <a:off x="3575050" y="273050"/>
            <a:ext cx="5111750" cy="18669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6" name="文本框"/>
          <p:cNvSpPr>
            <a:spLocks noGrp="1"/>
          </p:cNvSpPr>
          <p:nvPr>
            <p:ph type="body" sz="half" idx="2"/>
          </p:nvPr>
        </p:nvSpPr>
        <p:spPr>
          <a:xfrm>
            <a:off x="457200" y="1435100"/>
            <a:ext cx="3008313" cy="2032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97"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6" name="文本框"/>
          <p:cNvSpPr>
            <a:spLocks noGrp="1"/>
          </p:cNvSpPr>
          <p:nvPr>
            <p:ph type="title"/>
          </p:nvPr>
        </p:nvSpPr>
        <p:spPr>
          <a:xfrm>
            <a:off x="1792288" y="5062537"/>
            <a:ext cx="5486400" cy="304801"/>
          </a:xfrm>
        </p:spPr>
        <p:txBody>
          <a:bodyPr anchor="b"/>
          <a:lstStyle>
            <a:lvl1pPr algn="l">
              <a:defRPr b="1" sz="2000"/>
            </a:lvl1pPr>
          </a:lstStyle>
          <a:p>
            <a:r>
              <a:rPr altLang="en-US" lang="zh-CN"/>
              <a:t>单击此处编辑母版标题样式</a:t>
            </a:r>
          </a:p>
        </p:txBody>
      </p:sp>
      <p:sp>
        <p:nvSpPr>
          <p:cNvPr id="1048757"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8" name="文本框"/>
          <p:cNvSpPr>
            <a:spLocks noGrp="1"/>
          </p:cNvSpPr>
          <p:nvPr>
            <p:ph type="body" sz="half" idx="2"/>
          </p:nvPr>
        </p:nvSpPr>
        <p:spPr>
          <a:xfrm>
            <a:off x="1792288" y="5367338"/>
            <a:ext cx="5486400" cy="2032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59"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60" name="文本框"/>
          <p:cNvSpPr>
            <a:spLocks noGrp="1"/>
          </p:cNvSpPr>
          <p:nvPr>
            <p:ph type="ftr" sz="quarter" idx="11"/>
          </p:nvPr>
        </p:nvSpPr>
        <p:spPr/>
        <p:txBody>
          <a:bodyPr/>
          <a:p>
            <a:endParaRPr altLang="en-US" lang="zh-CN"/>
          </a:p>
        </p:txBody>
      </p:sp>
      <p:sp>
        <p:nvSpPr>
          <p:cNvPr id="104876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t>9/10/2024</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Employee Data Analysis using Excel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1163320" y="3314065"/>
            <a:ext cx="10001885" cy="2123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STUDENT NAME:  </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S</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 </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H</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A</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R</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I</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N</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I</a:t>
            </a:r>
            <a:endParaRPr altLang="zh-CN" baseline="0" b="0" cap="none" dirty="0" sz="2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REGISTER NO</a:t>
            </a:r>
            <a:r>
              <a:rPr altLang="zh-CN" baseline="0" b="0" cap="none" sz="2800" i="0" kern="1200" lang="en-US" spc="0" strike="noStrike" u="none">
                <a:solidFill>
                  <a:schemeClr val="tx1"/>
                </a:solidFill>
                <a:latin typeface="Times New Roman" pitchFamily="18" charset="0"/>
                <a:ea typeface="宋体" charset="0"/>
                <a:cs typeface="Times New Roman" pitchFamily="18" charset="0"/>
              </a:rPr>
              <a:t>: </a:t>
            </a:r>
            <a:r>
              <a:rPr altLang="zh-CN" baseline="0" b="0" cap="none" sz="2800" i="0" kern="1200" lang="en-US" spc="0" strike="noStrike" u="none">
                <a:solidFill>
                  <a:schemeClr val="tx1"/>
                </a:solidFill>
                <a:latin typeface="Times New Roman" pitchFamily="18" charset="0"/>
                <a:ea typeface="宋体" charset="0"/>
                <a:cs typeface="Times New Roman" pitchFamily="18" charset="0"/>
              </a:rPr>
              <a:t>3</a:t>
            </a:r>
            <a:r>
              <a:rPr altLang="zh-CN" baseline="0" b="0" cap="none" sz="2800" i="0" kern="1200" lang="en-US" spc="0" strike="noStrike" u="none">
                <a:solidFill>
                  <a:schemeClr val="tx1"/>
                </a:solidFill>
                <a:latin typeface="Times New Roman" pitchFamily="18" charset="0"/>
                <a:ea typeface="宋体" charset="0"/>
                <a:cs typeface="Times New Roman" pitchFamily="18" charset="0"/>
              </a:rPr>
              <a:t>1</a:t>
            </a:r>
            <a:r>
              <a:rPr altLang="zh-CN" baseline="0" b="0" cap="none" sz="2800" i="0" kern="1200" lang="en-US" spc="0" strike="noStrike" u="none">
                <a:solidFill>
                  <a:schemeClr val="tx1"/>
                </a:solidFill>
                <a:latin typeface="Times New Roman" pitchFamily="18" charset="0"/>
                <a:ea typeface="宋体" charset="0"/>
                <a:cs typeface="Times New Roman" pitchFamily="18" charset="0"/>
              </a:rPr>
              <a:t>2</a:t>
            </a:r>
            <a:r>
              <a:rPr altLang="zh-CN" baseline="0" b="0" cap="none" sz="2800" i="0" kern="1200" lang="en-US" spc="0" strike="noStrike" u="none">
                <a:solidFill>
                  <a:schemeClr val="tx1"/>
                </a:solidFill>
                <a:latin typeface="Times New Roman" pitchFamily="18" charset="0"/>
                <a:ea typeface="宋体" charset="0"/>
                <a:cs typeface="Times New Roman" pitchFamily="18" charset="0"/>
              </a:rPr>
              <a:t>2</a:t>
            </a:r>
            <a:r>
              <a:rPr altLang="zh-CN" baseline="0" b="0" cap="none" sz="2800" i="0" kern="1200" lang="en-US" spc="0" strike="noStrike" u="none">
                <a:solidFill>
                  <a:schemeClr val="tx1"/>
                </a:solidFill>
                <a:latin typeface="Times New Roman" pitchFamily="18" charset="0"/>
                <a:ea typeface="宋体" charset="0"/>
                <a:cs typeface="Times New Roman" pitchFamily="18" charset="0"/>
              </a:rPr>
              <a:t>0</a:t>
            </a:r>
            <a:r>
              <a:rPr altLang="zh-CN" baseline="0" b="0" cap="none" sz="2800" i="0" kern="1200" lang="en-US" spc="0" strike="noStrike" u="none">
                <a:solidFill>
                  <a:schemeClr val="tx1"/>
                </a:solidFill>
                <a:latin typeface="Times New Roman" pitchFamily="18" charset="0"/>
                <a:ea typeface="宋体" charset="0"/>
                <a:cs typeface="Times New Roman" pitchFamily="18" charset="0"/>
              </a:rPr>
              <a:t>3</a:t>
            </a:r>
            <a:r>
              <a:rPr altLang="zh-CN" baseline="0" b="0" cap="none" sz="2800" i="0" kern="1200" lang="en-US" spc="0" strike="noStrike" u="none">
                <a:solidFill>
                  <a:schemeClr val="tx1"/>
                </a:solidFill>
                <a:latin typeface="Times New Roman" pitchFamily="18" charset="0"/>
                <a:ea typeface="宋体" charset="0"/>
                <a:cs typeface="Times New Roman" pitchFamily="18" charset="0"/>
              </a:rPr>
              <a:t>7</a:t>
            </a:r>
            <a:r>
              <a:rPr altLang="zh-CN" baseline="0" b="0" cap="none" sz="2800" i="0" kern="1200" lang="en-US" spc="0" strike="noStrike" u="none">
                <a:solidFill>
                  <a:schemeClr val="tx1"/>
                </a:solidFill>
                <a:latin typeface="Times New Roman" pitchFamily="18" charset="0"/>
                <a:ea typeface="宋体" charset="0"/>
                <a:cs typeface="Times New Roman" pitchFamily="18" charset="0"/>
              </a:rPr>
              <a:t>3</a:t>
            </a:r>
            <a:r>
              <a:rPr altLang="zh-CN" baseline="0" b="0" cap="none" sz="2800" i="0" kern="1200" lang="en-US" spc="0" strike="noStrike" u="none">
                <a:solidFill>
                  <a:schemeClr val="tx1"/>
                </a:solidFill>
                <a:latin typeface="Times New Roman" pitchFamily="18" charset="0"/>
                <a:ea typeface="宋体" charset="0"/>
                <a:cs typeface="Times New Roman" pitchFamily="18" charset="0"/>
              </a:rPr>
              <a:t>5</a:t>
            </a:r>
            <a:endParaRPr altLang="zh-CN" baseline="0" b="0" cap="none" dirty="0" sz="2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DEPARTMENT: 3rd B.COM (</a:t>
            </a:r>
            <a:r>
              <a:rPr altLang="zh-CN" dirty="0" sz="2800" lang="en-US">
                <a:latin typeface="Times New Roman" pitchFamily="18" charset="0"/>
                <a:cs typeface="Times New Roman" pitchFamily="18" charset="0"/>
              </a:rPr>
              <a:t>COMPUTER APLLICATION)</a:t>
            </a:r>
            <a:endParaRPr altLang="zh-CN" baseline="0" b="0" cap="none" dirty="0" sz="2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COLLEGE: </a:t>
            </a:r>
            <a:r>
              <a:rPr altLang="zh-CN" dirty="0" sz="2800" lang="en-US">
                <a:latin typeface="Times New Roman" pitchFamily="18" charset="0"/>
                <a:cs typeface="Times New Roman" pitchFamily="18" charset="0"/>
              </a:rPr>
              <a:t>HINDUSTAN </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ARTS AND SCIENCE COLLEGE</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
        <p:nvSpPr>
          <p:cNvPr id="1048806"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
        <p:cNvGrpSpPr/>
        <p:nvPr/>
      </p:nvGrpSpPr>
      <p:grpSpPr>
        <a:xfrm>
          <a:off x="0" y="0"/>
          <a:ext cx="0" cy="0"/>
          <a:chOff x="0" y="0"/>
          <a:chExt cx="0" cy="0"/>
        </a:xfrm>
      </p:grpSpPr>
      <p:sp>
        <p:nvSpPr>
          <p:cNvPr id="104872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3" name="矩形"/>
          <p:cNvSpPr/>
          <p:nvPr/>
        </p:nvSpPr>
        <p:spPr>
          <a:xfrm>
            <a:off x="739774" y="290830"/>
            <a:ext cx="7436484" cy="83248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5400" i="0" kern="1200" lang="en-US" spc="15" strike="noStrike" u="none">
                <a:solidFill>
                  <a:schemeClr val="tx1"/>
                </a:solidFill>
                <a:latin typeface="Times New Roman" pitchFamily="18" charset="0"/>
                <a:ea typeface="宋体" charset="0"/>
                <a:cs typeface="Times New Roman" pitchFamily="18" charset="0"/>
              </a:rPr>
              <a:t>M</a:t>
            </a:r>
            <a:r>
              <a:rPr altLang="zh-CN" baseline="0" b="1" cap="none" sz="5400" i="0" kern="1200" lang="en-US" spc="0" strike="noStrike" u="none">
                <a:solidFill>
                  <a:schemeClr val="tx1"/>
                </a:solidFill>
                <a:latin typeface="Times New Roman" pitchFamily="18" charset="0"/>
                <a:ea typeface="宋体" charset="0"/>
                <a:cs typeface="Times New Roman" pitchFamily="18" charset="0"/>
              </a:rPr>
              <a:t>O</a:t>
            </a:r>
            <a:r>
              <a:rPr altLang="zh-CN" baseline="0" b="1" cap="none" sz="5400" i="0" kern="1200" lang="en-US" spc="-15" strike="noStrike" u="none">
                <a:solidFill>
                  <a:schemeClr val="tx1"/>
                </a:solidFill>
                <a:latin typeface="Times New Roman" pitchFamily="18" charset="0"/>
                <a:ea typeface="宋体" charset="0"/>
                <a:cs typeface="Times New Roman" pitchFamily="18" charset="0"/>
              </a:rPr>
              <a:t>D</a:t>
            </a:r>
            <a:r>
              <a:rPr altLang="zh-CN" baseline="0" b="1" cap="none" sz="5400" i="0" kern="1200" lang="en-US" spc="-35" strike="noStrike" u="none">
                <a:solidFill>
                  <a:schemeClr val="tx1"/>
                </a:solidFill>
                <a:latin typeface="Times New Roman" pitchFamily="18" charset="0"/>
                <a:ea typeface="宋体" charset="0"/>
                <a:cs typeface="Times New Roman" pitchFamily="18" charset="0"/>
              </a:rPr>
              <a:t>E</a:t>
            </a:r>
            <a:r>
              <a:rPr altLang="zh-CN" baseline="0" b="1" cap="none" sz="5400" i="0" kern="1200" lang="en-US" spc="-30" strike="noStrike" u="none">
                <a:solidFill>
                  <a:schemeClr val="tx1"/>
                </a:solidFill>
                <a:latin typeface="Times New Roman" pitchFamily="18" charset="0"/>
                <a:ea typeface="宋体" charset="0"/>
                <a:cs typeface="Times New Roman" pitchFamily="18" charset="0"/>
              </a:rPr>
              <a:t>LL</a:t>
            </a:r>
            <a:r>
              <a:rPr altLang="zh-CN" baseline="0" b="1" cap="none" sz="5400" i="0" kern="1200" lang="en-US" spc="-5" strike="noStrike" u="none">
                <a:solidFill>
                  <a:schemeClr val="tx1"/>
                </a:solidFill>
                <a:latin typeface="Times New Roman" pitchFamily="18" charset="0"/>
                <a:ea typeface="宋体" charset="0"/>
                <a:cs typeface="Times New Roman" pitchFamily="18" charset="0"/>
              </a:rPr>
              <a:t>I</a:t>
            </a:r>
            <a:r>
              <a:rPr altLang="zh-CN" baseline="0" b="1" cap="none" sz="5400" i="0" kern="1200" lang="en-US" spc="30" strike="noStrike" u="none">
                <a:solidFill>
                  <a:schemeClr val="tx1"/>
                </a:solidFill>
                <a:latin typeface="Times New Roman" pitchFamily="18" charset="0"/>
                <a:ea typeface="宋体" charset="0"/>
                <a:cs typeface="Times New Roman" pitchFamily="18" charset="0"/>
              </a:rPr>
              <a:t>N</a:t>
            </a:r>
            <a:r>
              <a:rPr altLang="zh-CN" baseline="0" b="1" cap="none" sz="5400" i="0" kern="1200" lang="en-US" spc="5" strike="noStrike" u="none">
                <a:solidFill>
                  <a:schemeClr val="tx1"/>
                </a:solidFill>
                <a:latin typeface="Times New Roman" pitchFamily="18" charset="0"/>
                <a:ea typeface="宋体" charset="0"/>
                <a:cs typeface="Times New Roman" pitchFamily="18" charset="0"/>
              </a:rPr>
              <a:t>G</a:t>
            </a:r>
            <a:endParaRPr altLang="en-US" baseline="0" b="1" cap="none" sz="5400" i="0" kern="1200" lang="zh-CN" spc="5" strike="noStrike" u="none">
              <a:solidFill>
                <a:schemeClr val="tx1"/>
              </a:solidFill>
              <a:latin typeface="Times New Roman" pitchFamily="18" charset="0"/>
              <a:ea typeface="宋体" charset="0"/>
              <a:cs typeface="Times New Roman" pitchFamily="18" charset="0"/>
            </a:endParaRPr>
          </a:p>
        </p:txBody>
      </p:sp>
      <p:sp>
        <p:nvSpPr>
          <p:cNvPr id="1048724"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5" name="矩形"/>
          <p:cNvSpPr/>
          <p:nvPr/>
        </p:nvSpPr>
        <p:spPr>
          <a:xfrm>
            <a:off x="1084580" y="1612265"/>
            <a:ext cx="7790180" cy="3930015"/>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Dataset Collection - Employee Performance  Dataset</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Dataset Preparation - Deleting Blanks, Filtering and Removing Blank data in the Dataset.</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Using IFS formula to attain the Feedback for Job Performace through Current Employee Rating (1,2,3,4,5) (Good &amp; Bad)</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Insert Pivot Table to Summarize the Dataset on Employee Performance  based on Gender Code , Current Employee Rating , and Feedback of Performance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 Visualization using Area Chart to represent the Performnce of the Employee. </a:t>
            </a: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Result and Discussion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Final Report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endParaRPr altLang="en-US" baseline="0" b="0" cap="none" sz="20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2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0" name="曲线"/>
          <p:cNvSpPr/>
          <p:nvPr/>
        </p:nvSpPr>
        <p:spPr>
          <a:xfrm>
            <a:off x="8305800" y="68580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32" name="文本框"/>
          <p:cNvSpPr>
            <a:spLocks noGrp="1"/>
          </p:cNvSpPr>
          <p:nvPr>
            <p:ph type="title"/>
          </p:nvPr>
        </p:nvSpPr>
        <p:spPr>
          <a:xfrm>
            <a:off x="755015" y="385445"/>
            <a:ext cx="4337685"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imes New Roman" pitchFamily="18" charset="0"/>
                <a:ea typeface="宋体" charset="0"/>
                <a:cs typeface="Times New Roman" pitchFamily="18" charset="0"/>
              </a:rPr>
              <a:t>R</a:t>
            </a:r>
            <a:r>
              <a:rPr altLang="zh-CN" baseline="0" b="1" cap="none" sz="4800" i="0" kern="0" lang="en-US" spc="-40" strike="noStrike" u="none">
                <a:solidFill>
                  <a:schemeClr val="tx1"/>
                </a:solidFill>
                <a:latin typeface="Times New Roman" pitchFamily="18" charset="0"/>
                <a:ea typeface="宋体" charset="0"/>
                <a:cs typeface="Times New Roman" pitchFamily="18" charset="0"/>
              </a:rPr>
              <a:t>E</a:t>
            </a:r>
            <a:r>
              <a:rPr altLang="zh-CN" baseline="0" b="1" cap="none" sz="4800" i="0" kern="0" lang="en-US" spc="15" strike="noStrike" u="none">
                <a:solidFill>
                  <a:schemeClr val="tx1"/>
                </a:solidFill>
                <a:latin typeface="Times New Roman" pitchFamily="18" charset="0"/>
                <a:ea typeface="宋体" charset="0"/>
                <a:cs typeface="Times New Roman" pitchFamily="18" charset="0"/>
              </a:rPr>
              <a:t>S</a:t>
            </a:r>
            <a:r>
              <a:rPr altLang="zh-CN" baseline="0" b="1" cap="none" sz="4800" i="0" kern="0" lang="en-US" spc="-30" strike="noStrike" u="none">
                <a:solidFill>
                  <a:schemeClr val="tx1"/>
                </a:solidFill>
                <a:latin typeface="Times New Roman" pitchFamily="18" charset="0"/>
                <a:ea typeface="宋体" charset="0"/>
                <a:cs typeface="Times New Roman" pitchFamily="18" charset="0"/>
              </a:rPr>
              <a:t>U</a:t>
            </a:r>
            <a:r>
              <a:rPr altLang="zh-CN" baseline="0" b="1" cap="none" sz="4800" i="0" kern="0" lang="en-US" spc="-405" strike="noStrike" u="none">
                <a:solidFill>
                  <a:schemeClr val="tx1"/>
                </a:solidFill>
                <a:latin typeface="Times New Roman" pitchFamily="18" charset="0"/>
                <a:ea typeface="宋体" charset="0"/>
                <a:cs typeface="Times New Roman" pitchFamily="18" charset="0"/>
              </a:rPr>
              <a:t>L</a:t>
            </a:r>
            <a:r>
              <a:rPr altLang="zh-CN" baseline="0" b="1" cap="none" sz="4800" i="0" kern="0" lang="en-US" spc="0" strike="noStrike" u="none">
                <a:solidFill>
                  <a:schemeClr val="tx1"/>
                </a:solidFill>
                <a:latin typeface="Times New Roman" pitchFamily="18" charset="0"/>
                <a:ea typeface="宋体" charset="0"/>
                <a:cs typeface="Times New Roman" pitchFamily="18" charset="0"/>
              </a:rPr>
              <a:t>TS</a:t>
            </a:r>
            <a:endParaRPr altLang="en-US" baseline="0" b="1" cap="none" sz="4800" i="0" kern="0" lang="zh-CN" spc="0" strike="noStrike" u="none">
              <a:solidFill>
                <a:schemeClr val="tx1"/>
              </a:solidFill>
              <a:latin typeface="Times New Roman" pitchFamily="18" charset="0"/>
              <a:ea typeface="宋体" charset="0"/>
              <a:cs typeface="Times New Roman" pitchFamily="18" charset="0"/>
            </a:endParaRPr>
          </a:p>
        </p:txBody>
      </p:sp>
      <p:sp>
        <p:nvSpPr>
          <p:cNvPr id="104873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pic>
        <p:nvPicPr>
          <p:cNvPr id="2097168" name="图片"/>
          <p:cNvPicPr>
            <a:picLocks noChangeAspect="1"/>
          </p:cNvPicPr>
          <p:nvPr/>
        </p:nvPicPr>
        <p:blipFill>
          <a:blip xmlns:r="http://schemas.openxmlformats.org/officeDocument/2006/relationships" r:embed="rId2" cstate="print"/>
          <a:stretch>
            <a:fillRect/>
          </a:stretch>
        </p:blipFill>
        <p:spPr>
          <a:xfrm>
            <a:off x="685800" y="1524000"/>
            <a:ext cx="7411720" cy="4208145"/>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0" name=""/>
        <p:cNvGrpSpPr/>
        <p:nvPr/>
      </p:nvGrpSpPr>
      <p:grpSpPr>
        <a:xfrm>
          <a:off x="0" y="0"/>
          <a:ext cx="0" cy="0"/>
          <a:chOff x="0" y="0"/>
          <a:chExt cx="0" cy="0"/>
        </a:xfrm>
      </p:grpSpPr>
      <p:sp>
        <p:nvSpPr>
          <p:cNvPr id="1048737" name="文本框"/>
          <p:cNvSpPr>
            <a:spLocks noGrp="1"/>
          </p:cNvSpPr>
          <p:nvPr>
            <p:ph type="title"/>
          </p:nvPr>
        </p:nvSpPr>
        <p:spPr>
          <a:xfrm>
            <a:off x="755332" y="385444"/>
            <a:ext cx="10681335" cy="83058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5400" i="0" kern="0" lang="en-US" spc="0" strike="noStrike" u="none">
                <a:solidFill>
                  <a:schemeClr val="tx1"/>
                </a:solidFill>
                <a:latin typeface="Times New Roman" pitchFamily="18" charset="0"/>
                <a:ea typeface="宋体" charset="0"/>
                <a:cs typeface="Times New Roman" pitchFamily="18" charset="0"/>
              </a:rPr>
              <a:t>Conclusion</a:t>
            </a:r>
            <a:endParaRPr altLang="en-US" baseline="0" b="1" cap="none" sz="5400" i="0" kern="0" lang="zh-CN" spc="0" strike="noStrike" u="none">
              <a:solidFill>
                <a:schemeClr val="tx1"/>
              </a:solidFill>
              <a:latin typeface="Times New Roman" pitchFamily="18" charset="0"/>
              <a:ea typeface="宋体" charset="0"/>
              <a:cs typeface="Times New Roman" pitchFamily="18" charset="0"/>
            </a:endParaRPr>
          </a:p>
        </p:txBody>
      </p:sp>
      <p:sp>
        <p:nvSpPr>
          <p:cNvPr id="1048738" name="矩形"/>
          <p:cNvSpPr/>
          <p:nvPr/>
        </p:nvSpPr>
        <p:spPr>
          <a:xfrm>
            <a:off x="386080" y="1508125"/>
            <a:ext cx="9569450" cy="4786629"/>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The employee performance analysis reveals valuable insights into current ratings, strengths, and weaknesses. The study highlights high-performing employees in specific job functions and locations, and identifies areas for improvement in feedback and performance scores. Additionally, correlations are found between employee type, gender, and performance ratings. These findings can inform data-driven HR decisions and targeted interventions to enhance employee performance and overall organizational success.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grpSp>
        <p:nvGrpSpPr>
          <p:cNvPr id="35" name="组合"/>
          <p:cNvGrpSpPr/>
          <p:nvPr/>
        </p:nvGrpSpPr>
        <p:grpSpPr>
          <a:xfrm>
            <a:off x="7448612" y="0"/>
            <a:ext cx="4743795" cy="6858466"/>
            <a:chOff x="7448612" y="0"/>
            <a:chExt cx="4743795" cy="6858466"/>
          </a:xfrm>
        </p:grpSpPr>
        <p:sp>
          <p:nvSpPr>
            <p:cNvPr id="1048630"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1"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2"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3"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4"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5"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6"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7"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8"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39"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3" name="文本框"/>
          <p:cNvSpPr>
            <a:spLocks noGrp="1"/>
          </p:cNvSpPr>
          <p:nvPr>
            <p:ph type="title"/>
          </p:nvPr>
        </p:nvSpPr>
        <p:spPr>
          <a:xfrm>
            <a:off x="739774" y="829310"/>
            <a:ext cx="8258809"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imes New Roman" pitchFamily="18" charset="0"/>
                <a:ea typeface="宋体" charset="0"/>
                <a:cs typeface="Times New Roman" pitchFamily="18" charset="0"/>
              </a:rPr>
              <a:t>PROJECT</a:t>
            </a:r>
            <a:r>
              <a:rPr altLang="zh-CN" baseline="0" b="1" cap="none" sz="4250" i="0" kern="0" lang="en-US" spc="-85" strike="noStrike" u="none">
                <a:solidFill>
                  <a:schemeClr val="tx1"/>
                </a:solidFill>
                <a:latin typeface="Times New Roman" pitchFamily="18" charset="0"/>
                <a:ea typeface="宋体" charset="0"/>
                <a:cs typeface="Times New Roman" pitchFamily="18" charset="0"/>
              </a:rPr>
              <a:t> </a:t>
            </a:r>
            <a:r>
              <a:rPr altLang="zh-CN" baseline="0" b="1" cap="none" sz="4250" i="0" kern="0" lang="en-US" spc="25" strike="noStrike" u="none">
                <a:solidFill>
                  <a:schemeClr val="tx1"/>
                </a:solidFill>
                <a:latin typeface="Times New Roman" pitchFamily="18" charset="0"/>
                <a:ea typeface="宋体" charset="0"/>
                <a:cs typeface="Times New Roman" pitchFamily="18" charset="0"/>
              </a:rPr>
              <a:t>TITLE</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44"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45" name="矩形"/>
          <p:cNvSpPr/>
          <p:nvPr/>
        </p:nvSpPr>
        <p:spPr>
          <a:xfrm>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9" name=""/>
        <p:cNvGrpSpPr/>
        <p:nvPr/>
      </p:nvGrpSpPr>
      <p:grpSpPr>
        <a:xfrm>
          <a:off x="0" y="0"/>
          <a:ext cx="0" cy="0"/>
          <a:chOff x="0" y="0"/>
          <a:chExt cx="0" cy="0"/>
        </a:xfrm>
      </p:grpSpPr>
      <p:grpSp>
        <p:nvGrpSpPr>
          <p:cNvPr id="40" name="组合"/>
          <p:cNvGrpSpPr/>
          <p:nvPr/>
        </p:nvGrpSpPr>
        <p:grpSpPr>
          <a:xfrm>
            <a:off x="7448612" y="0"/>
            <a:ext cx="4743795" cy="6858466"/>
            <a:chOff x="7448612" y="0"/>
            <a:chExt cx="4743795" cy="6858466"/>
          </a:xfrm>
        </p:grpSpPr>
        <p:sp>
          <p:nvSpPr>
            <p:cNvPr id="1048649"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0"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1"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2"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3"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4"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5"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6"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7"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8"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9"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60"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1"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62" name="文本框"/>
          <p:cNvSpPr>
            <a:spLocks noGrp="1"/>
          </p:cNvSpPr>
          <p:nvPr>
            <p:ph type="title"/>
          </p:nvPr>
        </p:nvSpPr>
        <p:spPr>
          <a:xfrm>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63"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4" name="矩形"/>
          <p:cNvSpPr/>
          <p:nvPr/>
        </p:nvSpPr>
        <p:spPr>
          <a:xfrm>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Our Solution and Proposition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Dataset Description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Modelling Approach</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Discussion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6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7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1" name="文本框"/>
          <p:cNvSpPr>
            <a:spLocks noGrp="1"/>
          </p:cNvSpPr>
          <p:nvPr>
            <p:ph type="title"/>
          </p:nvPr>
        </p:nvSpPr>
        <p:spPr>
          <a:xfrm>
            <a:off x="833755" y="575310"/>
            <a:ext cx="7776210" cy="68325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400" i="0" kern="0" lang="en-US" spc="-20" strike="noStrike" u="none">
                <a:solidFill>
                  <a:schemeClr val="tx1"/>
                </a:solidFill>
                <a:latin typeface="Times New Roman" pitchFamily="18" charset="0"/>
                <a:ea typeface="宋体" charset="0"/>
                <a:cs typeface="Times New Roman" pitchFamily="18" charset="0"/>
              </a:rPr>
              <a:t>P</a:t>
            </a:r>
            <a:r>
              <a:rPr altLang="zh-CN" baseline="0" b="1" cap="none" sz="4400" i="0" kern="0" lang="en-US" spc="15" strike="noStrike" u="none">
                <a:solidFill>
                  <a:schemeClr val="tx1"/>
                </a:solidFill>
                <a:latin typeface="Times New Roman" pitchFamily="18" charset="0"/>
                <a:ea typeface="宋体" charset="0"/>
                <a:cs typeface="Times New Roman" pitchFamily="18" charset="0"/>
              </a:rPr>
              <a:t>ROB</a:t>
            </a:r>
            <a:r>
              <a:rPr altLang="zh-CN" baseline="0" b="1" cap="none" sz="4400" i="0" kern="0" lang="en-US" spc="55" strike="noStrike" u="none">
                <a:solidFill>
                  <a:schemeClr val="tx1"/>
                </a:solidFill>
                <a:latin typeface="Times New Roman" pitchFamily="18" charset="0"/>
                <a:ea typeface="宋体" charset="0"/>
                <a:cs typeface="Times New Roman" pitchFamily="18" charset="0"/>
              </a:rPr>
              <a:t>L</a:t>
            </a:r>
            <a:r>
              <a:rPr altLang="zh-CN" baseline="0" b="1" cap="none" sz="4400" i="0" kern="0" lang="en-US" spc="-20" strike="noStrike" u="none">
                <a:solidFill>
                  <a:schemeClr val="tx1"/>
                </a:solidFill>
                <a:latin typeface="Times New Roman" pitchFamily="18" charset="0"/>
                <a:ea typeface="宋体" charset="0"/>
                <a:cs typeface="Times New Roman" pitchFamily="18" charset="0"/>
              </a:rPr>
              <a:t>E</a:t>
            </a:r>
            <a:r>
              <a:rPr altLang="zh-CN" baseline="0" b="1" cap="none" sz="4400" i="0" kern="0" lang="en-US" spc="20" strike="noStrike" u="none">
                <a:solidFill>
                  <a:schemeClr val="tx1"/>
                </a:solidFill>
                <a:latin typeface="Times New Roman" pitchFamily="18" charset="0"/>
                <a:ea typeface="宋体" charset="0"/>
                <a:cs typeface="Times New Roman" pitchFamily="18" charset="0"/>
              </a:rPr>
              <a:t>M</a:t>
            </a:r>
            <a:r>
              <a:rPr altLang="zh-CN" baseline="0" b="1" cap="none" sz="4400" i="0" kern="0" lang="en-US" spc="0" strike="noStrike" u="none">
                <a:solidFill>
                  <a:schemeClr val="tx1"/>
                </a:solidFill>
                <a:latin typeface="Times New Roman" pitchFamily="18" charset="0"/>
                <a:ea typeface="宋体" charset="0"/>
                <a:cs typeface="Times New Roman" pitchFamily="18" charset="0"/>
              </a:rPr>
              <a:t>	</a:t>
            </a:r>
            <a:r>
              <a:rPr altLang="zh-CN" baseline="0" b="1" cap="none" sz="4400" i="0" kern="0" lang="en-US" spc="10" strike="noStrike" u="none">
                <a:solidFill>
                  <a:schemeClr val="tx1"/>
                </a:solidFill>
                <a:latin typeface="Times New Roman" pitchFamily="18" charset="0"/>
                <a:ea typeface="宋体" charset="0"/>
                <a:cs typeface="Times New Roman" pitchFamily="18" charset="0"/>
              </a:rPr>
              <a:t>S</a:t>
            </a:r>
            <a:r>
              <a:rPr altLang="zh-CN" baseline="0" b="1" cap="none" sz="4400" i="0" kern="0" lang="en-US" spc="-370" strike="noStrike" u="none">
                <a:solidFill>
                  <a:schemeClr val="tx1"/>
                </a:solidFill>
                <a:latin typeface="Times New Roman" pitchFamily="18" charset="0"/>
                <a:ea typeface="宋体" charset="0"/>
                <a:cs typeface="Times New Roman" pitchFamily="18" charset="0"/>
              </a:rPr>
              <a:t>T</a:t>
            </a:r>
            <a:r>
              <a:rPr altLang="zh-CN" baseline="0" b="1" cap="none" sz="4400" i="0" kern="0" lang="en-US" spc="-375" strike="noStrike" u="none">
                <a:solidFill>
                  <a:schemeClr val="tx1"/>
                </a:solidFill>
                <a:latin typeface="Times New Roman" pitchFamily="18" charset="0"/>
                <a:ea typeface="宋体" charset="0"/>
                <a:cs typeface="Times New Roman" pitchFamily="18" charset="0"/>
              </a:rPr>
              <a:t>A</a:t>
            </a:r>
            <a:r>
              <a:rPr altLang="zh-CN" baseline="0" b="1" cap="none" sz="4400" i="0" kern="0" lang="en-US" spc="15" strike="noStrike" u="none">
                <a:solidFill>
                  <a:schemeClr val="tx1"/>
                </a:solidFill>
                <a:latin typeface="Times New Roman" pitchFamily="18" charset="0"/>
                <a:ea typeface="宋体" charset="0"/>
                <a:cs typeface="Times New Roman" pitchFamily="18" charset="0"/>
              </a:rPr>
              <a:t>T</a:t>
            </a:r>
            <a:r>
              <a:rPr altLang="zh-CN" baseline="0" b="1" cap="none" sz="4400" i="0" kern="0" lang="en-US" spc="-10" strike="noStrike" u="none">
                <a:solidFill>
                  <a:schemeClr val="tx1"/>
                </a:solidFill>
                <a:latin typeface="Times New Roman" pitchFamily="18" charset="0"/>
                <a:ea typeface="宋体" charset="0"/>
                <a:cs typeface="Times New Roman" pitchFamily="18" charset="0"/>
              </a:rPr>
              <a:t>E</a:t>
            </a:r>
            <a:r>
              <a:rPr altLang="zh-CN" baseline="0" b="1" cap="none" sz="4400" i="0" kern="0" lang="en-US" spc="-20" strike="noStrike" u="none">
                <a:solidFill>
                  <a:schemeClr val="tx1"/>
                </a:solidFill>
                <a:latin typeface="Times New Roman" pitchFamily="18" charset="0"/>
                <a:ea typeface="宋体" charset="0"/>
                <a:cs typeface="Times New Roman" pitchFamily="18" charset="0"/>
              </a:rPr>
              <a:t>ME</a:t>
            </a:r>
            <a:r>
              <a:rPr altLang="zh-CN" baseline="0" b="1" cap="none" sz="4400" i="0" kern="0" lang="en-US" spc="10" strike="noStrike" u="none">
                <a:solidFill>
                  <a:schemeClr val="tx1"/>
                </a:solidFill>
                <a:latin typeface="Times New Roman" pitchFamily="18" charset="0"/>
                <a:ea typeface="宋体" charset="0"/>
                <a:cs typeface="Times New Roman" pitchFamily="18" charset="0"/>
              </a:rPr>
              <a:t>NT</a:t>
            </a:r>
            <a:endParaRPr altLang="en-US" baseline="0" b="1" cap="none" sz="4400" i="0" kern="0" lang="zh-CN" spc="10" strike="noStrike" u="none">
              <a:solidFill>
                <a:schemeClr val="tx1"/>
              </a:solidFill>
              <a:latin typeface="Times New Roman" pitchFamily="18" charset="0"/>
              <a:ea typeface="宋体" charset="0"/>
              <a:cs typeface="Times New Roman" pitchFamily="18"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3" name="矩形"/>
          <p:cNvSpPr/>
          <p:nvPr/>
        </p:nvSpPr>
        <p:spPr>
          <a:xfrm>
            <a:off x="637540" y="2274570"/>
            <a:ext cx="7495540" cy="22250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To Analyse the performance of the employee with current employee rating given in the Employee data set. </a:t>
            </a:r>
            <a:endParaRPr altLang="en-US" baseline="0" b="0" cap="none" sz="36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0" name="文本框"/>
          <p:cNvSpPr>
            <a:spLocks noGrp="1"/>
          </p:cNvSpPr>
          <p:nvPr>
            <p:ph type="title"/>
          </p:nvPr>
        </p:nvSpPr>
        <p:spPr>
          <a:xfrm>
            <a:off x="739774" y="829310"/>
            <a:ext cx="734758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imes New Roman" pitchFamily="18" charset="0"/>
                <a:ea typeface="宋体" charset="0"/>
                <a:cs typeface="Times New Roman" pitchFamily="18" charset="0"/>
              </a:rPr>
              <a:t>PROJECT	</a:t>
            </a:r>
            <a:r>
              <a:rPr altLang="zh-CN" baseline="0" b="1" cap="none" sz="4250" i="0" kern="0" lang="en-US" spc="-20" strike="noStrike" u="none">
                <a:solidFill>
                  <a:schemeClr val="tx1"/>
                </a:solidFill>
                <a:latin typeface="Times New Roman" pitchFamily="18" charset="0"/>
                <a:ea typeface="宋体" charset="0"/>
                <a:cs typeface="Times New Roman" pitchFamily="18" charset="0"/>
              </a:rPr>
              <a:t>OVERVIEW</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8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2" name="矩形"/>
          <p:cNvSpPr/>
          <p:nvPr/>
        </p:nvSpPr>
        <p:spPr>
          <a:xfrm>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charset="0"/>
                <a:cs typeface="Times New Roman" pitchFamily="18" charset="0"/>
              </a:rPr>
              <a:t>.</a:t>
            </a: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
        <p:nvSpPr>
          <p:cNvPr id="1048683" name="矩形"/>
          <p:cNvSpPr/>
          <p:nvPr/>
        </p:nvSpPr>
        <p:spPr>
          <a:xfrm>
            <a:off x="1085215" y="2404110"/>
            <a:ext cx="7829550" cy="36474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Performance Analysis" project aims to evaluate employee performance using current ratings in the employee dataset. The project will:</a:t>
            </a: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Analyze rating distribution and trends</a:t>
            </a: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Identify top-performing and underperforming employees</a:t>
            </a: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Correlate ratings with demographic and job-related factors</a:t>
            </a:r>
          </a:p>
          <a:p>
            <a:pPr algn="just"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2" name=""/>
        <p:cNvGrpSpPr/>
        <p:nvPr/>
      </p:nvGrpSpPr>
      <p:grpSpPr>
        <a:xfrm>
          <a:off x="0" y="0"/>
          <a:ext cx="0" cy="0"/>
          <a:chOff x="0" y="0"/>
          <a:chExt cx="0" cy="0"/>
        </a:xfrm>
      </p:grpSpPr>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a:off x="699135" y="891540"/>
            <a:ext cx="8191500" cy="6165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000" i="0" kern="0" lang="en-US" spc="25" strike="noStrike" u="none">
                <a:solidFill>
                  <a:schemeClr val="tx1"/>
                </a:solidFill>
                <a:latin typeface="Times New Roman" pitchFamily="18" charset="0"/>
                <a:ea typeface="宋体" charset="0"/>
                <a:cs typeface="Times New Roman" pitchFamily="18" charset="0"/>
              </a:rPr>
              <a:t>W</a:t>
            </a:r>
            <a:r>
              <a:rPr altLang="zh-CN" baseline="0" b="1" cap="none" sz="4000" i="0" kern="0" lang="en-US" spc="-20" strike="noStrike" u="none">
                <a:solidFill>
                  <a:schemeClr val="tx1"/>
                </a:solidFill>
                <a:latin typeface="Times New Roman" pitchFamily="18" charset="0"/>
                <a:ea typeface="宋体" charset="0"/>
                <a:cs typeface="Times New Roman" pitchFamily="18" charset="0"/>
              </a:rPr>
              <a:t>H</a:t>
            </a:r>
            <a:r>
              <a:rPr altLang="zh-CN" baseline="0" b="1" cap="none" sz="4000" i="0" kern="0" lang="en-US" spc="20" strike="noStrike" u="none">
                <a:solidFill>
                  <a:schemeClr val="tx1"/>
                </a:solidFill>
                <a:latin typeface="Times New Roman" pitchFamily="18" charset="0"/>
                <a:ea typeface="宋体" charset="0"/>
                <a:cs typeface="Times New Roman" pitchFamily="18" charset="0"/>
              </a:rPr>
              <a:t>O</a:t>
            </a:r>
            <a:r>
              <a:rPr altLang="zh-CN" baseline="0" b="1" cap="none" sz="4000" i="0" kern="0" lang="en-US" spc="-2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10" strike="noStrike" u="none">
                <a:solidFill>
                  <a:schemeClr val="tx1"/>
                </a:solidFill>
                <a:latin typeface="Times New Roman" pitchFamily="18" charset="0"/>
                <a:ea typeface="宋体" charset="0"/>
                <a:cs typeface="Times New Roman" pitchFamily="18" charset="0"/>
              </a:rPr>
              <a:t>AR</a:t>
            </a:r>
            <a:r>
              <a:rPr altLang="zh-CN" baseline="0" b="1" cap="none" sz="4000" i="0" kern="0" lang="en-US" spc="15" strike="noStrike" u="none">
                <a:solidFill>
                  <a:schemeClr val="tx1"/>
                </a:solidFill>
                <a:latin typeface="Times New Roman" pitchFamily="18" charset="0"/>
                <a:ea typeface="宋体" charset="0"/>
                <a:cs typeface="Times New Roman" pitchFamily="18" charset="0"/>
              </a:rPr>
              <a:t>E</a:t>
            </a:r>
            <a:r>
              <a:rPr altLang="zh-CN" baseline="0" b="1" cap="none" sz="4000" i="0" kern="0" lang="en-US" spc="-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10" strike="noStrike" u="none">
                <a:solidFill>
                  <a:schemeClr val="tx1"/>
                </a:solidFill>
                <a:latin typeface="Times New Roman" pitchFamily="18" charset="0"/>
                <a:ea typeface="宋体" charset="0"/>
                <a:cs typeface="Times New Roman" pitchFamily="18" charset="0"/>
              </a:rPr>
              <a:t>T</a:t>
            </a:r>
            <a:r>
              <a:rPr altLang="zh-CN" baseline="0" b="1" cap="none" sz="4000" i="0" kern="0" lang="en-US" spc="-15" strike="noStrike" u="none">
                <a:solidFill>
                  <a:schemeClr val="tx1"/>
                </a:solidFill>
                <a:latin typeface="Times New Roman" pitchFamily="18" charset="0"/>
                <a:ea typeface="宋体" charset="0"/>
                <a:cs typeface="Times New Roman" pitchFamily="18" charset="0"/>
              </a:rPr>
              <a:t>H</a:t>
            </a:r>
            <a:r>
              <a:rPr altLang="zh-CN" baseline="0" b="1" cap="none" sz="4000" i="0" kern="0" lang="en-US" spc="15" strike="noStrike" u="none">
                <a:solidFill>
                  <a:schemeClr val="tx1"/>
                </a:solidFill>
                <a:latin typeface="Times New Roman" pitchFamily="18" charset="0"/>
                <a:ea typeface="宋体" charset="0"/>
                <a:cs typeface="Times New Roman" pitchFamily="18" charset="0"/>
              </a:rPr>
              <a:t>E</a:t>
            </a:r>
            <a:r>
              <a:rPr altLang="zh-CN" baseline="0" b="1" cap="none" sz="4000" i="0" kern="0" lang="en-US" spc="-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20" strike="noStrike" u="none">
                <a:solidFill>
                  <a:schemeClr val="tx1"/>
                </a:solidFill>
                <a:latin typeface="Times New Roman" pitchFamily="18" charset="0"/>
                <a:ea typeface="宋体" charset="0"/>
                <a:cs typeface="Times New Roman" pitchFamily="18" charset="0"/>
              </a:rPr>
              <a:t>E</a:t>
            </a:r>
            <a:r>
              <a:rPr altLang="zh-CN" baseline="0" b="1" cap="none" sz="4000" i="0" kern="0" lang="en-US" spc="30" strike="noStrike" u="none">
                <a:solidFill>
                  <a:schemeClr val="tx1"/>
                </a:solidFill>
                <a:latin typeface="Times New Roman" pitchFamily="18" charset="0"/>
                <a:ea typeface="宋体" charset="0"/>
                <a:cs typeface="Times New Roman" pitchFamily="18" charset="0"/>
              </a:rPr>
              <a:t>N</a:t>
            </a:r>
            <a:r>
              <a:rPr altLang="zh-CN" baseline="0" b="1" cap="none" sz="4000" i="0" kern="0" lang="en-US" spc="15" strike="noStrike" u="none">
                <a:solidFill>
                  <a:schemeClr val="tx1"/>
                </a:solidFill>
                <a:latin typeface="Times New Roman" pitchFamily="18" charset="0"/>
                <a:ea typeface="宋体" charset="0"/>
                <a:cs typeface="Times New Roman" pitchFamily="18" charset="0"/>
              </a:rPr>
              <a:t>D</a:t>
            </a:r>
            <a:r>
              <a:rPr altLang="zh-CN" baseline="0" b="1" cap="none" sz="4000" i="0" kern="0" lang="en-US" spc="-45" strike="noStrike" u="none">
                <a:solidFill>
                  <a:schemeClr val="tx1"/>
                </a:solidFill>
                <a:latin typeface="Times New Roman" pitchFamily="18" charset="0"/>
                <a:ea typeface="宋体" charset="0"/>
                <a:cs typeface="Times New Roman" pitchFamily="18" charset="0"/>
              </a:rPr>
              <a:t> </a:t>
            </a:r>
            <a:r>
              <a:rPr altLang="zh-CN" baseline="0" b="1" cap="none" sz="4000" i="0" kern="0" lang="en-US" spc="0" strike="noStrike" u="none">
                <a:solidFill>
                  <a:schemeClr val="tx1"/>
                </a:solidFill>
                <a:latin typeface="Times New Roman" pitchFamily="18" charset="0"/>
                <a:ea typeface="宋体" charset="0"/>
                <a:cs typeface="Times New Roman" pitchFamily="18" charset="0"/>
              </a:rPr>
              <a:t>U</a:t>
            </a:r>
            <a:r>
              <a:rPr altLang="zh-CN" baseline="0" b="1" cap="none" sz="4000" i="0" kern="0" lang="en-US" spc="10" strike="noStrike" u="none">
                <a:solidFill>
                  <a:schemeClr val="tx1"/>
                </a:solidFill>
                <a:latin typeface="Times New Roman" pitchFamily="18" charset="0"/>
                <a:ea typeface="宋体" charset="0"/>
                <a:cs typeface="Times New Roman" pitchFamily="18" charset="0"/>
              </a:rPr>
              <a:t>S</a:t>
            </a:r>
            <a:r>
              <a:rPr altLang="zh-CN" baseline="0" b="1" cap="none" sz="4000" i="0" kern="0" lang="en-US" spc="-25" strike="noStrike" u="none">
                <a:solidFill>
                  <a:schemeClr val="tx1"/>
                </a:solidFill>
                <a:latin typeface="Times New Roman" pitchFamily="18" charset="0"/>
                <a:ea typeface="宋体" charset="0"/>
                <a:cs typeface="Times New Roman" pitchFamily="18" charset="0"/>
              </a:rPr>
              <a:t>E</a:t>
            </a:r>
            <a:r>
              <a:rPr altLang="zh-CN" baseline="0" b="1" cap="none" sz="4000" i="0" kern="0" lang="en-US" spc="-10" strike="noStrike" u="none">
                <a:solidFill>
                  <a:schemeClr val="tx1"/>
                </a:solidFill>
                <a:latin typeface="Times New Roman" pitchFamily="18" charset="0"/>
                <a:ea typeface="宋体" charset="0"/>
                <a:cs typeface="Times New Roman" pitchFamily="18" charset="0"/>
              </a:rPr>
              <a:t>R</a:t>
            </a:r>
            <a:r>
              <a:rPr altLang="zh-CN" baseline="0" b="1" cap="none" sz="4000" i="0" kern="0" lang="en-US" spc="5" strike="noStrike" u="none">
                <a:solidFill>
                  <a:schemeClr val="tx1"/>
                </a:solidFill>
                <a:latin typeface="Times New Roman" pitchFamily="18" charset="0"/>
                <a:ea typeface="宋体" charset="0"/>
                <a:cs typeface="Times New Roman" pitchFamily="18" charset="0"/>
              </a:rPr>
              <a:t>S?</a:t>
            </a:r>
            <a:endParaRPr altLang="en-US" baseline="0" b="1" cap="none" sz="4000" i="0" kern="0" lang="zh-CN" spc="5" strike="noStrike" u="none">
              <a:solidFill>
                <a:schemeClr val="tx1"/>
              </a:solidFill>
              <a:latin typeface="Times New Roman" pitchFamily="18" charset="0"/>
              <a:ea typeface="宋体" charset="0"/>
              <a:cs typeface="Times New Roman" pitchFamily="18"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9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699135" y="1828800"/>
            <a:ext cx="8524875" cy="3759200"/>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Human Resource Manager</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Supervisors</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Employees</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Data Analysts </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 Executive leadership </a:t>
            </a:r>
            <a:endParaRPr altLang="en-US" baseline="0" b="0" cap="none" sz="36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96"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7"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9" name="文本框"/>
          <p:cNvSpPr>
            <a:spLocks noGrp="1"/>
          </p:cNvSpPr>
          <p:nvPr>
            <p:ph type="title"/>
          </p:nvPr>
        </p:nvSpPr>
        <p:spPr>
          <a:xfrm>
            <a:off x="558165" y="857885"/>
            <a:ext cx="11002010"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U</a:t>
            </a:r>
            <a:r>
              <a:rPr altLang="zh-CN" baseline="0" b="1" cap="none" sz="3600" i="0" kern="0" lang="en-US" spc="0" strike="noStrike" u="none">
                <a:solidFill>
                  <a:schemeClr val="tx1"/>
                </a:solidFill>
                <a:latin typeface="Times New Roman" pitchFamily="18" charset="0"/>
                <a:ea typeface="宋体" charset="0"/>
                <a:cs typeface="Times New Roman" pitchFamily="18" charset="0"/>
              </a:rPr>
              <a:t>R</a:t>
            </a:r>
            <a:r>
              <a:rPr altLang="zh-CN" baseline="0" b="1" cap="none" sz="3600" i="0" kern="0" lang="en-US" spc="5" strike="noStrike" u="none">
                <a:solidFill>
                  <a:schemeClr val="tx1"/>
                </a:solidFill>
                <a:latin typeface="Times New Roman" pitchFamily="18" charset="0"/>
                <a:ea typeface="宋体" charset="0"/>
                <a:cs typeface="Times New Roman" pitchFamily="18" charset="0"/>
              </a:rPr>
              <a:t> </a:t>
            </a:r>
            <a:r>
              <a:rPr altLang="zh-CN" baseline="0" b="1" cap="none" sz="3600" i="0" kern="0" lang="en-US" spc="25" strike="noStrike" u="none">
                <a:solidFill>
                  <a:schemeClr val="tx1"/>
                </a:solidFill>
                <a:latin typeface="Times New Roman" pitchFamily="18" charset="0"/>
                <a:ea typeface="宋体" charset="0"/>
                <a:cs typeface="Times New Roman" pitchFamily="18" charset="0"/>
              </a:rPr>
              <a:t>S</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LU</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0" strike="noStrike" u="none">
                <a:solidFill>
                  <a:schemeClr val="tx1"/>
                </a:solidFill>
                <a:latin typeface="Times New Roman" pitchFamily="18" charset="0"/>
                <a:ea typeface="宋体" charset="0"/>
                <a:cs typeface="Times New Roman" pitchFamily="18" charset="0"/>
              </a:rPr>
              <a:t>N</a:t>
            </a:r>
            <a:r>
              <a:rPr altLang="zh-CN" baseline="0" b="1" cap="none" sz="3600" i="0" kern="0" lang="en-US" spc="-345" strike="noStrike" u="none">
                <a:solidFill>
                  <a:schemeClr val="tx1"/>
                </a:solidFill>
                <a:latin typeface="Times New Roman" pitchFamily="18" charset="0"/>
                <a:ea typeface="宋体" charset="0"/>
                <a:cs typeface="Times New Roman" pitchFamily="18" charset="0"/>
              </a:rPr>
              <a:t> </a:t>
            </a:r>
            <a:r>
              <a:rPr altLang="zh-CN" baseline="0" b="1" cap="none" sz="3600" i="0" kern="0" lang="en-US" spc="-35" strike="noStrike" u="none">
                <a:solidFill>
                  <a:schemeClr val="tx1"/>
                </a:solidFill>
                <a:latin typeface="Times New Roman" pitchFamily="18" charset="0"/>
                <a:ea typeface="宋体" charset="0"/>
                <a:cs typeface="Times New Roman" pitchFamily="18" charset="0"/>
              </a:rPr>
              <a:t>A</a:t>
            </a:r>
            <a:r>
              <a:rPr altLang="zh-CN" baseline="0" b="1" cap="none" sz="3600" i="0" kern="0" lang="en-US" spc="-5" strike="noStrike" u="none">
                <a:solidFill>
                  <a:schemeClr val="tx1"/>
                </a:solidFill>
                <a:latin typeface="Times New Roman" pitchFamily="18" charset="0"/>
                <a:ea typeface="宋体" charset="0"/>
                <a:cs typeface="Times New Roman" pitchFamily="18" charset="0"/>
              </a:rPr>
              <a:t>N</a:t>
            </a:r>
            <a:r>
              <a:rPr altLang="zh-CN" baseline="0" b="1" cap="none" sz="3600" i="0" kern="0" lang="en-US" spc="0" strike="noStrike" u="none">
                <a:solidFill>
                  <a:schemeClr val="tx1"/>
                </a:solidFill>
                <a:latin typeface="Times New Roman" pitchFamily="18" charset="0"/>
                <a:ea typeface="宋体" charset="0"/>
                <a:cs typeface="Times New Roman" pitchFamily="18" charset="0"/>
              </a:rPr>
              <a:t>D</a:t>
            </a:r>
            <a:r>
              <a:rPr altLang="zh-CN" baseline="0" b="1" cap="none" sz="3600" i="0" kern="0" lang="en-US" spc="35" strike="noStrike" u="none">
                <a:solidFill>
                  <a:schemeClr val="tx1"/>
                </a:solidFill>
                <a:latin typeface="Times New Roman" pitchFamily="18" charset="0"/>
                <a:ea typeface="宋体" charset="0"/>
                <a:cs typeface="Times New Roman" pitchFamily="18" charset="0"/>
              </a:rPr>
              <a:t> </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0" strike="noStrike" u="none">
                <a:solidFill>
                  <a:schemeClr val="tx1"/>
                </a:solidFill>
                <a:latin typeface="Times New Roman" pitchFamily="18" charset="0"/>
                <a:ea typeface="宋体" charset="0"/>
                <a:cs typeface="Times New Roman" pitchFamily="18" charset="0"/>
              </a:rPr>
              <a:t>S</a:t>
            </a:r>
            <a:r>
              <a:rPr altLang="zh-CN" baseline="0" b="1" cap="none" sz="3600" i="0" kern="0" lang="en-US" spc="60" strike="noStrike" u="none">
                <a:solidFill>
                  <a:schemeClr val="tx1"/>
                </a:solidFill>
                <a:latin typeface="Times New Roman" pitchFamily="18" charset="0"/>
                <a:ea typeface="宋体" charset="0"/>
                <a:cs typeface="Times New Roman" pitchFamily="18" charset="0"/>
              </a:rPr>
              <a:t> </a:t>
            </a:r>
            <a:r>
              <a:rPr altLang="zh-CN" baseline="0" b="1" cap="none" sz="3600" i="0" kern="0" lang="en-US" spc="-295" strike="noStrike" u="none">
                <a:solidFill>
                  <a:schemeClr val="tx1"/>
                </a:solidFill>
                <a:latin typeface="Times New Roman" pitchFamily="18" charset="0"/>
                <a:ea typeface="宋体" charset="0"/>
                <a:cs typeface="Times New Roman" pitchFamily="18" charset="0"/>
              </a:rPr>
              <a:t>V</a:t>
            </a:r>
            <a:r>
              <a:rPr altLang="zh-CN" baseline="0" b="1" cap="none" sz="3600" i="0" kern="0" lang="en-US" spc="-35" strike="noStrike" u="none">
                <a:solidFill>
                  <a:schemeClr val="tx1"/>
                </a:solidFill>
                <a:latin typeface="Times New Roman" pitchFamily="18" charset="0"/>
                <a:ea typeface="宋体" charset="0"/>
                <a:cs typeface="Times New Roman" pitchFamily="18" charset="0"/>
              </a:rPr>
              <a:t>A</a:t>
            </a:r>
            <a:r>
              <a:rPr altLang="zh-CN" baseline="0" b="1" cap="none" sz="3600" i="0" kern="0" lang="en-US" spc="25" strike="noStrike" u="none">
                <a:solidFill>
                  <a:schemeClr val="tx1"/>
                </a:solidFill>
                <a:latin typeface="Times New Roman" pitchFamily="18" charset="0"/>
                <a:ea typeface="宋体" charset="0"/>
                <a:cs typeface="Times New Roman" pitchFamily="18" charset="0"/>
              </a:rPr>
              <a:t>LU</a:t>
            </a:r>
            <a:r>
              <a:rPr altLang="zh-CN" baseline="0" b="1" cap="none" sz="3600" i="0" kern="0" lang="en-US" spc="0" strike="noStrike" u="none">
                <a:solidFill>
                  <a:schemeClr val="tx1"/>
                </a:solidFill>
                <a:latin typeface="Times New Roman" pitchFamily="18" charset="0"/>
                <a:ea typeface="宋体" charset="0"/>
                <a:cs typeface="Times New Roman" pitchFamily="18" charset="0"/>
              </a:rPr>
              <a:t>E</a:t>
            </a:r>
            <a:r>
              <a:rPr altLang="zh-CN" baseline="0" b="1" cap="none" sz="3600" i="0" kern="0" lang="en-US" spc="-65" strike="noStrike" u="none">
                <a:solidFill>
                  <a:schemeClr val="tx1"/>
                </a:solidFill>
                <a:latin typeface="Times New Roman" pitchFamily="18" charset="0"/>
                <a:ea typeface="宋体" charset="0"/>
                <a:cs typeface="Times New Roman" pitchFamily="18" charset="0"/>
              </a:rPr>
              <a:t> </a:t>
            </a:r>
            <a:r>
              <a:rPr altLang="zh-CN" baseline="0" b="1" cap="none" sz="3600" i="0" kern="0" lang="en-US" spc="-15" strike="noStrike" u="none">
                <a:solidFill>
                  <a:schemeClr val="tx1"/>
                </a:solidFill>
                <a:latin typeface="Times New Roman" pitchFamily="18" charset="0"/>
                <a:ea typeface="宋体" charset="0"/>
                <a:cs typeface="Times New Roman" pitchFamily="18" charset="0"/>
              </a:rPr>
              <a:t>P</a:t>
            </a:r>
            <a:r>
              <a:rPr altLang="zh-CN" baseline="0" b="1" cap="none" sz="3600" i="0" kern="0" lang="en-US" spc="-30" strike="noStrike" u="none">
                <a:solidFill>
                  <a:schemeClr val="tx1"/>
                </a:solidFill>
                <a:latin typeface="Times New Roman" pitchFamily="18" charset="0"/>
                <a:ea typeface="宋体" charset="0"/>
                <a:cs typeface="Times New Roman" pitchFamily="18" charset="0"/>
              </a:rPr>
              <a:t>R</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15" strike="noStrike" u="none">
                <a:solidFill>
                  <a:schemeClr val="tx1"/>
                </a:solidFill>
                <a:latin typeface="Times New Roman" pitchFamily="18" charset="0"/>
                <a:ea typeface="宋体" charset="0"/>
                <a:cs typeface="Times New Roman" pitchFamily="18" charset="0"/>
              </a:rPr>
              <a:t>P</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S</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0" strike="noStrike" u="none">
                <a:solidFill>
                  <a:schemeClr val="tx1"/>
                </a:solidFill>
                <a:latin typeface="Times New Roman" pitchFamily="18" charset="0"/>
                <a:ea typeface="宋体" charset="0"/>
                <a:cs typeface="Times New Roman" pitchFamily="18" charset="0"/>
              </a:rPr>
              <a:t>N</a:t>
            </a:r>
            <a:endParaRPr altLang="en-US" baseline="0" b="1" cap="none" sz="3600" i="0" kern="0" lang="zh-CN" spc="0" strike="noStrike" u="none">
              <a:solidFill>
                <a:schemeClr val="tx1"/>
              </a:solidFill>
              <a:latin typeface="Times New Roman" pitchFamily="18" charset="0"/>
              <a:ea typeface="宋体" charset="0"/>
              <a:cs typeface="Times New Roman" pitchFamily="18"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700"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01" name="矩形"/>
          <p:cNvSpPr/>
          <p:nvPr/>
        </p:nvSpPr>
        <p:spPr>
          <a:xfrm>
            <a:off x="3155950" y="2413000"/>
            <a:ext cx="7717156" cy="334899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Conditonal Formatting</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 To Highlight the Blanks cells and change the font colour of the cell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Sort &amp; Filter </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Remove the BlankValues.</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Pivot Table </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Performance Analysis from the Company through Current Employee Rating.</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Formulas</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 IFS (To get the Feedback of Rating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Graphs</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(Area Chart ) - FINAL REPORT on Employee Performance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8" name=""/>
        <p:cNvGrpSpPr/>
        <p:nvPr/>
      </p:nvGrpSpPr>
      <p:grpSpPr>
        <a:xfrm>
          <a:off x="0" y="0"/>
          <a:ext cx="0" cy="0"/>
          <a:chOff x="0" y="0"/>
          <a:chExt cx="0" cy="0"/>
        </a:xfrm>
      </p:grpSpPr>
      <p:sp>
        <p:nvSpPr>
          <p:cNvPr id="1048705" name="文本框"/>
          <p:cNvSpPr>
            <a:spLocks noGrp="1"/>
          </p:cNvSpPr>
          <p:nvPr>
            <p:ph type="title"/>
          </p:nvPr>
        </p:nvSpPr>
        <p:spPr>
          <a:xfrm>
            <a:off x="755332" y="385444"/>
            <a:ext cx="10681335" cy="83058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5400" i="0" kern="0" lang="en-US" spc="0" strike="noStrike" u="none">
                <a:solidFill>
                  <a:schemeClr val="tx1"/>
                </a:solidFill>
                <a:latin typeface="Times New Roman" pitchFamily="18" charset="0"/>
                <a:ea typeface="宋体" charset="0"/>
                <a:cs typeface="Times New Roman" pitchFamily="18" charset="0"/>
              </a:rPr>
              <a:t>Dataset Description</a:t>
            </a:r>
            <a:endParaRPr altLang="en-US" baseline="0" b="1" cap="none" sz="5400" i="0" kern="0" lang="zh-CN" spc="0" strike="noStrike" u="none">
              <a:solidFill>
                <a:schemeClr val="tx1"/>
              </a:solidFill>
              <a:latin typeface="Times New Roman" pitchFamily="18" charset="0"/>
              <a:ea typeface="宋体" charset="0"/>
              <a:cs typeface="Times New Roman" pitchFamily="18" charset="0"/>
            </a:endParaRPr>
          </a:p>
        </p:txBody>
      </p:sp>
      <p:sp>
        <p:nvSpPr>
          <p:cNvPr id="1048706" name="矩形"/>
          <p:cNvSpPr/>
          <p:nvPr/>
        </p:nvSpPr>
        <p:spPr>
          <a:xfrm>
            <a:off x="801370" y="1835150"/>
            <a:ext cx="9761856" cy="3710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Performance Dataset - IBM Edunet Portal.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Features - 29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status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type - Text values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Location code - Numerical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Job function description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Gender code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Performance score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Current employee rating  - Numerical values</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Feedback - Text values  </a:t>
            </a:r>
            <a:endParaRPr altLang="en-US" baseline="0" b="0" cap="none" sz="2400" i="0" kern="1200" lang="zh-CN" spc="0" strike="noStrike" u="none">
              <a:solidFill>
                <a:schemeClr val="tx1"/>
              </a:solidFill>
              <a:latin typeface="Times New Roman" pitchFamily="18" charset="0"/>
              <a:ea typeface="宋体" charset="0"/>
              <a:cs typeface="Times New Roman" pitchFamily="18" charset="0"/>
              <a:sym typeface="宋体"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4" name="文本框"/>
          <p:cNvSpPr>
            <a:spLocks noGrp="1"/>
          </p:cNvSpPr>
          <p:nvPr>
            <p:ph type="title"/>
          </p:nvPr>
        </p:nvSpPr>
        <p:spPr>
          <a:xfrm>
            <a:off x="739774" y="654685"/>
            <a:ext cx="10228579"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imes New Roman" pitchFamily="18" charset="0"/>
                <a:ea typeface="宋体" charset="0"/>
                <a:cs typeface="Times New Roman" pitchFamily="18" charset="0"/>
              </a:rPr>
              <a:t>THE</a:t>
            </a:r>
            <a:r>
              <a:rPr altLang="zh-CN" baseline="0" b="1" cap="none" sz="4250" i="0" kern="0" lang="en-US" spc="20" strike="noStrike" u="none">
                <a:solidFill>
                  <a:schemeClr val="tx1"/>
                </a:solidFill>
                <a:latin typeface="Times New Roman" pitchFamily="18" charset="0"/>
                <a:ea typeface="宋体" charset="0"/>
                <a:cs typeface="Times New Roman" pitchFamily="18" charset="0"/>
              </a:rPr>
              <a:t> "</a:t>
            </a:r>
            <a:r>
              <a:rPr altLang="zh-CN" baseline="0" b="1" cap="none" sz="4250" i="0" kern="0" lang="en-US" spc="10" strike="noStrike" u="none">
                <a:solidFill>
                  <a:schemeClr val="tx1"/>
                </a:solidFill>
                <a:latin typeface="Times New Roman" pitchFamily="18" charset="0"/>
                <a:ea typeface="宋体" charset="0"/>
                <a:cs typeface="Times New Roman" pitchFamily="18" charset="0"/>
              </a:rPr>
              <a:t>WOW"</a:t>
            </a:r>
            <a:r>
              <a:rPr altLang="zh-CN" baseline="0" b="1" cap="none" sz="4250" i="0" kern="0" lang="en-US" spc="85" strike="noStrike" u="none">
                <a:solidFill>
                  <a:schemeClr val="tx1"/>
                </a:solidFill>
                <a:latin typeface="Times New Roman" pitchFamily="18" charset="0"/>
                <a:ea typeface="宋体" charset="0"/>
                <a:cs typeface="Times New Roman" pitchFamily="18" charset="0"/>
              </a:rPr>
              <a:t> </a:t>
            </a:r>
            <a:r>
              <a:rPr altLang="zh-CN" baseline="0" b="1" cap="none" sz="4250" i="0" kern="0" lang="en-US" spc="10" strike="noStrike" u="none">
                <a:solidFill>
                  <a:schemeClr val="tx1"/>
                </a:solidFill>
                <a:latin typeface="Times New Roman" pitchFamily="18" charset="0"/>
                <a:ea typeface="宋体" charset="0"/>
                <a:cs typeface="Times New Roman" pitchFamily="18" charset="0"/>
              </a:rPr>
              <a:t>IN</a:t>
            </a:r>
            <a:r>
              <a:rPr altLang="zh-CN" baseline="0" b="1" cap="none" sz="4250" i="0" kern="0" lang="en-US" spc="-5" strike="noStrike" u="none">
                <a:solidFill>
                  <a:schemeClr val="tx1"/>
                </a:solidFill>
                <a:latin typeface="Times New Roman" pitchFamily="18" charset="0"/>
                <a:ea typeface="宋体" charset="0"/>
                <a:cs typeface="Times New Roman" pitchFamily="18" charset="0"/>
              </a:rPr>
              <a:t> </a:t>
            </a:r>
            <a:r>
              <a:rPr altLang="zh-CN" baseline="0" b="1" cap="none" sz="4250" i="0" kern="0" lang="en-US" spc="15" strike="noStrike" u="none">
                <a:solidFill>
                  <a:schemeClr val="tx1"/>
                </a:solidFill>
                <a:latin typeface="Times New Roman" pitchFamily="18" charset="0"/>
                <a:ea typeface="宋体" charset="0"/>
                <a:cs typeface="Times New Roman" pitchFamily="18" charset="0"/>
              </a:rPr>
              <a:t>OUR</a:t>
            </a:r>
            <a:r>
              <a:rPr altLang="zh-CN" baseline="0" b="1" cap="none" sz="4250" i="0" kern="0" lang="en-US" spc="-10" strike="noStrike" u="none">
                <a:solidFill>
                  <a:schemeClr val="tx1"/>
                </a:solidFill>
                <a:latin typeface="Times New Roman" pitchFamily="18" charset="0"/>
                <a:ea typeface="宋体" charset="0"/>
                <a:cs typeface="Times New Roman" pitchFamily="18" charset="0"/>
              </a:rPr>
              <a:t> </a:t>
            </a:r>
            <a:r>
              <a:rPr altLang="zh-CN" baseline="0" b="1" cap="none" sz="4250" i="0" kern="0" lang="en-US" spc="20" strike="noStrike" u="none">
                <a:solidFill>
                  <a:schemeClr val="tx1"/>
                </a:solidFill>
                <a:latin typeface="Times New Roman" pitchFamily="18" charset="0"/>
                <a:ea typeface="宋体" charset="0"/>
                <a:cs typeface="Times New Roman" pitchFamily="18" charset="0"/>
              </a:rPr>
              <a:t>SOLUTION</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sp>
        <p:nvSpPr>
          <p:cNvPr id="1048715"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9</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6" name="矩形"/>
          <p:cNvSpPr/>
          <p:nvPr/>
        </p:nvSpPr>
        <p:spPr>
          <a:xfrm>
            <a:off x="2743200" y="2354703"/>
            <a:ext cx="853401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
        <p:nvSpPr>
          <p:cNvPr id="1048717" name="矩形"/>
          <p:cNvSpPr/>
          <p:nvPr/>
        </p:nvSpPr>
        <p:spPr>
          <a:xfrm>
            <a:off x="2889250" y="2891155"/>
            <a:ext cx="6827520" cy="1909445"/>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New Formula Used : IFS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To Find out the Feedback for Performance of Employees by Analysing  the Current Employee Rating </a:t>
            </a:r>
            <a:endParaRPr altLang="en-US" baseline="0" b="0" cap="none" sz="2400" i="0" kern="1200" lang="zh-CN" spc="0" strike="noStrike" u="none">
              <a:solidFill>
                <a:schemeClr val="tx1"/>
              </a:solidFill>
              <a:latin typeface="Times New Roman" pitchFamily="18" charset="0"/>
              <a:ea typeface="宋体" charset="0"/>
              <a:cs typeface="Times New Roman" pitchFamily="18" charset="0"/>
              <a:sym typeface="宋体"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YUKSHI M</cp:lastModifiedBy>
  <dcterms:created xsi:type="dcterms:W3CDTF">2024-03-28T17:07:00Z</dcterms:created>
  <dcterms:modified xsi:type="dcterms:W3CDTF">2024-09-11T05:06:52Z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4571add55b904c8e91960fc7606c6ebb</vt:lpwstr>
  </property>
  <property fmtid="{D5CDD505-2E9C-101B-9397-08002B2CF9AE}" pid="5" name="KSOProductBuildVer">
    <vt:lpwstr>1033-12.2.0.17562</vt:lpwstr>
  </property>
</Properties>
</file>