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6" r:id="rId6"/>
    <p:sldId id="267" r:id="rId7"/>
    <p:sldId id="264" r:id="rId8"/>
    <p:sldId id="259" r:id="rId9"/>
    <p:sldId id="265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gawa S" initials="HS" lastIdx="1" clrIdx="0">
    <p:extLst>
      <p:ext uri="{19B8F6BF-5375-455C-9EA6-DF929625EA0E}">
        <p15:presenceInfo xmlns:p15="http://schemas.microsoft.com/office/powerpoint/2012/main" userId="8caf28173757a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egawa S" userId="8caf28173757a286" providerId="LiveId" clId="{CF942D3B-3594-4F6B-8E94-9C4BBCCEA582}"/>
    <pc:docChg chg="undo redo custSel addSld delSld modSld sldOrd">
      <pc:chgData name="Hasegawa S" userId="8caf28173757a286" providerId="LiveId" clId="{CF942D3B-3594-4F6B-8E94-9C4BBCCEA582}" dt="2022-09-28T02:42:28.463" v="8871" actId="2696"/>
      <pc:docMkLst>
        <pc:docMk/>
      </pc:docMkLst>
      <pc:sldChg chg="delSp modSp mod delAnim">
        <pc:chgData name="Hasegawa S" userId="8caf28173757a286" providerId="LiveId" clId="{CF942D3B-3594-4F6B-8E94-9C4BBCCEA582}" dt="2022-09-27T03:20:36.403" v="132" actId="20577"/>
        <pc:sldMkLst>
          <pc:docMk/>
          <pc:sldMk cId="2967351777" sldId="257"/>
        </pc:sldMkLst>
        <pc:spChg chg="mod">
          <ac:chgData name="Hasegawa S" userId="8caf28173757a286" providerId="LiveId" clId="{CF942D3B-3594-4F6B-8E94-9C4BBCCEA582}" dt="2022-09-27T03:20:36.403" v="132" actId="20577"/>
          <ac:spMkLst>
            <pc:docMk/>
            <pc:sldMk cId="2967351777" sldId="257"/>
            <ac:spMk id="2" creationId="{0F7FA037-459A-40D3-82C9-F21991CF0B72}"/>
          </ac:spMkLst>
        </pc:spChg>
        <pc:spChg chg="mod">
          <ac:chgData name="Hasegawa S" userId="8caf28173757a286" providerId="LiveId" clId="{CF942D3B-3594-4F6B-8E94-9C4BBCCEA582}" dt="2022-09-27T00:21:49.197" v="24" actId="20577"/>
          <ac:spMkLst>
            <pc:docMk/>
            <pc:sldMk cId="2967351777" sldId="257"/>
            <ac:spMk id="3" creationId="{478CE590-41AB-43F6-A0BB-01380D8C1466}"/>
          </ac:spMkLst>
        </pc:spChg>
        <pc:picChg chg="del">
          <ac:chgData name="Hasegawa S" userId="8caf28173757a286" providerId="LiveId" clId="{CF942D3B-3594-4F6B-8E94-9C4BBCCEA582}" dt="2022-09-27T00:21:39.072" v="16" actId="478"/>
          <ac:picMkLst>
            <pc:docMk/>
            <pc:sldMk cId="2967351777" sldId="257"/>
            <ac:picMk id="13" creationId="{0564EF8A-EF05-429D-9709-D6DC33CF9EB6}"/>
          </ac:picMkLst>
        </pc:picChg>
      </pc:sldChg>
      <pc:sldChg chg="delSp modSp mod ord delAnim">
        <pc:chgData name="Hasegawa S" userId="8caf28173757a286" providerId="LiveId" clId="{CF942D3B-3594-4F6B-8E94-9C4BBCCEA582}" dt="2022-09-27T05:58:06.389" v="4827" actId="207"/>
        <pc:sldMkLst>
          <pc:docMk/>
          <pc:sldMk cId="196700553" sldId="259"/>
        </pc:sldMkLst>
        <pc:spChg chg="mod">
          <ac:chgData name="Hasegawa S" userId="8caf28173757a286" providerId="LiveId" clId="{CF942D3B-3594-4F6B-8E94-9C4BBCCEA582}" dt="2022-09-27T03:25:57.178" v="312" actId="20577"/>
          <ac:spMkLst>
            <pc:docMk/>
            <pc:sldMk cId="196700553" sldId="259"/>
            <ac:spMk id="2" creationId="{AE3ED5C0-0B7E-4A07-BE6B-5AE275A26E54}"/>
          </ac:spMkLst>
        </pc:spChg>
        <pc:spChg chg="mod">
          <ac:chgData name="Hasegawa S" userId="8caf28173757a286" providerId="LiveId" clId="{CF942D3B-3594-4F6B-8E94-9C4BBCCEA582}" dt="2022-09-27T05:58:06.389" v="4827" actId="207"/>
          <ac:spMkLst>
            <pc:docMk/>
            <pc:sldMk cId="196700553" sldId="259"/>
            <ac:spMk id="3" creationId="{A6E42C4E-0CB3-4C55-A665-316629AFFF28}"/>
          </ac:spMkLst>
        </pc:spChg>
        <pc:spChg chg="del">
          <ac:chgData name="Hasegawa S" userId="8caf28173757a286" providerId="LiveId" clId="{CF942D3B-3594-4F6B-8E94-9C4BBCCEA582}" dt="2022-09-27T00:22:12.681" v="27" actId="478"/>
          <ac:spMkLst>
            <pc:docMk/>
            <pc:sldMk cId="196700553" sldId="259"/>
            <ac:spMk id="6" creationId="{D12A21A7-0C52-4950-A1C5-5E519C84E51C}"/>
          </ac:spMkLst>
        </pc:spChg>
        <pc:picChg chg="del">
          <ac:chgData name="Hasegawa S" userId="8caf28173757a286" providerId="LiveId" clId="{CF942D3B-3594-4F6B-8E94-9C4BBCCEA582}" dt="2022-09-27T00:21:54.713" v="25" actId="478"/>
          <ac:picMkLst>
            <pc:docMk/>
            <pc:sldMk cId="196700553" sldId="259"/>
            <ac:picMk id="21" creationId="{9702D900-1A08-4875-AD64-55395B60F1B3}"/>
          </ac:picMkLst>
        </pc:picChg>
      </pc:sldChg>
      <pc:sldChg chg="addSp delSp modSp add mod">
        <pc:chgData name="Hasegawa S" userId="8caf28173757a286" providerId="LiveId" clId="{CF942D3B-3594-4F6B-8E94-9C4BBCCEA582}" dt="2022-09-28T01:36:12.072" v="6788" actId="115"/>
        <pc:sldMkLst>
          <pc:docMk/>
          <pc:sldMk cId="3130647163" sldId="260"/>
        </pc:sldMkLst>
        <pc:spChg chg="mod">
          <ac:chgData name="Hasegawa S" userId="8caf28173757a286" providerId="LiveId" clId="{CF942D3B-3594-4F6B-8E94-9C4BBCCEA582}" dt="2022-09-27T03:36:24.519" v="711" actId="20577"/>
          <ac:spMkLst>
            <pc:docMk/>
            <pc:sldMk cId="3130647163" sldId="260"/>
            <ac:spMk id="2" creationId="{AE3ED5C0-0B7E-4A07-BE6B-5AE275A26E54}"/>
          </ac:spMkLst>
        </pc:spChg>
        <pc:spChg chg="mod">
          <ac:chgData name="Hasegawa S" userId="8caf28173757a286" providerId="LiveId" clId="{CF942D3B-3594-4F6B-8E94-9C4BBCCEA582}" dt="2022-09-28T01:36:12.072" v="6788" actId="115"/>
          <ac:spMkLst>
            <pc:docMk/>
            <pc:sldMk cId="3130647163" sldId="260"/>
            <ac:spMk id="3" creationId="{A6E42C4E-0CB3-4C55-A665-316629AFFF28}"/>
          </ac:spMkLst>
        </pc:spChg>
        <pc:spChg chg="add mod">
          <ac:chgData name="Hasegawa S" userId="8caf28173757a286" providerId="LiveId" clId="{CF942D3B-3594-4F6B-8E94-9C4BBCCEA582}" dt="2022-09-27T04:03:13.767" v="1604" actId="1076"/>
          <ac:spMkLst>
            <pc:docMk/>
            <pc:sldMk cId="3130647163" sldId="260"/>
            <ac:spMk id="8" creationId="{6331F001-7C94-BCA2-98EA-48EA10375F2C}"/>
          </ac:spMkLst>
        </pc:spChg>
        <pc:spChg chg="add del">
          <ac:chgData name="Hasegawa S" userId="8caf28173757a286" providerId="LiveId" clId="{CF942D3B-3594-4F6B-8E94-9C4BBCCEA582}" dt="2022-09-27T04:02:41.642" v="1602" actId="11529"/>
          <ac:spMkLst>
            <pc:docMk/>
            <pc:sldMk cId="3130647163" sldId="260"/>
            <ac:spMk id="9" creationId="{8AB5B145-52E9-B483-FCE3-CA587883A4CF}"/>
          </ac:spMkLst>
        </pc:spChg>
        <pc:picChg chg="add mod">
          <ac:chgData name="Hasegawa S" userId="8caf28173757a286" providerId="LiveId" clId="{CF942D3B-3594-4F6B-8E94-9C4BBCCEA582}" dt="2022-09-27T04:03:06.205" v="1603" actId="1440"/>
          <ac:picMkLst>
            <pc:docMk/>
            <pc:sldMk cId="3130647163" sldId="260"/>
            <ac:picMk id="7" creationId="{F0AFB7E9-E2A7-79E6-9673-F0D3BD5A706F}"/>
          </ac:picMkLst>
        </pc:picChg>
      </pc:sldChg>
      <pc:sldChg chg="modSp add mod">
        <pc:chgData name="Hasegawa S" userId="8caf28173757a286" providerId="LiveId" clId="{CF942D3B-3594-4F6B-8E94-9C4BBCCEA582}" dt="2022-09-27T04:29:06.690" v="2040" actId="12"/>
        <pc:sldMkLst>
          <pc:docMk/>
          <pc:sldMk cId="2321391403" sldId="261"/>
        </pc:sldMkLst>
        <pc:spChg chg="mod">
          <ac:chgData name="Hasegawa S" userId="8caf28173757a286" providerId="LiveId" clId="{CF942D3B-3594-4F6B-8E94-9C4BBCCEA582}" dt="2022-09-27T04:04:59.189" v="1682" actId="20577"/>
          <ac:spMkLst>
            <pc:docMk/>
            <pc:sldMk cId="2321391403" sldId="261"/>
            <ac:spMk id="2" creationId="{AE3ED5C0-0B7E-4A07-BE6B-5AE275A26E54}"/>
          </ac:spMkLst>
        </pc:spChg>
        <pc:spChg chg="mod">
          <ac:chgData name="Hasegawa S" userId="8caf28173757a286" providerId="LiveId" clId="{CF942D3B-3594-4F6B-8E94-9C4BBCCEA582}" dt="2022-09-27T04:29:06.690" v="2040" actId="12"/>
          <ac:spMkLst>
            <pc:docMk/>
            <pc:sldMk cId="2321391403" sldId="261"/>
            <ac:spMk id="3" creationId="{A6E42C4E-0CB3-4C55-A665-316629AFFF28}"/>
          </ac:spMkLst>
        </pc:spChg>
      </pc:sldChg>
      <pc:sldChg chg="addSp delSp modSp add mod">
        <pc:chgData name="Hasegawa S" userId="8caf28173757a286" providerId="LiveId" clId="{CF942D3B-3594-4F6B-8E94-9C4BBCCEA582}" dt="2022-09-27T05:56:01.488" v="4598" actId="20577"/>
        <pc:sldMkLst>
          <pc:docMk/>
          <pc:sldMk cId="478205663" sldId="262"/>
        </pc:sldMkLst>
        <pc:spChg chg="mod">
          <ac:chgData name="Hasegawa S" userId="8caf28173757a286" providerId="LiveId" clId="{CF942D3B-3594-4F6B-8E94-9C4BBCCEA582}" dt="2022-09-27T05:02:58.319" v="2927"/>
          <ac:spMkLst>
            <pc:docMk/>
            <pc:sldMk cId="478205663" sldId="262"/>
            <ac:spMk id="2" creationId="{AE3ED5C0-0B7E-4A07-BE6B-5AE275A26E54}"/>
          </ac:spMkLst>
        </pc:spChg>
        <pc:spChg chg="add del mod">
          <ac:chgData name="Hasegawa S" userId="8caf28173757a286" providerId="LiveId" clId="{CF942D3B-3594-4F6B-8E94-9C4BBCCEA582}" dt="2022-09-27T05:56:01.488" v="4598" actId="20577"/>
          <ac:spMkLst>
            <pc:docMk/>
            <pc:sldMk cId="478205663" sldId="262"/>
            <ac:spMk id="3" creationId="{A6E42C4E-0CB3-4C55-A665-316629AFFF28}"/>
          </ac:spMkLst>
        </pc:spChg>
        <pc:spChg chg="add mod">
          <ac:chgData name="Hasegawa S" userId="8caf28173757a286" providerId="LiveId" clId="{CF942D3B-3594-4F6B-8E94-9C4BBCCEA582}" dt="2022-09-27T05:02:11.167" v="2921" actId="1076"/>
          <ac:spMkLst>
            <pc:docMk/>
            <pc:sldMk cId="478205663" sldId="262"/>
            <ac:spMk id="10" creationId="{E12EED2E-6F20-B5F9-1FDE-DBEA3611D6B9}"/>
          </ac:spMkLst>
        </pc:spChg>
        <pc:picChg chg="add del mod">
          <ac:chgData name="Hasegawa S" userId="8caf28173757a286" providerId="LiveId" clId="{CF942D3B-3594-4F6B-8E94-9C4BBCCEA582}" dt="2022-09-27T04:39:36.684" v="2062" actId="931"/>
          <ac:picMkLst>
            <pc:docMk/>
            <pc:sldMk cId="478205663" sldId="262"/>
            <ac:picMk id="7" creationId="{C04EE65C-08E1-FC98-A035-0A7A9443AE4B}"/>
          </ac:picMkLst>
        </pc:picChg>
        <pc:picChg chg="add mod">
          <ac:chgData name="Hasegawa S" userId="8caf28173757a286" providerId="LiveId" clId="{CF942D3B-3594-4F6B-8E94-9C4BBCCEA582}" dt="2022-09-27T05:02:03.433" v="2920" actId="1076"/>
          <ac:picMkLst>
            <pc:docMk/>
            <pc:sldMk cId="478205663" sldId="262"/>
            <ac:picMk id="9" creationId="{8F4E4092-E79F-4BBD-35D3-6A28228EB479}"/>
          </ac:picMkLst>
        </pc:picChg>
      </pc:sldChg>
      <pc:sldChg chg="add del">
        <pc:chgData name="Hasegawa S" userId="8caf28173757a286" providerId="LiveId" clId="{CF942D3B-3594-4F6B-8E94-9C4BBCCEA582}" dt="2022-09-27T04:04:42.986" v="1661" actId="47"/>
        <pc:sldMkLst>
          <pc:docMk/>
          <pc:sldMk cId="4259065909" sldId="262"/>
        </pc:sldMkLst>
      </pc:sldChg>
      <pc:sldChg chg="del">
        <pc:chgData name="Hasegawa S" userId="8caf28173757a286" providerId="LiveId" clId="{CF942D3B-3594-4F6B-8E94-9C4BBCCEA582}" dt="2022-09-27T00:21:25.416" v="12" actId="2696"/>
        <pc:sldMkLst>
          <pc:docMk/>
          <pc:sldMk cId="843075334" sldId="263"/>
        </pc:sldMkLst>
      </pc:sldChg>
      <pc:sldChg chg="addSp delSp modSp add del mod">
        <pc:chgData name="Hasegawa S" userId="8caf28173757a286" providerId="LiveId" clId="{CF942D3B-3594-4F6B-8E94-9C4BBCCEA582}" dt="2022-09-27T05:07:46.337" v="2998" actId="2696"/>
        <pc:sldMkLst>
          <pc:docMk/>
          <pc:sldMk cId="2219434512" sldId="263"/>
        </pc:sldMkLst>
        <pc:spChg chg="mod">
          <ac:chgData name="Hasegawa S" userId="8caf28173757a286" providerId="LiveId" clId="{CF942D3B-3594-4F6B-8E94-9C4BBCCEA582}" dt="2022-09-27T04:29:32.049" v="2055" actId="20577"/>
          <ac:spMkLst>
            <pc:docMk/>
            <pc:sldMk cId="2219434512" sldId="263"/>
            <ac:spMk id="2" creationId="{AE3ED5C0-0B7E-4A07-BE6B-5AE275A26E54}"/>
          </ac:spMkLst>
        </pc:spChg>
        <pc:spChg chg="add del mod">
          <ac:chgData name="Hasegawa S" userId="8caf28173757a286" providerId="LiveId" clId="{CF942D3B-3594-4F6B-8E94-9C4BBCCEA582}" dt="2022-09-27T05:01:37.698" v="2915" actId="20577"/>
          <ac:spMkLst>
            <pc:docMk/>
            <pc:sldMk cId="2219434512" sldId="263"/>
            <ac:spMk id="3" creationId="{A6E42C4E-0CB3-4C55-A665-316629AFFF28}"/>
          </ac:spMkLst>
        </pc:spChg>
        <pc:picChg chg="add del mod">
          <ac:chgData name="Hasegawa S" userId="8caf28173757a286" providerId="LiveId" clId="{CF942D3B-3594-4F6B-8E94-9C4BBCCEA582}" dt="2022-09-27T05:01:33.370" v="2913" actId="931"/>
          <ac:picMkLst>
            <pc:docMk/>
            <pc:sldMk cId="2219434512" sldId="263"/>
            <ac:picMk id="7" creationId="{83628E32-E9A3-3E68-B724-0C858CD04D16}"/>
          </ac:picMkLst>
        </pc:picChg>
        <pc:picChg chg="add mod">
          <ac:chgData name="Hasegawa S" userId="8caf28173757a286" providerId="LiveId" clId="{CF942D3B-3594-4F6B-8E94-9C4BBCCEA582}" dt="2022-09-27T05:01:52.214" v="2919" actId="14100"/>
          <ac:picMkLst>
            <pc:docMk/>
            <pc:sldMk cId="2219434512" sldId="263"/>
            <ac:picMk id="9" creationId="{51E55D98-E9BB-7F76-65D6-418C66A836F8}"/>
          </ac:picMkLst>
        </pc:picChg>
      </pc:sldChg>
      <pc:sldChg chg="add del">
        <pc:chgData name="Hasegawa S" userId="8caf28173757a286" providerId="LiveId" clId="{CF942D3B-3594-4F6B-8E94-9C4BBCCEA582}" dt="2022-09-27T04:04:42.736" v="1660" actId="47"/>
        <pc:sldMkLst>
          <pc:docMk/>
          <pc:sldMk cId="3555827222" sldId="263"/>
        </pc:sldMkLst>
      </pc:sldChg>
      <pc:sldChg chg="add del">
        <pc:chgData name="Hasegawa S" userId="8caf28173757a286" providerId="LiveId" clId="{CF942D3B-3594-4F6B-8E94-9C4BBCCEA582}" dt="2022-09-27T04:04:42.424" v="1659" actId="47"/>
        <pc:sldMkLst>
          <pc:docMk/>
          <pc:sldMk cId="2485657822" sldId="264"/>
        </pc:sldMkLst>
      </pc:sldChg>
      <pc:sldChg chg="del">
        <pc:chgData name="Hasegawa S" userId="8caf28173757a286" providerId="LiveId" clId="{CF942D3B-3594-4F6B-8E94-9C4BBCCEA582}" dt="2022-09-27T00:21:23.525" v="11" actId="2696"/>
        <pc:sldMkLst>
          <pc:docMk/>
          <pc:sldMk cId="2841544780" sldId="264"/>
        </pc:sldMkLst>
      </pc:sldChg>
      <pc:sldChg chg="addSp delSp modSp add mod">
        <pc:chgData name="Hasegawa S" userId="8caf28173757a286" providerId="LiveId" clId="{CF942D3B-3594-4F6B-8E94-9C4BBCCEA582}" dt="2022-09-28T01:38:53.298" v="6808" actId="1076"/>
        <pc:sldMkLst>
          <pc:docMk/>
          <pc:sldMk cId="3375390405" sldId="264"/>
        </pc:sldMkLst>
        <pc:spChg chg="mod">
          <ac:chgData name="Hasegawa S" userId="8caf28173757a286" providerId="LiveId" clId="{CF942D3B-3594-4F6B-8E94-9C4BBCCEA582}" dt="2022-09-27T05:40:02.570" v="4094" actId="20577"/>
          <ac:spMkLst>
            <pc:docMk/>
            <pc:sldMk cId="3375390405" sldId="264"/>
            <ac:spMk id="2" creationId="{AE3ED5C0-0B7E-4A07-BE6B-5AE275A26E54}"/>
          </ac:spMkLst>
        </pc:spChg>
        <pc:spChg chg="del">
          <ac:chgData name="Hasegawa S" userId="8caf28173757a286" providerId="LiveId" clId="{CF942D3B-3594-4F6B-8E94-9C4BBCCEA582}" dt="2022-09-27T05:42:38.354" v="4095" actId="3680"/>
          <ac:spMkLst>
            <pc:docMk/>
            <pc:sldMk cId="3375390405" sldId="264"/>
            <ac:spMk id="3" creationId="{A6E42C4E-0CB3-4C55-A665-316629AFFF28}"/>
          </ac:spMkLst>
        </pc:spChg>
        <pc:graphicFrameChg chg="add mod ord modGraphic">
          <ac:chgData name="Hasegawa S" userId="8caf28173757a286" providerId="LiveId" clId="{CF942D3B-3594-4F6B-8E94-9C4BBCCEA582}" dt="2022-09-28T01:38:53.298" v="6808" actId="1076"/>
          <ac:graphicFrameMkLst>
            <pc:docMk/>
            <pc:sldMk cId="3375390405" sldId="264"/>
            <ac:graphicFrameMk id="6" creationId="{01EB61CE-AE60-EB2A-64BB-4EB5F1550F19}"/>
          </ac:graphicFrameMkLst>
        </pc:graphicFrameChg>
      </pc:sldChg>
      <pc:sldChg chg="del">
        <pc:chgData name="Hasegawa S" userId="8caf28173757a286" providerId="LiveId" clId="{CF942D3B-3594-4F6B-8E94-9C4BBCCEA582}" dt="2022-09-27T00:21:21.853" v="10" actId="2696"/>
        <pc:sldMkLst>
          <pc:docMk/>
          <pc:sldMk cId="2427758461" sldId="265"/>
        </pc:sldMkLst>
      </pc:sldChg>
      <pc:sldChg chg="addSp delSp modSp add mod">
        <pc:chgData name="Hasegawa S" userId="8caf28173757a286" providerId="LiveId" clId="{CF942D3B-3594-4F6B-8E94-9C4BBCCEA582}" dt="2022-09-28T02:29:06.463" v="8639" actId="113"/>
        <pc:sldMkLst>
          <pc:docMk/>
          <pc:sldMk cId="3705143200" sldId="265"/>
        </pc:sldMkLst>
        <pc:spChg chg="mod">
          <ac:chgData name="Hasegawa S" userId="8caf28173757a286" providerId="LiveId" clId="{CF942D3B-3594-4F6B-8E94-9C4BBCCEA582}" dt="2022-09-27T06:09:47.114" v="4849" actId="20577"/>
          <ac:spMkLst>
            <pc:docMk/>
            <pc:sldMk cId="3705143200" sldId="265"/>
            <ac:spMk id="2" creationId="{AE3ED5C0-0B7E-4A07-BE6B-5AE275A26E54}"/>
          </ac:spMkLst>
        </pc:spChg>
        <pc:spChg chg="mod">
          <ac:chgData name="Hasegawa S" userId="8caf28173757a286" providerId="LiveId" clId="{CF942D3B-3594-4F6B-8E94-9C4BBCCEA582}" dt="2022-09-28T02:29:06.463" v="8639" actId="113"/>
          <ac:spMkLst>
            <pc:docMk/>
            <pc:sldMk cId="3705143200" sldId="265"/>
            <ac:spMk id="3" creationId="{A6E42C4E-0CB3-4C55-A665-316629AFFF28}"/>
          </ac:spMkLst>
        </pc:spChg>
        <pc:spChg chg="add del">
          <ac:chgData name="Hasegawa S" userId="8caf28173757a286" providerId="LiveId" clId="{CF942D3B-3594-4F6B-8E94-9C4BBCCEA582}" dt="2022-09-28T01:00:02.536" v="6643" actId="22"/>
          <ac:spMkLst>
            <pc:docMk/>
            <pc:sldMk cId="3705143200" sldId="265"/>
            <ac:spMk id="8" creationId="{9627F7E7-44D4-C114-58D1-F4BA5A34E04F}"/>
          </ac:spMkLst>
        </pc:spChg>
        <pc:spChg chg="add del">
          <ac:chgData name="Hasegawa S" userId="8caf28173757a286" providerId="LiveId" clId="{CF942D3B-3594-4F6B-8E94-9C4BBCCEA582}" dt="2022-09-28T01:00:05.874" v="6645" actId="22"/>
          <ac:spMkLst>
            <pc:docMk/>
            <pc:sldMk cId="3705143200" sldId="265"/>
            <ac:spMk id="10" creationId="{1F969D9C-CB85-7950-5AFD-F1E291B224A2}"/>
          </ac:spMkLst>
        </pc:spChg>
        <pc:spChg chg="add mod">
          <ac:chgData name="Hasegawa S" userId="8caf28173757a286" providerId="LiveId" clId="{CF942D3B-3594-4F6B-8E94-9C4BBCCEA582}" dt="2022-09-28T01:00:37.394" v="6647" actId="1076"/>
          <ac:spMkLst>
            <pc:docMk/>
            <pc:sldMk cId="3705143200" sldId="265"/>
            <ac:spMk id="11" creationId="{8E27C6F5-C7A5-A7E2-F281-81CB7BD454CD}"/>
          </ac:spMkLst>
        </pc:spChg>
        <pc:picChg chg="add mod">
          <ac:chgData name="Hasegawa S" userId="8caf28173757a286" providerId="LiveId" clId="{CF942D3B-3594-4F6B-8E94-9C4BBCCEA582}" dt="2022-09-28T00:31:20.470" v="5696" actId="1076"/>
          <ac:picMkLst>
            <pc:docMk/>
            <pc:sldMk cId="3705143200" sldId="265"/>
            <ac:picMk id="7" creationId="{C51329BE-84E1-AB1C-C8CC-D7B2DF128012}"/>
          </ac:picMkLst>
        </pc:picChg>
      </pc:sldChg>
      <pc:sldChg chg="add del">
        <pc:chgData name="Hasegawa S" userId="8caf28173757a286" providerId="LiveId" clId="{CF942D3B-3594-4F6B-8E94-9C4BBCCEA582}" dt="2022-09-27T04:04:42.080" v="1658" actId="47"/>
        <pc:sldMkLst>
          <pc:docMk/>
          <pc:sldMk cId="4274525557" sldId="265"/>
        </pc:sldMkLst>
      </pc:sldChg>
      <pc:sldChg chg="del">
        <pc:chgData name="Hasegawa S" userId="8caf28173757a286" providerId="LiveId" clId="{CF942D3B-3594-4F6B-8E94-9C4BBCCEA582}" dt="2022-09-27T00:21:20.447" v="9" actId="2696"/>
        <pc:sldMkLst>
          <pc:docMk/>
          <pc:sldMk cId="2606082912" sldId="266"/>
        </pc:sldMkLst>
      </pc:sldChg>
      <pc:sldChg chg="addSp delSp modSp add mod">
        <pc:chgData name="Hasegawa S" userId="8caf28173757a286" providerId="LiveId" clId="{CF942D3B-3594-4F6B-8E94-9C4BBCCEA582}" dt="2022-09-27T05:56:08.957" v="4618" actId="20577"/>
        <pc:sldMkLst>
          <pc:docMk/>
          <pc:sldMk cId="2672517550" sldId="266"/>
        </pc:sldMkLst>
        <pc:spChg chg="mod">
          <ac:chgData name="Hasegawa S" userId="8caf28173757a286" providerId="LiveId" clId="{CF942D3B-3594-4F6B-8E94-9C4BBCCEA582}" dt="2022-09-27T05:03:03.648" v="2928"/>
          <ac:spMkLst>
            <pc:docMk/>
            <pc:sldMk cId="2672517550" sldId="266"/>
            <ac:spMk id="2" creationId="{AE3ED5C0-0B7E-4A07-BE6B-5AE275A26E54}"/>
          </ac:spMkLst>
        </pc:spChg>
        <pc:spChg chg="mod">
          <ac:chgData name="Hasegawa S" userId="8caf28173757a286" providerId="LiveId" clId="{CF942D3B-3594-4F6B-8E94-9C4BBCCEA582}" dt="2022-09-27T05:56:08.957" v="4618" actId="20577"/>
          <ac:spMkLst>
            <pc:docMk/>
            <pc:sldMk cId="2672517550" sldId="266"/>
            <ac:spMk id="3" creationId="{A6E42C4E-0CB3-4C55-A665-316629AFFF28}"/>
          </ac:spMkLst>
        </pc:spChg>
        <pc:spChg chg="add del mod">
          <ac:chgData name="Hasegawa S" userId="8caf28173757a286" providerId="LiveId" clId="{CF942D3B-3594-4F6B-8E94-9C4BBCCEA582}" dt="2022-09-27T05:13:19.677" v="3342" actId="11529"/>
          <ac:spMkLst>
            <pc:docMk/>
            <pc:sldMk cId="2672517550" sldId="266"/>
            <ac:spMk id="6" creationId="{869E3D37-5AB6-4B21-5F32-D7A56FE38CE7}"/>
          </ac:spMkLst>
        </pc:spChg>
        <pc:picChg chg="mod">
          <ac:chgData name="Hasegawa S" userId="8caf28173757a286" providerId="LiveId" clId="{CF942D3B-3594-4F6B-8E94-9C4BBCCEA582}" dt="2022-09-27T05:02:33.608" v="2923" actId="14826"/>
          <ac:picMkLst>
            <pc:docMk/>
            <pc:sldMk cId="2672517550" sldId="266"/>
            <ac:picMk id="9" creationId="{8F4E4092-E79F-4BBD-35D3-6A28228EB479}"/>
          </ac:picMkLst>
        </pc:picChg>
      </pc:sldChg>
      <pc:sldChg chg="add del">
        <pc:chgData name="Hasegawa S" userId="8caf28173757a286" providerId="LiveId" clId="{CF942D3B-3594-4F6B-8E94-9C4BBCCEA582}" dt="2022-09-27T04:04:41.642" v="1657" actId="47"/>
        <pc:sldMkLst>
          <pc:docMk/>
          <pc:sldMk cId="2976833555" sldId="266"/>
        </pc:sldMkLst>
      </pc:sldChg>
      <pc:sldChg chg="modSp add mod addCm">
        <pc:chgData name="Hasegawa S" userId="8caf28173757a286" providerId="LiveId" clId="{CF942D3B-3594-4F6B-8E94-9C4BBCCEA582}" dt="2022-09-27T06:02:30.198" v="4829" actId="1076"/>
        <pc:sldMkLst>
          <pc:docMk/>
          <pc:sldMk cId="2715167696" sldId="267"/>
        </pc:sldMkLst>
        <pc:spChg chg="mod">
          <ac:chgData name="Hasegawa S" userId="8caf28173757a286" providerId="LiveId" clId="{CF942D3B-3594-4F6B-8E94-9C4BBCCEA582}" dt="2022-09-27T05:21:21.262" v="3448"/>
          <ac:spMkLst>
            <pc:docMk/>
            <pc:sldMk cId="2715167696" sldId="267"/>
            <ac:spMk id="2" creationId="{AE3ED5C0-0B7E-4A07-BE6B-5AE275A26E54}"/>
          </ac:spMkLst>
        </pc:spChg>
        <pc:spChg chg="mod">
          <ac:chgData name="Hasegawa S" userId="8caf28173757a286" providerId="LiveId" clId="{CF942D3B-3594-4F6B-8E94-9C4BBCCEA582}" dt="2022-09-27T05:56:13.847" v="4628" actId="20577"/>
          <ac:spMkLst>
            <pc:docMk/>
            <pc:sldMk cId="2715167696" sldId="267"/>
            <ac:spMk id="3" creationId="{A6E42C4E-0CB3-4C55-A665-316629AFFF28}"/>
          </ac:spMkLst>
        </pc:spChg>
        <pc:spChg chg="mod">
          <ac:chgData name="Hasegawa S" userId="8caf28173757a286" providerId="LiveId" clId="{CF942D3B-3594-4F6B-8E94-9C4BBCCEA582}" dt="2022-09-27T06:02:30.198" v="4829" actId="1076"/>
          <ac:spMkLst>
            <pc:docMk/>
            <pc:sldMk cId="2715167696" sldId="267"/>
            <ac:spMk id="10" creationId="{E12EED2E-6F20-B5F9-1FDE-DBEA3611D6B9}"/>
          </ac:spMkLst>
        </pc:spChg>
        <pc:picChg chg="mod">
          <ac:chgData name="Hasegawa S" userId="8caf28173757a286" providerId="LiveId" clId="{CF942D3B-3594-4F6B-8E94-9C4BBCCEA582}" dt="2022-09-27T05:36:29.207" v="4044" actId="1076"/>
          <ac:picMkLst>
            <pc:docMk/>
            <pc:sldMk cId="2715167696" sldId="267"/>
            <ac:picMk id="9" creationId="{8F4E4092-E79F-4BBD-35D3-6A28228EB479}"/>
          </ac:picMkLst>
        </pc:picChg>
      </pc:sldChg>
      <pc:sldChg chg="del">
        <pc:chgData name="Hasegawa S" userId="8caf28173757a286" providerId="LiveId" clId="{CF942D3B-3594-4F6B-8E94-9C4BBCCEA582}" dt="2022-09-27T00:21:15.056" v="6" actId="2696"/>
        <pc:sldMkLst>
          <pc:docMk/>
          <pc:sldMk cId="3083483814" sldId="267"/>
        </pc:sldMkLst>
      </pc:sldChg>
      <pc:sldChg chg="addSp modSp add mod ord">
        <pc:chgData name="Hasegawa S" userId="8caf28173757a286" providerId="LiveId" clId="{CF942D3B-3594-4F6B-8E94-9C4BBCCEA582}" dt="2022-09-28T00:59:43.578" v="6639" actId="1076"/>
        <pc:sldMkLst>
          <pc:docMk/>
          <pc:sldMk cId="1343161488" sldId="268"/>
        </pc:sldMkLst>
        <pc:spChg chg="mod">
          <ac:chgData name="Hasegawa S" userId="8caf28173757a286" providerId="LiveId" clId="{CF942D3B-3594-4F6B-8E94-9C4BBCCEA582}" dt="2022-09-28T00:33:31.617" v="5807" actId="20577"/>
          <ac:spMkLst>
            <pc:docMk/>
            <pc:sldMk cId="1343161488" sldId="268"/>
            <ac:spMk id="2" creationId="{AE3ED5C0-0B7E-4A07-BE6B-5AE275A26E54}"/>
          </ac:spMkLst>
        </pc:spChg>
        <pc:spChg chg="mod">
          <ac:chgData name="Hasegawa S" userId="8caf28173757a286" providerId="LiveId" clId="{CF942D3B-3594-4F6B-8E94-9C4BBCCEA582}" dt="2022-09-28T00:33:03.089" v="5790" actId="20577"/>
          <ac:spMkLst>
            <pc:docMk/>
            <pc:sldMk cId="1343161488" sldId="268"/>
            <ac:spMk id="3" creationId="{A6E42C4E-0CB3-4C55-A665-316629AFFF28}"/>
          </ac:spMkLst>
        </pc:spChg>
        <pc:spChg chg="add mod">
          <ac:chgData name="Hasegawa S" userId="8caf28173757a286" providerId="LiveId" clId="{CF942D3B-3594-4F6B-8E94-9C4BBCCEA582}" dt="2022-09-28T00:59:43.578" v="6639" actId="1076"/>
          <ac:spMkLst>
            <pc:docMk/>
            <pc:sldMk cId="1343161488" sldId="268"/>
            <ac:spMk id="8" creationId="{08965563-C991-88DB-C246-DC5B7207EFC5}"/>
          </ac:spMkLst>
        </pc:spChg>
        <pc:picChg chg="add mod">
          <ac:chgData name="Hasegawa S" userId="8caf28173757a286" providerId="LiveId" clId="{CF942D3B-3594-4F6B-8E94-9C4BBCCEA582}" dt="2022-09-28T00:34:36.571" v="5808" actId="931"/>
          <ac:picMkLst>
            <pc:docMk/>
            <pc:sldMk cId="1343161488" sldId="268"/>
            <ac:picMk id="7" creationId="{BC61480D-B158-1C97-49EA-E7D654446668}"/>
          </ac:picMkLst>
        </pc:picChg>
      </pc:sldChg>
      <pc:sldChg chg="del">
        <pc:chgData name="Hasegawa S" userId="8caf28173757a286" providerId="LiveId" clId="{CF942D3B-3594-4F6B-8E94-9C4BBCCEA582}" dt="2022-09-27T00:21:16.650" v="7" actId="2696"/>
        <pc:sldMkLst>
          <pc:docMk/>
          <pc:sldMk cId="3023668823" sldId="268"/>
        </pc:sldMkLst>
      </pc:sldChg>
      <pc:sldChg chg="modSp add mod">
        <pc:chgData name="Hasegawa S" userId="8caf28173757a286" providerId="LiveId" clId="{CF942D3B-3594-4F6B-8E94-9C4BBCCEA582}" dt="2022-09-28T01:50:32.018" v="7156" actId="20577"/>
        <pc:sldMkLst>
          <pc:docMk/>
          <pc:sldMk cId="2232134375" sldId="269"/>
        </pc:sldMkLst>
        <pc:spChg chg="mod">
          <ac:chgData name="Hasegawa S" userId="8caf28173757a286" providerId="LiveId" clId="{CF942D3B-3594-4F6B-8E94-9C4BBCCEA582}" dt="2022-09-28T00:35:11.875" v="5823" actId="20577"/>
          <ac:spMkLst>
            <pc:docMk/>
            <pc:sldMk cId="2232134375" sldId="269"/>
            <ac:spMk id="2" creationId="{AE3ED5C0-0B7E-4A07-BE6B-5AE275A26E54}"/>
          </ac:spMkLst>
        </pc:spChg>
        <pc:spChg chg="mod">
          <ac:chgData name="Hasegawa S" userId="8caf28173757a286" providerId="LiveId" clId="{CF942D3B-3594-4F6B-8E94-9C4BBCCEA582}" dt="2022-09-28T01:50:32.018" v="7156" actId="20577"/>
          <ac:spMkLst>
            <pc:docMk/>
            <pc:sldMk cId="2232134375" sldId="269"/>
            <ac:spMk id="3" creationId="{A6E42C4E-0CB3-4C55-A665-316629AFFF28}"/>
          </ac:spMkLst>
        </pc:spChg>
      </pc:sldChg>
      <pc:sldChg chg="del">
        <pc:chgData name="Hasegawa S" userId="8caf28173757a286" providerId="LiveId" clId="{CF942D3B-3594-4F6B-8E94-9C4BBCCEA582}" dt="2022-09-27T00:21:18.134" v="8" actId="2696"/>
        <pc:sldMkLst>
          <pc:docMk/>
          <pc:sldMk cId="4250424562" sldId="269"/>
        </pc:sldMkLst>
      </pc:sldChg>
      <pc:sldChg chg="addSp delSp modSp add mod ord">
        <pc:chgData name="Hasegawa S" userId="8caf28173757a286" providerId="LiveId" clId="{CF942D3B-3594-4F6B-8E94-9C4BBCCEA582}" dt="2022-09-28T02:14:00.047" v="8084" actId="20577"/>
        <pc:sldMkLst>
          <pc:docMk/>
          <pc:sldMk cId="146437274" sldId="270"/>
        </pc:sldMkLst>
        <pc:spChg chg="mod">
          <ac:chgData name="Hasegawa S" userId="8caf28173757a286" providerId="LiveId" clId="{CF942D3B-3594-4F6B-8E94-9C4BBCCEA582}" dt="2022-09-28T01:39:41.365" v="6835" actId="20577"/>
          <ac:spMkLst>
            <pc:docMk/>
            <pc:sldMk cId="146437274" sldId="270"/>
            <ac:spMk id="2" creationId="{AE3ED5C0-0B7E-4A07-BE6B-5AE275A26E54}"/>
          </ac:spMkLst>
        </pc:spChg>
        <pc:spChg chg="del mod">
          <ac:chgData name="Hasegawa S" userId="8caf28173757a286" providerId="LiveId" clId="{CF942D3B-3594-4F6B-8E94-9C4BBCCEA582}" dt="2022-09-28T01:39:25.946" v="6824" actId="22"/>
          <ac:spMkLst>
            <pc:docMk/>
            <pc:sldMk cId="146437274" sldId="270"/>
            <ac:spMk id="3" creationId="{A6E42C4E-0CB3-4C55-A665-316629AFFF28}"/>
          </ac:spMkLst>
        </pc:spChg>
        <pc:spChg chg="add del mod">
          <ac:chgData name="Hasegawa S" userId="8caf28173757a286" providerId="LiveId" clId="{CF942D3B-3594-4F6B-8E94-9C4BBCCEA582}" dt="2022-09-28T01:40:48.180" v="6843" actId="478"/>
          <ac:spMkLst>
            <pc:docMk/>
            <pc:sldMk cId="146437274" sldId="270"/>
            <ac:spMk id="11" creationId="{B08C63B5-D6E8-9813-B7D3-C889707E12CC}"/>
          </ac:spMkLst>
        </pc:spChg>
        <pc:graphicFrameChg chg="add del mod modGraphic">
          <ac:chgData name="Hasegawa S" userId="8caf28173757a286" providerId="LiveId" clId="{CF942D3B-3594-4F6B-8E94-9C4BBCCEA582}" dt="2022-09-28T01:39:12.965" v="6812"/>
          <ac:graphicFrameMkLst>
            <pc:docMk/>
            <pc:sldMk cId="146437274" sldId="270"/>
            <ac:graphicFrameMk id="6" creationId="{8724659A-1587-5CD6-5541-CE41ABCB0467}"/>
          </ac:graphicFrameMkLst>
        </pc:graphicFrameChg>
        <pc:graphicFrameChg chg="add mod modGraphic">
          <ac:chgData name="Hasegawa S" userId="8caf28173757a286" providerId="LiveId" clId="{CF942D3B-3594-4F6B-8E94-9C4BBCCEA582}" dt="2022-09-28T02:14:00.047" v="8084" actId="20577"/>
          <ac:graphicFrameMkLst>
            <pc:docMk/>
            <pc:sldMk cId="146437274" sldId="270"/>
            <ac:graphicFrameMk id="9" creationId="{0AF28F64-4141-6199-68AF-319AC58B70B7}"/>
          </ac:graphicFrameMkLst>
        </pc:graphicFrameChg>
        <pc:picChg chg="add del mod ord">
          <ac:chgData name="Hasegawa S" userId="8caf28173757a286" providerId="LiveId" clId="{CF942D3B-3594-4F6B-8E94-9C4BBCCEA582}" dt="2022-09-28T01:40:19.869" v="6840" actId="478"/>
          <ac:picMkLst>
            <pc:docMk/>
            <pc:sldMk cId="146437274" sldId="270"/>
            <ac:picMk id="8" creationId="{BA100A2C-7216-C382-800E-9E461B82B546}"/>
          </ac:picMkLst>
        </pc:picChg>
        <pc:picChg chg="add mod">
          <ac:chgData name="Hasegawa S" userId="8caf28173757a286" providerId="LiveId" clId="{CF942D3B-3594-4F6B-8E94-9C4BBCCEA582}" dt="2022-09-28T01:46:01.274" v="6971" actId="1076"/>
          <ac:picMkLst>
            <pc:docMk/>
            <pc:sldMk cId="146437274" sldId="270"/>
            <ac:picMk id="13" creationId="{2392FAFB-528D-2B6A-E4F2-AAD85B30D95E}"/>
          </ac:picMkLst>
        </pc:picChg>
        <pc:picChg chg="add mod">
          <ac:chgData name="Hasegawa S" userId="8caf28173757a286" providerId="LiveId" clId="{CF942D3B-3594-4F6B-8E94-9C4BBCCEA582}" dt="2022-09-28T01:47:39.594" v="7004" actId="1076"/>
          <ac:picMkLst>
            <pc:docMk/>
            <pc:sldMk cId="146437274" sldId="270"/>
            <ac:picMk id="15" creationId="{B94A28C1-BE78-DB47-4AA5-4EDB0970D6C2}"/>
          </ac:picMkLst>
        </pc:picChg>
      </pc:sldChg>
      <pc:sldChg chg="del">
        <pc:chgData name="Hasegawa S" userId="8caf28173757a286" providerId="LiveId" clId="{CF942D3B-3594-4F6B-8E94-9C4BBCCEA582}" dt="2022-09-27T00:21:13.478" v="5" actId="2696"/>
        <pc:sldMkLst>
          <pc:docMk/>
          <pc:sldMk cId="1237896003" sldId="270"/>
        </pc:sldMkLst>
      </pc:sldChg>
      <pc:sldChg chg="del">
        <pc:chgData name="Hasegawa S" userId="8caf28173757a286" providerId="LiveId" clId="{CF942D3B-3594-4F6B-8E94-9C4BBCCEA582}" dt="2022-09-27T00:21:11.806" v="4" actId="2696"/>
        <pc:sldMkLst>
          <pc:docMk/>
          <pc:sldMk cId="2148140996" sldId="271"/>
        </pc:sldMkLst>
      </pc:sldChg>
      <pc:sldChg chg="modSp add del mod ord">
        <pc:chgData name="Hasegawa S" userId="8caf28173757a286" providerId="LiveId" clId="{CF942D3B-3594-4F6B-8E94-9C4BBCCEA582}" dt="2022-09-28T02:42:26.932" v="8870" actId="2696"/>
        <pc:sldMkLst>
          <pc:docMk/>
          <pc:sldMk cId="4263088446" sldId="271"/>
        </pc:sldMkLst>
        <pc:spChg chg="mod">
          <ac:chgData name="Hasegawa S" userId="8caf28173757a286" providerId="LiveId" clId="{CF942D3B-3594-4F6B-8E94-9C4BBCCEA582}" dt="2022-09-28T01:39:49.610" v="6837" actId="20577"/>
          <ac:spMkLst>
            <pc:docMk/>
            <pc:sldMk cId="4263088446" sldId="271"/>
            <ac:spMk id="2" creationId="{AE3ED5C0-0B7E-4A07-BE6B-5AE275A26E54}"/>
          </ac:spMkLst>
        </pc:spChg>
      </pc:sldChg>
      <pc:sldChg chg="modSp add mod">
        <pc:chgData name="Hasegawa S" userId="8caf28173757a286" providerId="LiveId" clId="{CF942D3B-3594-4F6B-8E94-9C4BBCCEA582}" dt="2022-09-28T02:42:12.645" v="8866" actId="115"/>
        <pc:sldMkLst>
          <pc:docMk/>
          <pc:sldMk cId="3339057962" sldId="272"/>
        </pc:sldMkLst>
        <pc:spChg chg="mod">
          <ac:chgData name="Hasegawa S" userId="8caf28173757a286" providerId="LiveId" clId="{CF942D3B-3594-4F6B-8E94-9C4BBCCEA582}" dt="2022-09-28T02:14:39.495" v="8093" actId="20577"/>
          <ac:spMkLst>
            <pc:docMk/>
            <pc:sldMk cId="3339057962" sldId="272"/>
            <ac:spMk id="2" creationId="{AE3ED5C0-0B7E-4A07-BE6B-5AE275A26E54}"/>
          </ac:spMkLst>
        </pc:spChg>
        <pc:spChg chg="mod">
          <ac:chgData name="Hasegawa S" userId="8caf28173757a286" providerId="LiveId" clId="{CF942D3B-3594-4F6B-8E94-9C4BBCCEA582}" dt="2022-09-28T02:42:12.645" v="8866" actId="115"/>
          <ac:spMkLst>
            <pc:docMk/>
            <pc:sldMk cId="3339057962" sldId="272"/>
            <ac:spMk id="3" creationId="{A6E42C4E-0CB3-4C55-A665-316629AFFF28}"/>
          </ac:spMkLst>
        </pc:spChg>
      </pc:sldChg>
      <pc:sldChg chg="del">
        <pc:chgData name="Hasegawa S" userId="8caf28173757a286" providerId="LiveId" clId="{CF942D3B-3594-4F6B-8E94-9C4BBCCEA582}" dt="2022-09-27T00:21:04.634" v="2" actId="2696"/>
        <pc:sldMkLst>
          <pc:docMk/>
          <pc:sldMk cId="96859771" sldId="273"/>
        </pc:sldMkLst>
      </pc:sldChg>
      <pc:sldChg chg="add del">
        <pc:chgData name="Hasegawa S" userId="8caf28173757a286" providerId="LiveId" clId="{CF942D3B-3594-4F6B-8E94-9C4BBCCEA582}" dt="2022-09-28T02:42:25.203" v="8869" actId="2696"/>
        <pc:sldMkLst>
          <pc:docMk/>
          <pc:sldMk cId="3948120046" sldId="273"/>
        </pc:sldMkLst>
      </pc:sldChg>
      <pc:sldChg chg="add del">
        <pc:chgData name="Hasegawa S" userId="8caf28173757a286" providerId="LiveId" clId="{CF942D3B-3594-4F6B-8E94-9C4BBCCEA582}" dt="2022-09-28T02:42:28.463" v="8871" actId="2696"/>
        <pc:sldMkLst>
          <pc:docMk/>
          <pc:sldMk cId="2712002897" sldId="274"/>
        </pc:sldMkLst>
      </pc:sldChg>
      <pc:sldChg chg="del">
        <pc:chgData name="Hasegawa S" userId="8caf28173757a286" providerId="LiveId" clId="{CF942D3B-3594-4F6B-8E94-9C4BBCCEA582}" dt="2022-09-27T00:21:06.275" v="3" actId="2696"/>
        <pc:sldMkLst>
          <pc:docMk/>
          <pc:sldMk cId="2293637643" sldId="275"/>
        </pc:sldMkLst>
      </pc:sldChg>
      <pc:sldChg chg="del">
        <pc:chgData name="Hasegawa S" userId="8caf28173757a286" providerId="LiveId" clId="{CF942D3B-3594-4F6B-8E94-9C4BBCCEA582}" dt="2022-09-27T00:21:03.181" v="1" actId="2696"/>
        <pc:sldMkLst>
          <pc:docMk/>
          <pc:sldMk cId="3158272267" sldId="276"/>
        </pc:sldMkLst>
      </pc:sldChg>
      <pc:sldChg chg="del">
        <pc:chgData name="Hasegawa S" userId="8caf28173757a286" providerId="LiveId" clId="{CF942D3B-3594-4F6B-8E94-9C4BBCCEA582}" dt="2022-09-27T00:21:01.431" v="0" actId="2696"/>
        <pc:sldMkLst>
          <pc:docMk/>
          <pc:sldMk cId="3794739433" sldId="27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7T14:33:15.204" idx="1">
    <p:pos x="7206" y="142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9DC80-8FC0-436B-827C-D53DAB92F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D16033-DEFC-4C49-8B73-500498354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23EE1-93A4-4102-88FD-5E6ADA64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DC7CF4-BB70-4218-8B20-8F2B29C9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4239A7-B036-48FB-BD73-E41ECA79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24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D4A47-1328-4C13-B370-CA390041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9B828A-93D2-4064-87C8-9CAE7661A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9F2AE-CCA8-4F7A-8C49-EBFB3CE0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0BF00-F2D1-452A-B3DD-EC45CA96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572DD-00D9-429E-8A06-AC727E97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0838FF-5018-442D-8E59-CCF5309E4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B44017-FD62-4985-B368-B457E1147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34132-8548-495D-96E0-18519322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354EF6-8088-4FF5-99E2-63954AB2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DEAE06-B293-4787-8DDD-19AE0FF8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37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FEC90-11D6-4FCE-93FC-ACD4680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6D74E-3B43-4334-BBFF-6D7A81FD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3B647-99EB-4BF8-A457-58E4F6A2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1E2D75-9585-427C-9F34-5387EA5E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FE555-4FFA-469B-B244-6BA43D21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4A35A-2FDB-4E91-8FD1-10F734DC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E5215-8ED9-4D54-9CC6-648989C8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9D65-4254-4F46-8A40-FC753082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CF448-F8BB-4A06-8796-B296330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CBE8F4-F028-44E3-9A5E-14E753A2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7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0B81E-DFA3-439A-9653-67527DC9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1B7E2-FD4D-448C-A5CF-8164E110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EE18F0-5DC2-4A14-A217-95BF4E0B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7B1852-EBC8-422A-9246-BFC3923D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46D241-ACA6-4923-9465-D8E3D6D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845141-9A02-4B16-A281-8F7A8B61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31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7E187-1B0E-49C0-AE54-811C0A94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0B63F9-18BB-4935-B3CA-A146A587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A63B2C-567F-48E1-BA82-29D684DA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4368D-D135-4FDF-A903-FEA3C942E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F1D47D-DD6E-474B-86CF-54408957E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99E946-1C62-45F4-A21E-8CF933D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C7ADDC-55E1-4F82-B4F8-3919661F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43E11A-1C04-45B2-AB21-CBE986BA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9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5A27F-CB05-422A-9D8F-A8DEE08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767AF5-68E5-4796-ADF5-DE759370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A82109-E7C2-4AF2-871F-44F3FC0C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F24AED-175C-4250-9B96-61BE36B0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7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A150A9-567E-47C7-B295-9D9E47F4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B63AC7-2846-4E05-A0EB-576382BC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870E7B-1675-469B-AABD-18FCE01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93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C737A-B74A-4DBB-B70B-7E14FFD2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88AFE-B45C-4879-839C-43DC9E8A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2FE4AF-72C4-49BB-84CD-8F2DAE88E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5568AF-434E-481C-A203-97425471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F60B39-6D24-4E48-99EA-CCA317AF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985314-17F9-4C6A-A2AE-E5539738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40A11-E7DC-4627-905F-ED05D25B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7CA9C6-86B4-431A-951F-0619340D4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9DA60B-2387-42FD-B257-01D6B7817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3EDC87-FBFE-4629-B24C-622D0411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E5A56-E781-4A2B-949D-E99370E9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0180AA-42F3-4736-9A5B-5C66777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1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503CAE-E1E9-4C2A-9256-769B82C7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286F50-0902-46B1-8F0E-37171D4A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9485D-6D92-4E0C-A503-A97799E4B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4646-A806-4D5C-B220-DEA196FFFA14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A40E7-93C9-4B5C-B280-933A5E09C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2B965-343E-4DCF-BE40-C536B683C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9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FA037-459A-40D3-82C9-F21991CF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364" y="1260078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+mn-ea"/>
                <a:ea typeface="+mn-ea"/>
              </a:rPr>
              <a:t>アンサンブル学習と</a:t>
            </a:r>
            <a:br>
              <a:rPr lang="en-US" altLang="ja-JP" sz="4000" b="1" dirty="0">
                <a:latin typeface="+mn-ea"/>
                <a:ea typeface="+mn-ea"/>
              </a:rPr>
            </a:br>
            <a:r>
              <a:rPr lang="en-US" altLang="ja-JP" sz="4000" b="1" dirty="0">
                <a:latin typeface="+mn-ea"/>
                <a:ea typeface="+mn-ea"/>
              </a:rPr>
              <a:t>GBDT(</a:t>
            </a:r>
            <a:r>
              <a:rPr lang="ja-JP" altLang="en-US" sz="4000" b="1" dirty="0">
                <a:latin typeface="+mn-ea"/>
                <a:ea typeface="+mn-ea"/>
              </a:rPr>
              <a:t>勾配ブースティング木</a:t>
            </a:r>
            <a:r>
              <a:rPr lang="en-US" altLang="ja-JP" sz="4000" b="1" dirty="0">
                <a:latin typeface="+mn-ea"/>
                <a:ea typeface="+mn-ea"/>
              </a:rPr>
              <a:t>)</a:t>
            </a:r>
            <a:r>
              <a:rPr lang="ja-JP" altLang="en-US" sz="4000" b="1" dirty="0">
                <a:latin typeface="+mn-ea"/>
                <a:ea typeface="+mn-ea"/>
              </a:rPr>
              <a:t>の概要</a:t>
            </a:r>
            <a:br>
              <a:rPr lang="en-US" altLang="ja-JP" sz="4000" b="1" dirty="0">
                <a:latin typeface="+mn-ea"/>
                <a:ea typeface="+mn-ea"/>
              </a:rPr>
            </a:b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8CE590-41AB-43F6-A0BB-01380D8C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8011" y="506571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作成日：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情報工学科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j18-429</a:t>
            </a:r>
          </a:p>
          <a:p>
            <a:pPr algn="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長谷川駿一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18D98C-B15D-4A64-B70B-E57EC9746F7D}"/>
              </a:ext>
            </a:extLst>
          </p:cNvPr>
          <p:cNvSpPr/>
          <p:nvPr/>
        </p:nvSpPr>
        <p:spPr>
          <a:xfrm>
            <a:off x="627529" y="0"/>
            <a:ext cx="189038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7136D4-F0DC-4645-83A3-7B9FAFDEEFEE}"/>
              </a:ext>
            </a:extLst>
          </p:cNvPr>
          <p:cNvSpPr/>
          <p:nvPr/>
        </p:nvSpPr>
        <p:spPr>
          <a:xfrm>
            <a:off x="0" y="0"/>
            <a:ext cx="4770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6F8063-FC06-41D2-9BBF-07AF6B71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679F-6DCB-42F6-AD3A-4E366F1D6A8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735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4"/>
    </mc:Choice>
    <mc:Fallback xmlns="">
      <p:transition spd="slow" advTm="154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>
                <a:latin typeface="+mn-ea"/>
                <a:ea typeface="+mn-ea"/>
              </a:rPr>
              <a:t>GBDT(</a:t>
            </a:r>
            <a:r>
              <a:rPr lang="ja-JP" altLang="en-US" sz="4400" b="1" dirty="0">
                <a:latin typeface="+mn-ea"/>
                <a:ea typeface="+mn-ea"/>
              </a:rPr>
              <a:t>勾配ブースティング木</a:t>
            </a:r>
            <a:r>
              <a:rPr lang="en-US" altLang="ja-JP" sz="4400" b="1" dirty="0">
                <a:latin typeface="+mn-ea"/>
                <a:ea typeface="+mn-ea"/>
              </a:rPr>
              <a:t>)</a:t>
            </a:r>
            <a:r>
              <a:rPr lang="ja-JP" altLang="en-US" sz="4400" b="1" dirty="0">
                <a:latin typeface="+mn-ea"/>
                <a:ea typeface="+mn-ea"/>
              </a:rPr>
              <a:t>のイメージ</a:t>
            </a:r>
            <a:endParaRPr lang="en-US" altLang="ja-JP" sz="44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165412"/>
            <a:ext cx="10515600" cy="5005407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C61480D-B158-1C97-49EA-E7D65444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71587"/>
            <a:ext cx="9753600" cy="43148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965563-C991-88DB-C246-DC5B7207EFC5}"/>
              </a:ext>
            </a:extLst>
          </p:cNvPr>
          <p:cNvSpPr txBox="1"/>
          <p:nvPr/>
        </p:nvSpPr>
        <p:spPr>
          <a:xfrm>
            <a:off x="8543930" y="580602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(https://doctorsato.com/python_gbdt/)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316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49"/>
    </mc:Choice>
    <mc:Fallback>
      <p:transition spd="slow" advTm="3644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>
                <a:latin typeface="+mn-ea"/>
                <a:ea typeface="+mn-ea"/>
              </a:rPr>
              <a:t>GBDT(</a:t>
            </a:r>
            <a:r>
              <a:rPr lang="ja-JP" altLang="en-US" sz="4400" b="1" dirty="0">
                <a:latin typeface="+mn-ea"/>
                <a:ea typeface="+mn-ea"/>
              </a:rPr>
              <a:t>勾配ブースティング木</a:t>
            </a:r>
            <a:r>
              <a:rPr lang="en-US" altLang="ja-JP" sz="4400" b="1" dirty="0">
                <a:latin typeface="+mn-ea"/>
                <a:ea typeface="+mn-ea"/>
              </a:rPr>
              <a:t>)</a:t>
            </a:r>
            <a:r>
              <a:rPr lang="ja-JP" altLang="en-US" sz="4400" b="1" dirty="0">
                <a:latin typeface="+mn-ea"/>
                <a:ea typeface="+mn-ea"/>
              </a:rPr>
              <a:t>の特徴</a:t>
            </a:r>
            <a:endParaRPr lang="en-US" altLang="ja-JP" sz="44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165412"/>
            <a:ext cx="10515600" cy="5005407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u="sng" dirty="0">
                <a:uFill>
                  <a:solidFill>
                    <a:srgbClr val="0070C0"/>
                  </a:solidFill>
                </a:u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欠損値を扱うことができる</a:t>
            </a:r>
            <a:endParaRPr lang="en-US" altLang="ja-JP" u="sng" dirty="0">
              <a:uFill>
                <a:solidFill>
                  <a:srgbClr val="0070C0"/>
                </a:solidFill>
              </a:u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データの前処理で欠損値を適当な値に設定したり，削除しなくても扱える．</a:t>
            </a:r>
            <a:endParaRPr lang="en-US" altLang="ja-JP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u="sng" dirty="0">
                <a:uFill>
                  <a:solidFill>
                    <a:srgbClr val="0070C0"/>
                  </a:solidFill>
                </a:u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特徴量のスケーリングがいらない</a:t>
            </a:r>
            <a:endParaRPr lang="en-US" altLang="ja-JP" u="sng" dirty="0">
              <a:uFill>
                <a:solidFill>
                  <a:srgbClr val="0070C0"/>
                </a:solidFill>
              </a:u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大小関係のみが問題なので，標準化などをしなくてよい．</a:t>
            </a:r>
            <a:endParaRPr lang="en-US" altLang="ja-JP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4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特徴量は数値</a:t>
            </a:r>
            <a:endParaRPr kumimoji="1" lang="en-US" altLang="ja-JP" sz="2400" b="0" i="0" u="sng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>
                <a:solidFill>
                  <a:srgbClr val="FF0000"/>
                </a:solidFill>
              </a:u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　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…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値の大小で決定木の分岐をするため．カテゴリ変数は数値に直す必要がある．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u="sng" dirty="0">
                <a:uFill>
                  <a:solidFill>
                    <a:srgbClr val="FF0000"/>
                  </a:solidFill>
                </a:u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過学習を起こしやすい</a:t>
            </a:r>
            <a:endParaRPr lang="en-US" altLang="ja-JP" u="sng" dirty="0">
              <a:uFill>
                <a:solidFill>
                  <a:srgbClr val="FF0000"/>
                </a:solidFill>
              </a:u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決定木の深さなどのパラメータの設定を適切にする必要がある．</a:t>
            </a:r>
            <a:endParaRPr lang="en-US" altLang="ja-JP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13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49"/>
    </mc:Choice>
    <mc:Fallback>
      <p:transition spd="slow" advTm="364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>
                <a:latin typeface="+mn-ea"/>
                <a:ea typeface="+mn-ea"/>
              </a:rPr>
              <a:t>GBDT3</a:t>
            </a:r>
            <a:r>
              <a:rPr lang="ja-JP" altLang="en-US" sz="4400" b="1" dirty="0">
                <a:latin typeface="+mn-ea"/>
                <a:ea typeface="+mn-ea"/>
              </a:rPr>
              <a:t>つのライブラリ</a:t>
            </a:r>
            <a:endParaRPr lang="en-US" altLang="ja-JP" sz="4400" b="1" dirty="0">
              <a:latin typeface="+mn-ea"/>
              <a:ea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9" name="表 6">
            <a:extLst>
              <a:ext uri="{FF2B5EF4-FFF2-40B4-BE49-F238E27FC236}">
                <a16:creationId xmlns:a16="http://schemas.microsoft.com/office/drawing/2014/main" id="{0AF28F64-4141-6199-68AF-319AC58B7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835055"/>
              </p:ext>
            </p:extLst>
          </p:nvPr>
        </p:nvGraphicFramePr>
        <p:xfrm>
          <a:off x="832403" y="1421292"/>
          <a:ext cx="10515600" cy="4693409"/>
        </p:xfrm>
        <a:graphic>
          <a:graphicData uri="http://schemas.openxmlformats.org/drawingml/2006/table">
            <a:tbl>
              <a:tblPr firstRow="1" bandRow="1"/>
              <a:tblGrid>
                <a:gridCol w="1680882">
                  <a:extLst>
                    <a:ext uri="{9D8B030D-6E8A-4147-A177-3AD203B41FA5}">
                      <a16:colId xmlns:a16="http://schemas.microsoft.com/office/drawing/2014/main" val="382143401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2366693149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3785092369"/>
                    </a:ext>
                  </a:extLst>
                </a:gridCol>
                <a:gridCol w="6109447">
                  <a:extLst>
                    <a:ext uri="{9D8B030D-6E8A-4147-A177-3AD203B41FA5}">
                      <a16:colId xmlns:a16="http://schemas.microsoft.com/office/drawing/2014/main" val="2284847537"/>
                    </a:ext>
                  </a:extLst>
                </a:gridCol>
              </a:tblGrid>
              <a:tr h="840662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木の成長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カテゴリ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変数の処理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特徴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52223"/>
                  </a:ext>
                </a:extLst>
              </a:tr>
              <a:tr h="12842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err="1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XGBoost</a:t>
                      </a:r>
                      <a:endParaRPr kumimoji="1" lang="ja-JP" altLang="en-US" b="1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指定した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深さまで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endParaRPr kumimoji="1" lang="ja-JP" altLang="en-US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できない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多くの人が使っているベーシックな</a:t>
                      </a:r>
                      <a:r>
                        <a:rPr lang="en-US" altLang="ja-JP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GBDT</a:t>
                      </a:r>
                      <a:r>
                        <a:rPr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ライブラリ．</a:t>
                      </a:r>
                      <a:endParaRPr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学習に時間がかかる．</a:t>
                      </a:r>
                      <a:endParaRPr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パラメータの数が多く，設定が大変．</a:t>
                      </a:r>
                      <a:endParaRPr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パラメータによって，精度を高められる．</a:t>
                      </a:r>
                      <a:endParaRPr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0907233"/>
                  </a:ext>
                </a:extLst>
              </a:tr>
              <a:tr h="12842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err="1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lightGBM</a:t>
                      </a:r>
                      <a:endParaRPr kumimoji="1" lang="ja-JP" altLang="en-US" b="1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葉に準じて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成長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endParaRPr kumimoji="1" lang="ja-JP" altLang="en-US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整数のみ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先代の</a:t>
                      </a:r>
                      <a:r>
                        <a:rPr kumimoji="1" lang="en-US" altLang="ja-JP" sz="1800" dirty="0" err="1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XGBoost</a:t>
                      </a: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にかなり近いモデル．</a:t>
                      </a:r>
                      <a:endParaRPr kumimoji="1"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とにかく速い．</a:t>
                      </a:r>
                      <a:endParaRPr kumimoji="1"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メモリ使用量を抑えられる．</a:t>
                      </a:r>
                      <a:endParaRPr kumimoji="1"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過学習しやすい．</a:t>
                      </a:r>
                      <a:endParaRPr kumimoji="1"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66945"/>
                  </a:ext>
                </a:extLst>
              </a:tr>
              <a:tr h="12842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err="1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CatBoost</a:t>
                      </a:r>
                      <a:endParaRPr kumimoji="1" lang="ja-JP" altLang="en-US" b="1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指定した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深さまで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endParaRPr kumimoji="1" lang="ja-JP" altLang="en-US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整数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文字列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上記</a:t>
                      </a:r>
                      <a:r>
                        <a:rPr kumimoji="1" lang="en-US" altLang="ja-JP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つのライブラリとは少し異なるモデル．</a:t>
                      </a:r>
                      <a:endParaRPr kumimoji="1"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カテゴリ変数などの処理に優れている．</a:t>
                      </a:r>
                      <a:endParaRPr kumimoji="1"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速度が遅く，上記</a:t>
                      </a:r>
                      <a:r>
                        <a:rPr kumimoji="1" lang="en-US" altLang="ja-JP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r>
                        <a:rPr kumimoji="1" lang="ja-JP" altLang="en-US" sz="18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つと比べて使われることが少ない．</a:t>
                      </a:r>
                      <a:endParaRPr kumimoji="1"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18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16430"/>
                  </a:ext>
                </a:extLst>
              </a:tr>
            </a:tbl>
          </a:graphicData>
        </a:graphic>
      </p:graphicFrame>
      <p:pic>
        <p:nvPicPr>
          <p:cNvPr id="13" name="図 12">
            <a:extLst>
              <a:ext uri="{FF2B5EF4-FFF2-40B4-BE49-F238E27FC236}">
                <a16:creationId xmlns:a16="http://schemas.microsoft.com/office/drawing/2014/main" id="{2392FAFB-528D-2B6A-E4F2-AAD85B30D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26" y="3117009"/>
            <a:ext cx="701101" cy="42675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94A28C1-BE78-DB47-4AA5-4EDB0970D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11" y="4286453"/>
            <a:ext cx="563929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49"/>
    </mc:Choice>
    <mc:Fallback>
      <p:transition spd="slow" advTm="364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lang="ja-JP" altLang="en-US" sz="4400" b="1" dirty="0">
                <a:latin typeface="+mn-ea"/>
                <a:ea typeface="+mn-ea"/>
              </a:rPr>
              <a:t>まとめ</a:t>
            </a:r>
            <a:endParaRPr lang="en-US" altLang="ja-JP" sz="44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165412"/>
            <a:ext cx="10515600" cy="5005407"/>
          </a:xfrm>
        </p:spPr>
        <p:txBody>
          <a:bodyPr anchor="t" anchorCtr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アンサンブル学習</a:t>
            </a:r>
            <a:endParaRPr lang="en-US" altLang="ja-JP" b="1" u="sng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弱学習器を組み合わせて，より精度の高いモデルを構築する．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9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アンサンブル学習の種類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2000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バギング</a:t>
            </a:r>
            <a:r>
              <a:rPr lang="ja-JP" altLang="en-US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ja-JP" altLang="en-US" sz="2000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ブースティング</a:t>
            </a:r>
            <a:r>
              <a:rPr lang="ja-JP" altLang="en-US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lang="ja-JP" altLang="en-US" sz="2000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スタッキング</a:t>
            </a:r>
            <a:endParaRPr lang="en-US" altLang="ja-JP" sz="2000" b="1" u="sng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GBDT(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勾配ブースティング木</a:t>
            </a:r>
            <a:r>
              <a:rPr lang="en-US" altLang="ja-JP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ブースティングと決定木を組み合わせたモデル．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実装が簡単で，精度の高いモデルを構築できる．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9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GBDT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のライブラリ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en-US" altLang="ja-JP" sz="2200" u="sng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XGBoost</a:t>
            </a:r>
            <a:r>
              <a:rPr lang="ja-JP" altLang="en-US" sz="2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，</a:t>
            </a:r>
            <a:r>
              <a:rPr lang="en-US" altLang="ja-JP" sz="2200" u="sng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LightGBM</a:t>
            </a:r>
            <a:r>
              <a:rPr lang="ja-JP" altLang="en-US" sz="2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，</a:t>
            </a:r>
            <a:r>
              <a:rPr lang="en-US" altLang="ja-JP" sz="2200" u="sng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CatBoost</a:t>
            </a:r>
            <a:endParaRPr lang="en-US" altLang="ja-JP" sz="2200" u="sng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ja-JP" altLang="en-US" sz="19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9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XGBoost</a:t>
            </a:r>
            <a:r>
              <a:rPr lang="ja-JP" altLang="en-US" sz="19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が無難．近年</a:t>
            </a:r>
            <a:r>
              <a:rPr lang="en-US" altLang="ja-JP" sz="19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LightGBM</a:t>
            </a:r>
            <a:r>
              <a:rPr lang="ja-JP" altLang="en-US" sz="19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が人気急上昇中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</a:t>
            </a: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5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49"/>
    </mc:Choice>
    <mc:Fallback>
      <p:transition spd="slow" advTm="364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アンサンブル学習とは？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165412"/>
            <a:ext cx="10515600" cy="5005407"/>
          </a:xfrm>
        </p:spPr>
        <p:txBody>
          <a:bodyPr anchor="t" anchorCtr="0"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単体では精度のあまり高くないモデル（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弱学習器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）を，複数個組み合わせて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より精度の高いモデルを作る手法．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例えば</a:t>
            </a:r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...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あるデータセットに対して，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モデル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（決定木），モデル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（決定木），</a:t>
            </a:r>
            <a:endParaRPr kumimoji="1"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　モデル</a:t>
            </a:r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SVM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）を適応させて学習．</a:t>
            </a: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 新しいデータに対して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，モデル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～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予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測値を出力．</a:t>
            </a:r>
            <a:endParaRPr kumimoji="1"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 </a:t>
            </a:r>
            <a:r>
              <a:rPr lang="ja-JP" altLang="en-US" sz="2000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多数決</a:t>
            </a:r>
            <a:r>
              <a:rPr lang="ja-JP" altLang="en-US" sz="2000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（平均）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によって，最終的な予測値を算出．</a:t>
            </a:r>
            <a:endParaRPr kumimoji="1"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kumimoji="1"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AFB7E9-E2A7-79E6-9673-F0D3BD5A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21" y="2186329"/>
            <a:ext cx="5262088" cy="2963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1F001-7C94-BCA2-98EA-48EA10375F2C}"/>
              </a:ext>
            </a:extLst>
          </p:cNvPr>
          <p:cNvSpPr txBox="1"/>
          <p:nvPr/>
        </p:nvSpPr>
        <p:spPr>
          <a:xfrm>
            <a:off x="7992316" y="4903679"/>
            <a:ext cx="2868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(https://datachemeng.com/ensemblelearning/)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306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9"/>
    </mc:Choice>
    <mc:Fallback xmlns="">
      <p:transition spd="slow" advTm="364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latin typeface="+mn-ea"/>
                <a:ea typeface="+mn-ea"/>
              </a:rPr>
              <a:t>アンサンブル学習の種類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4480"/>
            <a:ext cx="10515600" cy="5005407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アンサンブル学習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の代表的な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つの手法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バギング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Bagging : Bootstrap aggregating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ブースティング 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(Boosting)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スタッキング 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(Stacking)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9"/>
    </mc:Choice>
    <mc:Fallback xmlns="">
      <p:transition spd="slow" advTm="364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latin typeface="+mn-ea"/>
                <a:ea typeface="+mn-ea"/>
              </a:rPr>
              <a:t>1</a:t>
            </a:r>
            <a:r>
              <a:rPr kumimoji="1" lang="ja-JP" altLang="en-US" b="1" dirty="0">
                <a:latin typeface="+mn-ea"/>
                <a:ea typeface="+mn-ea"/>
              </a:rPr>
              <a:t>．バギング（</a:t>
            </a:r>
            <a:r>
              <a:rPr kumimoji="1" lang="en-US" altLang="ja-JP" b="1" dirty="0">
                <a:latin typeface="+mn-ea"/>
                <a:ea typeface="+mn-ea"/>
              </a:rPr>
              <a:t>Bagging)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94" y="1186454"/>
            <a:ext cx="10515600" cy="500540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同じ種類のモデルを</a:t>
            </a:r>
            <a:r>
              <a:rPr kumimoji="1" lang="ja-JP" altLang="en-US" sz="2400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並列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に作成．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endParaRPr kumimoji="1"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複数のモデルを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学習するときは，</a:t>
            </a:r>
            <a:r>
              <a:rPr kumimoji="1" lang="ja-JP" altLang="en-US" sz="2400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訓練データの</a:t>
            </a:r>
            <a:endParaRPr kumimoji="1" lang="en-US" altLang="ja-JP" sz="2400" u="sng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一部を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復元抽出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して使用する．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kumimoji="1"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予測時は，学習済みのモデルそれぞれにテスト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データを通し，算出された予測値の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多数決（平均）</a:t>
            </a:r>
            <a:endParaRPr kumimoji="1" lang="en-US" altLang="ja-JP" b="1" u="sng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をとって，最終的な予測値とする．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endParaRPr lang="en-US" altLang="ja-JP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代表的な手法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</a:p>
          <a:p>
            <a:pPr>
              <a:lnSpc>
                <a:spcPct val="70000"/>
              </a:lnSpc>
            </a:pP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ランダムフォレスト</a:t>
            </a:r>
            <a:endParaRPr kumimoji="1"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F4E4092-E79F-4BBD-35D3-6A28228E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79" y="1137354"/>
            <a:ext cx="2941141" cy="47311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2EED2E-6F20-B5F9-1FDE-DBEA3611D6B9}"/>
              </a:ext>
            </a:extLst>
          </p:cNvPr>
          <p:cNvSpPr txBox="1"/>
          <p:nvPr/>
        </p:nvSpPr>
        <p:spPr>
          <a:xfrm>
            <a:off x="9268360" y="5874589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(https://data-analysis-stats.jp)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82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9"/>
    </mc:Choice>
    <mc:Fallback xmlns="">
      <p:transition spd="slow" advTm="364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latin typeface="+mn-ea"/>
                <a:ea typeface="+mn-ea"/>
              </a:rPr>
              <a:t>2</a:t>
            </a:r>
            <a:r>
              <a:rPr kumimoji="1" lang="ja-JP" altLang="en-US" b="1" dirty="0">
                <a:latin typeface="+mn-ea"/>
                <a:ea typeface="+mn-ea"/>
              </a:rPr>
              <a:t>．ブースティング </a:t>
            </a:r>
            <a:r>
              <a:rPr kumimoji="1" lang="en-US" altLang="ja-JP" b="1" dirty="0">
                <a:latin typeface="+mn-ea"/>
                <a:ea typeface="+mn-ea"/>
              </a:rPr>
              <a:t>(Boosting)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94" y="1186454"/>
            <a:ext cx="10515600" cy="500540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同じ種類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のモデルを</a:t>
            </a:r>
            <a:r>
              <a:rPr kumimoji="1" lang="ja-JP" altLang="en-US" sz="2400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直列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に作成．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バギングと同様，データは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復元抽出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して使用する．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kumimoji="1"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学習の際，一つ目のモデルで予測を誤ったデータを，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次のモデルで，優先的に正しく予測できるように学習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する（</a:t>
            </a:r>
            <a:r>
              <a:rPr lang="ja-JP" altLang="en-US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予測の間違ったデータに</a:t>
            </a:r>
            <a:r>
              <a:rPr lang="ja-JP" altLang="en-US" b="1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重みを付けて</a:t>
            </a:r>
            <a:r>
              <a:rPr lang="ja-JP" altLang="en-US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学習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予測時は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，バギングと同様，それぞれのモデルから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算出された予測値の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多数決（平均）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をとる．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代表的な手法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AdaBoost 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ja-JP" altLang="en-US" sz="2000" dirty="0">
                <a:latin typeface="+mj-lt"/>
                <a:ea typeface="ＭＳ Ｐゴシック" panose="020B0600070205080204" pitchFamily="50" charset="-128"/>
              </a:rPr>
              <a:t>・ </a:t>
            </a:r>
            <a:r>
              <a:rPr kumimoji="1" lang="en-US" altLang="ja-JP" sz="2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XGBoost</a:t>
            </a:r>
            <a:endParaRPr kumimoji="1"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sz="2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LightGBM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・ </a:t>
            </a:r>
            <a:r>
              <a:rPr kumimoji="1" lang="en-US" altLang="ja-JP" sz="2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CatBoost</a:t>
            </a:r>
            <a:endParaRPr kumimoji="1"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F4E4092-E79F-4BBD-35D3-6A28228E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9179" y="1137354"/>
            <a:ext cx="2941140" cy="47311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2EED2E-6F20-B5F9-1FDE-DBEA3611D6B9}"/>
              </a:ext>
            </a:extLst>
          </p:cNvPr>
          <p:cNvSpPr txBox="1"/>
          <p:nvPr/>
        </p:nvSpPr>
        <p:spPr>
          <a:xfrm>
            <a:off x="9268360" y="5874589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(https://data-analysis-stats.jp)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25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9"/>
    </mc:Choice>
    <mc:Fallback xmlns="">
      <p:transition spd="slow" advTm="364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latin typeface="+mn-ea"/>
                <a:ea typeface="+mn-ea"/>
              </a:rPr>
              <a:t>3</a:t>
            </a:r>
            <a:r>
              <a:rPr kumimoji="1" lang="ja-JP" altLang="en-US" b="1" dirty="0">
                <a:latin typeface="+mn-ea"/>
                <a:ea typeface="+mn-ea"/>
              </a:rPr>
              <a:t>．スタッキング </a:t>
            </a:r>
            <a:r>
              <a:rPr kumimoji="1" lang="en-US" altLang="ja-JP" b="1" dirty="0">
                <a:latin typeface="+mn-ea"/>
                <a:ea typeface="+mn-ea"/>
              </a:rPr>
              <a:t>(Stacking)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94" y="1186454"/>
            <a:ext cx="10515600" cy="500540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複数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の異なるモデルを</a:t>
            </a:r>
            <a:r>
              <a:rPr kumimoji="1" lang="ja-JP" altLang="en-US" sz="2400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並列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に作成．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それぞれのモデルで訓練データを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すべて</a:t>
            </a:r>
            <a:endParaRPr lang="en-US" altLang="ja-JP" b="1" u="sng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使用して学習を行う．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kumimoji="1"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それぞれのモデルから算出された</a:t>
            </a:r>
            <a:r>
              <a:rPr kumimoji="1"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予測値</a:t>
            </a:r>
            <a:endParaRPr kumimoji="1" lang="en-US" altLang="ja-JP" b="1" u="sng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を特徴量とするモデル（</a:t>
            </a:r>
            <a:r>
              <a:rPr kumimoji="1" lang="ja-JP" altLang="en-US" b="1" u="sng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メタモデル</a:t>
            </a:r>
            <a:r>
              <a:rPr kumimoji="1"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を作成．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ct val="70000"/>
              </a:lnSpc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最終的な予測値は，複数のモデルとメタモ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デルを通じて算出される．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F4E4092-E79F-4BBD-35D3-6A28228E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2600" y="2116478"/>
            <a:ext cx="4902742" cy="340496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2EED2E-6F20-B5F9-1FDE-DBEA3611D6B9}"/>
              </a:ext>
            </a:extLst>
          </p:cNvPr>
          <p:cNvSpPr txBox="1"/>
          <p:nvPr/>
        </p:nvSpPr>
        <p:spPr>
          <a:xfrm>
            <a:off x="9108517" y="5820050"/>
            <a:ext cx="2311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(https://bigdata-tools.com/stacking/)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51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9"/>
    </mc:Choice>
    <mc:Fallback xmlns="">
      <p:transition spd="slow" advTm="364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アンサンブル学習の手法のまとめ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1EB61CE-AE60-EB2A-64BB-4EB5F1550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587445"/>
              </p:ext>
            </p:extLst>
          </p:nvPr>
        </p:nvGraphicFramePr>
        <p:xfrm>
          <a:off x="838200" y="1825623"/>
          <a:ext cx="10515600" cy="3721429"/>
        </p:xfrm>
        <a:graphic>
          <a:graphicData uri="http://schemas.openxmlformats.org/drawingml/2006/table">
            <a:tbl>
              <a:tblPr firstRow="1" bandRow="1"/>
              <a:tblGrid>
                <a:gridCol w="1680882">
                  <a:extLst>
                    <a:ext uri="{9D8B030D-6E8A-4147-A177-3AD203B41FA5}">
                      <a16:colId xmlns:a16="http://schemas.microsoft.com/office/drawing/2014/main" val="382143401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2366693149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3785092369"/>
                    </a:ext>
                  </a:extLst>
                </a:gridCol>
                <a:gridCol w="6109447">
                  <a:extLst>
                    <a:ext uri="{9D8B030D-6E8A-4147-A177-3AD203B41FA5}">
                      <a16:colId xmlns:a16="http://schemas.microsoft.com/office/drawing/2014/main" val="2284847537"/>
                    </a:ext>
                  </a:extLst>
                </a:gridCol>
              </a:tblGrid>
              <a:tr h="66656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データ抽出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モデルの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作成方法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特徴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52223"/>
                  </a:ext>
                </a:extLst>
              </a:tr>
              <a:tr h="10182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バギング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復元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並行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データの一部のみを使うため，過学習を抑制できる．</a:t>
                      </a:r>
                      <a:endParaRPr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作成された学習器は，それぞれ並列で計算できる．</a:t>
                      </a:r>
                      <a:endParaRPr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ja-JP" altLang="en-US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0907233"/>
                  </a:ext>
                </a:extLst>
              </a:tr>
              <a:tr h="10182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ブースティング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復元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直列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（階層）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前のモデルの予測結果を次のモデルで反映させるため，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　バギングよりも精度が高い．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バギングより時間がかかる傾向にある．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66945"/>
                  </a:ext>
                </a:extLst>
              </a:tr>
              <a:tr h="10182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スタッキング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全て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並行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いろいろな学習手法のメリットを生かして予測することができる．</a:t>
                      </a:r>
                      <a:endParaRPr kumimoji="1" lang="en-US" altLang="ja-JP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最も時間がかかる．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16430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3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9"/>
    </mc:Choice>
    <mc:Fallback xmlns="">
      <p:transition spd="slow" advTm="364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>
                <a:latin typeface="+mn-ea"/>
                <a:ea typeface="+mn-ea"/>
              </a:rPr>
              <a:t>GBDT(</a:t>
            </a:r>
            <a:r>
              <a:rPr lang="ja-JP" altLang="en-US" sz="4400" b="1" dirty="0">
                <a:latin typeface="+mn-ea"/>
                <a:ea typeface="+mn-ea"/>
              </a:rPr>
              <a:t>勾配ブースティング木</a:t>
            </a:r>
            <a:r>
              <a:rPr lang="en-US" altLang="ja-JP" sz="4400" b="1" dirty="0">
                <a:latin typeface="+mn-ea"/>
                <a:ea typeface="+mn-ea"/>
              </a:rPr>
              <a:t>)</a:t>
            </a:r>
            <a:r>
              <a:rPr lang="ja-JP" altLang="en-US" sz="4400" b="1" dirty="0">
                <a:latin typeface="+mn-ea"/>
                <a:ea typeface="+mn-ea"/>
              </a:rPr>
              <a:t>とは？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165412"/>
            <a:ext cx="10515600" cy="5005407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</a:t>
            </a:r>
            <a:r>
              <a:rPr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radient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oosting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ecision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ree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の略．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Gradient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勾配（降下法） 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目的関数を最小化するための手法</a:t>
            </a:r>
            <a:endParaRPr lang="en-US" altLang="ja-JP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Boosting :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ブースティング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アンサンブル学習の一つ</a:t>
            </a:r>
            <a:endParaRPr lang="en-US" altLang="ja-JP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Decision Tree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決定木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1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おなじみの分類モデル</a:t>
            </a:r>
            <a:endParaRPr lang="en-US" altLang="ja-JP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　</a:t>
            </a:r>
            <a:r>
              <a:rPr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GBDT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とは，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勾配降下法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ブースティング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決定木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が組み合わさった手法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9"/>
    </mc:Choice>
    <mc:Fallback xmlns="">
      <p:transition spd="slow" advTm="364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D5C0-0B7E-4A07-BE6B-5AE275A2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226552"/>
            <a:ext cx="10492409" cy="667484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>
                <a:latin typeface="+mn-ea"/>
                <a:ea typeface="+mn-ea"/>
              </a:rPr>
              <a:t>GBDT(</a:t>
            </a:r>
            <a:r>
              <a:rPr lang="ja-JP" altLang="en-US" sz="4400" b="1" dirty="0">
                <a:latin typeface="+mn-ea"/>
                <a:ea typeface="+mn-ea"/>
              </a:rPr>
              <a:t>勾配ブースティング木</a:t>
            </a:r>
            <a:r>
              <a:rPr lang="en-US" altLang="ja-JP" sz="4400" b="1" dirty="0">
                <a:latin typeface="+mn-ea"/>
                <a:ea typeface="+mn-ea"/>
              </a:rPr>
              <a:t>)</a:t>
            </a:r>
            <a:r>
              <a:rPr lang="ja-JP" altLang="en-US" sz="4400" b="1" dirty="0">
                <a:latin typeface="+mn-ea"/>
                <a:ea typeface="+mn-ea"/>
              </a:rPr>
              <a:t>の計算方法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2C4E-0CB3-4C55-A665-316629AF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4480"/>
            <a:ext cx="10515600" cy="5005407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70000"/>
              </a:lnSpc>
              <a:buFont typeface="+mj-ea"/>
              <a:buAutoNum type="circleNumDbPlain"/>
            </a:pP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決定木を作成し予想値を算出する．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70000"/>
              </a:lnSpc>
              <a:buFont typeface="+mj-ea"/>
              <a:buAutoNum type="circleNumDbPlain"/>
            </a:pPr>
            <a:endParaRPr kumimoji="1"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70000"/>
              </a:lnSpc>
              <a:buFont typeface="+mj-ea"/>
              <a:buAutoNum type="circleNumDbPlain"/>
            </a:pP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予測値と目的変数の誤差を埋める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ように決定木を作成してモデルに追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加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する（この誤差を埋める過程で，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 勾配を計算する）．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70000"/>
              </a:lnSpc>
              <a:buFont typeface="+mj-ea"/>
              <a:buAutoNum type="circleNumDbPlain" startAt="3"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②を設定した決定木の本数分繰り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返す．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70000"/>
              </a:lnSpc>
              <a:buNone/>
            </a:pP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ここで，それぞれの決定木モデルの葉の部分の予測値は，葉の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ウェイト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が設定れる（期待値的なイメージ）．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予測対象のデータがそれぞれの決定木で属する</a:t>
            </a:r>
            <a:r>
              <a:rPr lang="ja-JP" altLang="en-US" b="1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葉のウェイトの合計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が，最終的な予測値となる．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75036E-B82A-422C-A02F-21326296A440}"/>
              </a:ext>
            </a:extLst>
          </p:cNvPr>
          <p:cNvSpPr/>
          <p:nvPr/>
        </p:nvSpPr>
        <p:spPr>
          <a:xfrm flipV="1">
            <a:off x="-11594" y="894036"/>
            <a:ext cx="12203594" cy="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EE765-9DB8-4DFB-93D2-6D621C3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8306" y="6179887"/>
            <a:ext cx="2743200" cy="365125"/>
          </a:xfrm>
        </p:spPr>
        <p:txBody>
          <a:bodyPr/>
          <a:lstStyle/>
          <a:p>
            <a:fld id="{32F7679F-6DCB-42F6-AD3A-4E366F1D6A8B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51329BE-84E1-AB1C-C8CC-D7B2DF128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03" y="1346367"/>
            <a:ext cx="5489656" cy="275216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27C6F5-C7A5-A7E2-F281-81CB7BD454CD}"/>
              </a:ext>
            </a:extLst>
          </p:cNvPr>
          <p:cNvSpPr txBox="1"/>
          <p:nvPr/>
        </p:nvSpPr>
        <p:spPr>
          <a:xfrm>
            <a:off x="8924929" y="40985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(https://doctorsato.com/python_gbdt/)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051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9"/>
    </mc:Choice>
    <mc:Fallback xmlns="">
      <p:transition spd="slow" advTm="36449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游明朝 Demibold"/>
        <a:ea typeface="メイリオ"/>
        <a:cs typeface=""/>
      </a:majorFont>
      <a:minorFont>
        <a:latin typeface="游明朝 Demibold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パワポ_テンプレ.potx" id="{1BF65E4A-631D-43E5-9F46-8017D515D362}" vid="{1860AC56-585F-4B6B-BD60-652BA02D34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Words>1082</Words>
  <Application>Microsoft Office PowerPoint</Application>
  <PresentationFormat>ワイド画面</PresentationFormat>
  <Paragraphs>185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メイリオ</vt:lpstr>
      <vt:lpstr>游明朝 Demibold</vt:lpstr>
      <vt:lpstr>Arial</vt:lpstr>
      <vt:lpstr>Office テーマ</vt:lpstr>
      <vt:lpstr>アンサンブル学習と GBDT(勾配ブースティング木)の概要 </vt:lpstr>
      <vt:lpstr>アンサンブル学習とは？</vt:lpstr>
      <vt:lpstr>アンサンブル学習の種類</vt:lpstr>
      <vt:lpstr>1．バギング（Bagging)</vt:lpstr>
      <vt:lpstr>2．ブースティング (Boosting)</vt:lpstr>
      <vt:lpstr>3．スタッキング (Stacking)</vt:lpstr>
      <vt:lpstr>アンサンブル学習の手法のまとめ</vt:lpstr>
      <vt:lpstr>GBDT(勾配ブースティング木)とは？</vt:lpstr>
      <vt:lpstr>GBDT(勾配ブースティング木)の計算方法</vt:lpstr>
      <vt:lpstr>GBDT(勾配ブースティング木)のイメージ</vt:lpstr>
      <vt:lpstr>GBDT(勾配ブースティング木)の特徴</vt:lpstr>
      <vt:lpstr>GBDT3つのライブラリ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</dc:creator>
  <cp:lastModifiedBy>Hasegawa S</cp:lastModifiedBy>
  <cp:revision>45</cp:revision>
  <dcterms:created xsi:type="dcterms:W3CDTF">2021-11-04T16:11:20Z</dcterms:created>
  <dcterms:modified xsi:type="dcterms:W3CDTF">2022-09-28T03:10:22Z</dcterms:modified>
</cp:coreProperties>
</file>