
<file path=[Content_Types].xml><?xml version="1.0" encoding="utf-8"?>
<Types xmlns="http://schemas.openxmlformats.org/package/2006/content-types">
  <Default Extension="avif" ContentType="image/av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6" r:id="rId4"/>
    <p:sldId id="258" r:id="rId5"/>
    <p:sldId id="267" r:id="rId6"/>
    <p:sldId id="259" r:id="rId7"/>
    <p:sldId id="260" r:id="rId8"/>
    <p:sldId id="261" r:id="rId9"/>
    <p:sldId id="262" r:id="rId10"/>
    <p:sldId id="263" r:id="rId11"/>
    <p:sldId id="265" r:id="rId12"/>
    <p:sldId id="269" r:id="rId13"/>
    <p:sldId id="264" r:id="rId14"/>
    <p:sldId id="268" r:id="rId15"/>
    <p:sldId id="271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segawa S" initials="HS" lastIdx="1" clrIdx="0">
    <p:extLst>
      <p:ext uri="{19B8F6BF-5375-455C-9EA6-DF929625EA0E}">
        <p15:presenceInfo xmlns:p15="http://schemas.microsoft.com/office/powerpoint/2012/main" userId="8caf28173757a2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184" autoAdjust="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92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egawa S" userId="8caf28173757a286" providerId="LiveId" clId="{C169546F-8E20-47F5-8494-5549A8FF59D3}"/>
    <pc:docChg chg="undo redo custSel addSld modSld sldOrd modShowInfo">
      <pc:chgData name="Hasegawa S" userId="8caf28173757a286" providerId="LiveId" clId="{C169546F-8E20-47F5-8494-5549A8FF59D3}" dt="2022-11-18T05:34:35.832" v="10521"/>
      <pc:docMkLst>
        <pc:docMk/>
      </pc:docMkLst>
      <pc:sldChg chg="modSp mod">
        <pc:chgData name="Hasegawa S" userId="8caf28173757a286" providerId="LiveId" clId="{C169546F-8E20-47F5-8494-5549A8FF59D3}" dt="2022-11-11T02:33:00.658" v="10299" actId="20577"/>
        <pc:sldMkLst>
          <pc:docMk/>
          <pc:sldMk cId="3963327652" sldId="256"/>
        </pc:sldMkLst>
        <pc:spChg chg="mod">
          <ac:chgData name="Hasegawa S" userId="8caf28173757a286" providerId="LiveId" clId="{C169546F-8E20-47F5-8494-5549A8FF59D3}" dt="2022-11-10T08:23:54.134" v="1947" actId="20577"/>
          <ac:spMkLst>
            <pc:docMk/>
            <pc:sldMk cId="3963327652" sldId="256"/>
            <ac:spMk id="2" creationId="{9B91D6EC-7D50-37E7-3F76-89A800C9C90E}"/>
          </ac:spMkLst>
        </pc:spChg>
        <pc:spChg chg="mod">
          <ac:chgData name="Hasegawa S" userId="8caf28173757a286" providerId="LiveId" clId="{C169546F-8E20-47F5-8494-5549A8FF59D3}" dt="2022-11-11T02:33:00.658" v="10299" actId="20577"/>
          <ac:spMkLst>
            <pc:docMk/>
            <pc:sldMk cId="3963327652" sldId="256"/>
            <ac:spMk id="3" creationId="{E141F79D-2FE1-3FAC-6D56-624F963BE6E9}"/>
          </ac:spMkLst>
        </pc:spChg>
      </pc:sldChg>
      <pc:sldChg chg="addSp delSp modSp mod">
        <pc:chgData name="Hasegawa S" userId="8caf28173757a286" providerId="LiveId" clId="{C169546F-8E20-47F5-8494-5549A8FF59D3}" dt="2022-11-10T10:47:05.109" v="5438" actId="22"/>
        <pc:sldMkLst>
          <pc:docMk/>
          <pc:sldMk cId="3017181332" sldId="257"/>
        </pc:sldMkLst>
        <pc:spChg chg="mod">
          <ac:chgData name="Hasegawa S" userId="8caf28173757a286" providerId="LiveId" clId="{C169546F-8E20-47F5-8494-5549A8FF59D3}" dt="2022-11-10T06:51:06.764" v="102" actId="20577"/>
          <ac:spMkLst>
            <pc:docMk/>
            <pc:sldMk cId="3017181332" sldId="257"/>
            <ac:spMk id="2" creationId="{E12DBF28-4C9F-9097-3798-92E63A86AFF3}"/>
          </ac:spMkLst>
        </pc:spChg>
        <pc:spChg chg="mod">
          <ac:chgData name="Hasegawa S" userId="8caf28173757a286" providerId="LiveId" clId="{C169546F-8E20-47F5-8494-5549A8FF59D3}" dt="2022-11-10T10:35:28.988" v="5333" actId="12"/>
          <ac:spMkLst>
            <pc:docMk/>
            <pc:sldMk cId="3017181332" sldId="257"/>
            <ac:spMk id="3" creationId="{C50E893C-F261-C432-046F-86AFC3348824}"/>
          </ac:spMkLst>
        </pc:spChg>
        <pc:picChg chg="add del">
          <ac:chgData name="Hasegawa S" userId="8caf28173757a286" providerId="LiveId" clId="{C169546F-8E20-47F5-8494-5549A8FF59D3}" dt="2022-11-10T10:47:05.109" v="5438" actId="22"/>
          <ac:picMkLst>
            <pc:docMk/>
            <pc:sldMk cId="3017181332" sldId="257"/>
            <ac:picMk id="6" creationId="{2FDB2B8E-A905-3627-C72D-C9A187D5EE83}"/>
          </ac:picMkLst>
        </pc:picChg>
      </pc:sldChg>
      <pc:sldChg chg="addSp delSp modSp mod">
        <pc:chgData name="Hasegawa S" userId="8caf28173757a286" providerId="LiveId" clId="{C169546F-8E20-47F5-8494-5549A8FF59D3}" dt="2022-11-10T10:46:40.433" v="5436" actId="20577"/>
        <pc:sldMkLst>
          <pc:docMk/>
          <pc:sldMk cId="985109143" sldId="258"/>
        </pc:sldMkLst>
        <pc:spChg chg="mod">
          <ac:chgData name="Hasegawa S" userId="8caf28173757a286" providerId="LiveId" clId="{C169546F-8E20-47F5-8494-5549A8FF59D3}" dt="2022-11-10T08:23:23.945" v="1904" actId="20577"/>
          <ac:spMkLst>
            <pc:docMk/>
            <pc:sldMk cId="985109143" sldId="258"/>
            <ac:spMk id="2" creationId="{336E875D-AF6D-B46B-DDB7-4A208F32395B}"/>
          </ac:spMkLst>
        </pc:spChg>
        <pc:spChg chg="mod">
          <ac:chgData name="Hasegawa S" userId="8caf28173757a286" providerId="LiveId" clId="{C169546F-8E20-47F5-8494-5549A8FF59D3}" dt="2022-11-10T08:11:58.673" v="1805" actId="20577"/>
          <ac:spMkLst>
            <pc:docMk/>
            <pc:sldMk cId="985109143" sldId="258"/>
            <ac:spMk id="3" creationId="{FFDCADC3-C972-09BB-4826-96AF713ED1FC}"/>
          </ac:spMkLst>
        </pc:spChg>
        <pc:spChg chg="add del mod">
          <ac:chgData name="Hasegawa S" userId="8caf28173757a286" providerId="LiveId" clId="{C169546F-8E20-47F5-8494-5549A8FF59D3}" dt="2022-11-10T08:08:57.550" v="1792" actId="478"/>
          <ac:spMkLst>
            <pc:docMk/>
            <pc:sldMk cId="985109143" sldId="258"/>
            <ac:spMk id="5" creationId="{8D5BE860-95D4-6A84-12FA-100C399A8A89}"/>
          </ac:spMkLst>
        </pc:spChg>
        <pc:spChg chg="add del mod">
          <ac:chgData name="Hasegawa S" userId="8caf28173757a286" providerId="LiveId" clId="{C169546F-8E20-47F5-8494-5549A8FF59D3}" dt="2022-11-10T08:09:01.193" v="1793" actId="478"/>
          <ac:spMkLst>
            <pc:docMk/>
            <pc:sldMk cId="985109143" sldId="258"/>
            <ac:spMk id="6" creationId="{788F1B2F-C232-9442-2D0C-6CEDCF19709C}"/>
          </ac:spMkLst>
        </pc:spChg>
        <pc:spChg chg="add mod">
          <ac:chgData name="Hasegawa S" userId="8caf28173757a286" providerId="LiveId" clId="{C169546F-8E20-47F5-8494-5549A8FF59D3}" dt="2022-11-10T10:46:40.433" v="5436" actId="20577"/>
          <ac:spMkLst>
            <pc:docMk/>
            <pc:sldMk cId="985109143" sldId="258"/>
            <ac:spMk id="7" creationId="{A4CF3043-82BD-CFC5-4189-F17B5008E447}"/>
          </ac:spMkLst>
        </pc:spChg>
        <pc:spChg chg="add mod">
          <ac:chgData name="Hasegawa S" userId="8caf28173757a286" providerId="LiveId" clId="{C169546F-8E20-47F5-8494-5549A8FF59D3}" dt="2022-11-10T08:06:00.289" v="1777" actId="1076"/>
          <ac:spMkLst>
            <pc:docMk/>
            <pc:sldMk cId="985109143" sldId="258"/>
            <ac:spMk id="8" creationId="{4BDD29C1-3782-2491-63EC-A0C5BB783ECD}"/>
          </ac:spMkLst>
        </pc:spChg>
      </pc:sldChg>
      <pc:sldChg chg="addSp delSp modSp mod">
        <pc:chgData name="Hasegawa S" userId="8caf28173757a286" providerId="LiveId" clId="{C169546F-8E20-47F5-8494-5549A8FF59D3}" dt="2022-11-11T01:19:30.615" v="8602"/>
        <pc:sldMkLst>
          <pc:docMk/>
          <pc:sldMk cId="1583473774" sldId="259"/>
        </pc:sldMkLst>
        <pc:spChg chg="mod">
          <ac:chgData name="Hasegawa S" userId="8caf28173757a286" providerId="LiveId" clId="{C169546F-8E20-47F5-8494-5549A8FF59D3}" dt="2022-11-10T08:14:47.450" v="1879" actId="20577"/>
          <ac:spMkLst>
            <pc:docMk/>
            <pc:sldMk cId="1583473774" sldId="259"/>
            <ac:spMk id="2" creationId="{B9964D73-9FE8-627B-6C9C-B0ECEC4B2C80}"/>
          </ac:spMkLst>
        </pc:spChg>
        <pc:spChg chg="mod">
          <ac:chgData name="Hasegawa S" userId="8caf28173757a286" providerId="LiveId" clId="{C169546F-8E20-47F5-8494-5549A8FF59D3}" dt="2022-11-11T00:46:01.049" v="7712" actId="20577"/>
          <ac:spMkLst>
            <pc:docMk/>
            <pc:sldMk cId="1583473774" sldId="259"/>
            <ac:spMk id="3" creationId="{4E707069-703B-1568-D80B-5E9126E3B051}"/>
          </ac:spMkLst>
        </pc:spChg>
        <pc:spChg chg="add del mod">
          <ac:chgData name="Hasegawa S" userId="8caf28173757a286" providerId="LiveId" clId="{C169546F-8E20-47F5-8494-5549A8FF59D3}" dt="2022-11-10T08:43:38.577" v="2456" actId="22"/>
          <ac:spMkLst>
            <pc:docMk/>
            <pc:sldMk cId="1583473774" sldId="259"/>
            <ac:spMk id="8" creationId="{4FC17F32-8102-1275-CAB7-C1672A192D64}"/>
          </ac:spMkLst>
        </pc:spChg>
        <pc:spChg chg="add mod">
          <ac:chgData name="Hasegawa S" userId="8caf28173757a286" providerId="LiveId" clId="{C169546F-8E20-47F5-8494-5549A8FF59D3}" dt="2022-11-11T01:19:30.615" v="8602"/>
          <ac:spMkLst>
            <pc:docMk/>
            <pc:sldMk cId="1583473774" sldId="259"/>
            <ac:spMk id="9" creationId="{0DEFFB23-2EA1-F640-45F1-07788DF571A2}"/>
          </ac:spMkLst>
        </pc:spChg>
        <pc:spChg chg="add mod">
          <ac:chgData name="Hasegawa S" userId="8caf28173757a286" providerId="LiveId" clId="{C169546F-8E20-47F5-8494-5549A8FF59D3}" dt="2022-11-10T09:53:24.822" v="4328" actId="20577"/>
          <ac:spMkLst>
            <pc:docMk/>
            <pc:sldMk cId="1583473774" sldId="259"/>
            <ac:spMk id="12" creationId="{7DB7013A-3A57-81B8-F676-44BAFE0B1926}"/>
          </ac:spMkLst>
        </pc:spChg>
        <pc:spChg chg="add mod">
          <ac:chgData name="Hasegawa S" userId="8caf28173757a286" providerId="LiveId" clId="{C169546F-8E20-47F5-8494-5549A8FF59D3}" dt="2022-11-10T09:52:59.292" v="4312" actId="14100"/>
          <ac:spMkLst>
            <pc:docMk/>
            <pc:sldMk cId="1583473774" sldId="259"/>
            <ac:spMk id="13" creationId="{5D87186D-370F-DD5E-E6AC-240793DE3C31}"/>
          </ac:spMkLst>
        </pc:spChg>
        <pc:picChg chg="add del mod">
          <ac:chgData name="Hasegawa S" userId="8caf28173757a286" providerId="LiveId" clId="{C169546F-8E20-47F5-8494-5549A8FF59D3}" dt="2022-11-10T09:39:04.432" v="3731" actId="478"/>
          <ac:picMkLst>
            <pc:docMk/>
            <pc:sldMk cId="1583473774" sldId="259"/>
            <ac:picMk id="6" creationId="{0A812ED5-B42F-B438-F4EA-CEB7AACC4287}"/>
          </ac:picMkLst>
        </pc:picChg>
        <pc:picChg chg="add mod">
          <ac:chgData name="Hasegawa S" userId="8caf28173757a286" providerId="LiveId" clId="{C169546F-8E20-47F5-8494-5549A8FF59D3}" dt="2022-11-10T16:06:16.466" v="6465" actId="1076"/>
          <ac:picMkLst>
            <pc:docMk/>
            <pc:sldMk cId="1583473774" sldId="259"/>
            <ac:picMk id="11" creationId="{9BAAEABC-B02D-55A5-954E-D6CEF29230CD}"/>
          </ac:picMkLst>
        </pc:picChg>
      </pc:sldChg>
      <pc:sldChg chg="addSp modSp new mod">
        <pc:chgData name="Hasegawa S" userId="8caf28173757a286" providerId="LiveId" clId="{C169546F-8E20-47F5-8494-5549A8FF59D3}" dt="2022-11-10T15:35:22.105" v="5492"/>
        <pc:sldMkLst>
          <pc:docMk/>
          <pc:sldMk cId="2623744547" sldId="260"/>
        </pc:sldMkLst>
        <pc:spChg chg="mod">
          <ac:chgData name="Hasegawa S" userId="8caf28173757a286" providerId="LiveId" clId="{C169546F-8E20-47F5-8494-5549A8FF59D3}" dt="2022-11-10T08:46:11.029" v="2507" actId="20577"/>
          <ac:spMkLst>
            <pc:docMk/>
            <pc:sldMk cId="2623744547" sldId="260"/>
            <ac:spMk id="2" creationId="{709D9E46-3F94-5290-6140-BCB31054D9D0}"/>
          </ac:spMkLst>
        </pc:spChg>
        <pc:spChg chg="mod">
          <ac:chgData name="Hasegawa S" userId="8caf28173757a286" providerId="LiveId" clId="{C169546F-8E20-47F5-8494-5549A8FF59D3}" dt="2022-11-10T10:17:34.503" v="5323" actId="113"/>
          <ac:spMkLst>
            <pc:docMk/>
            <pc:sldMk cId="2623744547" sldId="260"/>
            <ac:spMk id="3" creationId="{A672D2D6-E4A9-7AAD-F122-C4E01BE1E846}"/>
          </ac:spMkLst>
        </pc:spChg>
        <pc:spChg chg="add mod">
          <ac:chgData name="Hasegawa S" userId="8caf28173757a286" providerId="LiveId" clId="{C169546F-8E20-47F5-8494-5549A8FF59D3}" dt="2022-11-10T15:35:22.105" v="5492"/>
          <ac:spMkLst>
            <pc:docMk/>
            <pc:sldMk cId="2623744547" sldId="260"/>
            <ac:spMk id="5" creationId="{27587886-43D6-1908-206B-422CBA8B9A76}"/>
          </ac:spMkLst>
        </pc:spChg>
        <pc:picChg chg="add mod">
          <ac:chgData name="Hasegawa S" userId="8caf28173757a286" providerId="LiveId" clId="{C169546F-8E20-47F5-8494-5549A8FF59D3}" dt="2022-11-10T10:17:06.903" v="5311" actId="1076"/>
          <ac:picMkLst>
            <pc:docMk/>
            <pc:sldMk cId="2623744547" sldId="260"/>
            <ac:picMk id="6" creationId="{3DB2581B-2BF8-2DFD-198A-8C86454234DD}"/>
          </ac:picMkLst>
        </pc:picChg>
      </pc:sldChg>
      <pc:sldChg chg="modSp new mod">
        <pc:chgData name="Hasegawa S" userId="8caf28173757a286" providerId="LiveId" clId="{C169546F-8E20-47F5-8494-5549A8FF59D3}" dt="2022-11-10T10:05:12.429" v="5202" actId="20577"/>
        <pc:sldMkLst>
          <pc:docMk/>
          <pc:sldMk cId="3934431359" sldId="261"/>
        </pc:sldMkLst>
        <pc:spChg chg="mod">
          <ac:chgData name="Hasegawa S" userId="8caf28173757a286" providerId="LiveId" clId="{C169546F-8E20-47F5-8494-5549A8FF59D3}" dt="2022-11-10T09:55:04.206" v="4368" actId="20577"/>
          <ac:spMkLst>
            <pc:docMk/>
            <pc:sldMk cId="3934431359" sldId="261"/>
            <ac:spMk id="2" creationId="{ADAB8129-BA8D-F36F-3027-055EE3F20EB6}"/>
          </ac:spMkLst>
        </pc:spChg>
        <pc:spChg chg="mod">
          <ac:chgData name="Hasegawa S" userId="8caf28173757a286" providerId="LiveId" clId="{C169546F-8E20-47F5-8494-5549A8FF59D3}" dt="2022-11-10T10:05:12.429" v="5202" actId="20577"/>
          <ac:spMkLst>
            <pc:docMk/>
            <pc:sldMk cId="3934431359" sldId="261"/>
            <ac:spMk id="3" creationId="{85C3E37D-2148-3130-CF3F-88B7788E17CC}"/>
          </ac:spMkLst>
        </pc:spChg>
      </pc:sldChg>
      <pc:sldChg chg="addSp modSp new mod">
        <pc:chgData name="Hasegawa S" userId="8caf28173757a286" providerId="LiveId" clId="{C169546F-8E20-47F5-8494-5549A8FF59D3}" dt="2022-11-11T02:10:44.920" v="9774" actId="1076"/>
        <pc:sldMkLst>
          <pc:docMk/>
          <pc:sldMk cId="3203435771" sldId="262"/>
        </pc:sldMkLst>
        <pc:spChg chg="mod">
          <ac:chgData name="Hasegawa S" userId="8caf28173757a286" providerId="LiveId" clId="{C169546F-8E20-47F5-8494-5549A8FF59D3}" dt="2022-11-10T10:05:30.132" v="5226" actId="20577"/>
          <ac:spMkLst>
            <pc:docMk/>
            <pc:sldMk cId="3203435771" sldId="262"/>
            <ac:spMk id="2" creationId="{A292511F-56E0-627A-B213-2B3473131721}"/>
          </ac:spMkLst>
        </pc:spChg>
        <pc:spChg chg="mod">
          <ac:chgData name="Hasegawa S" userId="8caf28173757a286" providerId="LiveId" clId="{C169546F-8E20-47F5-8494-5549A8FF59D3}" dt="2022-11-11T02:10:35.474" v="9772" actId="20577"/>
          <ac:spMkLst>
            <pc:docMk/>
            <pc:sldMk cId="3203435771" sldId="262"/>
            <ac:spMk id="3" creationId="{0C291AE1-F279-A306-E145-067BF6764A1B}"/>
          </ac:spMkLst>
        </pc:spChg>
        <pc:spChg chg="add mod">
          <ac:chgData name="Hasegawa S" userId="8caf28173757a286" providerId="LiveId" clId="{C169546F-8E20-47F5-8494-5549A8FF59D3}" dt="2022-11-10T16:06:46.432" v="6472" actId="1076"/>
          <ac:spMkLst>
            <pc:docMk/>
            <pc:sldMk cId="3203435771" sldId="262"/>
            <ac:spMk id="9" creationId="{01A8B5CA-37B6-C2EC-5647-EC76607B2483}"/>
          </ac:spMkLst>
        </pc:spChg>
        <pc:spChg chg="add mod">
          <ac:chgData name="Hasegawa S" userId="8caf28173757a286" providerId="LiveId" clId="{C169546F-8E20-47F5-8494-5549A8FF59D3}" dt="2022-11-11T02:10:44.920" v="9774" actId="1076"/>
          <ac:spMkLst>
            <pc:docMk/>
            <pc:sldMk cId="3203435771" sldId="262"/>
            <ac:spMk id="12" creationId="{7139BE7D-5015-FC12-E747-7383E2EEF5C9}"/>
          </ac:spMkLst>
        </pc:spChg>
        <pc:spChg chg="add mod">
          <ac:chgData name="Hasegawa S" userId="8caf28173757a286" providerId="LiveId" clId="{C169546F-8E20-47F5-8494-5549A8FF59D3}" dt="2022-11-10T16:06:55.384" v="6475" actId="1076"/>
          <ac:spMkLst>
            <pc:docMk/>
            <pc:sldMk cId="3203435771" sldId="262"/>
            <ac:spMk id="13" creationId="{D0878DDC-ECE2-9F5C-BE60-26C20E6A8096}"/>
          </ac:spMkLst>
        </pc:spChg>
        <pc:picChg chg="add mod modCrop">
          <ac:chgData name="Hasegawa S" userId="8caf28173757a286" providerId="LiveId" clId="{C169546F-8E20-47F5-8494-5549A8FF59D3}" dt="2022-11-10T16:06:42.590" v="6471" actId="1076"/>
          <ac:picMkLst>
            <pc:docMk/>
            <pc:sldMk cId="3203435771" sldId="262"/>
            <ac:picMk id="6" creationId="{82C24918-15E5-8E5F-578E-0193C9D0F4AE}"/>
          </ac:picMkLst>
        </pc:picChg>
        <pc:picChg chg="add mod modCrop">
          <ac:chgData name="Hasegawa S" userId="8caf28173757a286" providerId="LiveId" clId="{C169546F-8E20-47F5-8494-5549A8FF59D3}" dt="2022-11-10T16:06:48.928" v="6474" actId="1076"/>
          <ac:picMkLst>
            <pc:docMk/>
            <pc:sldMk cId="3203435771" sldId="262"/>
            <ac:picMk id="8" creationId="{FCBB3F63-04F1-2CF9-39C7-834817804CE2}"/>
          </ac:picMkLst>
        </pc:picChg>
        <pc:picChg chg="add mod">
          <ac:chgData name="Hasegawa S" userId="8caf28173757a286" providerId="LiveId" clId="{C169546F-8E20-47F5-8494-5549A8FF59D3}" dt="2022-11-11T02:10:39.003" v="9773" actId="1076"/>
          <ac:picMkLst>
            <pc:docMk/>
            <pc:sldMk cId="3203435771" sldId="262"/>
            <ac:picMk id="11" creationId="{4B5D74F3-E45D-87CE-98BE-A6D6000C8346}"/>
          </ac:picMkLst>
        </pc:picChg>
      </pc:sldChg>
      <pc:sldChg chg="addSp delSp modSp new mod">
        <pc:chgData name="Hasegawa S" userId="8caf28173757a286" providerId="LiveId" clId="{C169546F-8E20-47F5-8494-5549A8FF59D3}" dt="2022-11-18T05:27:47.268" v="10513" actId="20577"/>
        <pc:sldMkLst>
          <pc:docMk/>
          <pc:sldMk cId="849640381" sldId="263"/>
        </pc:sldMkLst>
        <pc:spChg chg="mod">
          <ac:chgData name="Hasegawa S" userId="8caf28173757a286" providerId="LiveId" clId="{C169546F-8E20-47F5-8494-5549A8FF59D3}" dt="2022-11-10T10:15:08.852" v="5304" actId="20577"/>
          <ac:spMkLst>
            <pc:docMk/>
            <pc:sldMk cId="849640381" sldId="263"/>
            <ac:spMk id="2" creationId="{267785B1-71C3-0144-0B0B-71085B107656}"/>
          </ac:spMkLst>
        </pc:spChg>
        <pc:spChg chg="add del mod">
          <ac:chgData name="Hasegawa S" userId="8caf28173757a286" providerId="LiveId" clId="{C169546F-8E20-47F5-8494-5549A8FF59D3}" dt="2022-11-18T05:27:47.268" v="10513" actId="20577"/>
          <ac:spMkLst>
            <pc:docMk/>
            <pc:sldMk cId="849640381" sldId="263"/>
            <ac:spMk id="3" creationId="{B745B1E8-998B-BB0A-3F9E-679C6983854D}"/>
          </ac:spMkLst>
        </pc:spChg>
        <pc:spChg chg="add mod">
          <ac:chgData name="Hasegawa S" userId="8caf28173757a286" providerId="LiveId" clId="{C169546F-8E20-47F5-8494-5549A8FF59D3}" dt="2022-11-11T00:21:43.320" v="7218" actId="20577"/>
          <ac:spMkLst>
            <pc:docMk/>
            <pc:sldMk cId="849640381" sldId="263"/>
            <ac:spMk id="11" creationId="{84C75CBB-10F8-8DE1-64C2-C627B6418417}"/>
          </ac:spMkLst>
        </pc:spChg>
        <pc:spChg chg="add mod">
          <ac:chgData name="Hasegawa S" userId="8caf28173757a286" providerId="LiveId" clId="{C169546F-8E20-47F5-8494-5549A8FF59D3}" dt="2022-11-11T02:11:15.707" v="9780" actId="1076"/>
          <ac:spMkLst>
            <pc:docMk/>
            <pc:sldMk cId="849640381" sldId="263"/>
            <ac:spMk id="17" creationId="{4DC2F418-FBAC-EF03-36BF-C93CC408AC17}"/>
          </ac:spMkLst>
        </pc:spChg>
        <pc:picChg chg="add del mod">
          <ac:chgData name="Hasegawa S" userId="8caf28173757a286" providerId="LiveId" clId="{C169546F-8E20-47F5-8494-5549A8FF59D3}" dt="2022-11-11T00:14:52.272" v="6871" actId="931"/>
          <ac:picMkLst>
            <pc:docMk/>
            <pc:sldMk cId="849640381" sldId="263"/>
            <ac:picMk id="6" creationId="{0B28D6DF-58FD-BB1E-00BA-6C07A7E139E3}"/>
          </ac:picMkLst>
        </pc:picChg>
        <pc:picChg chg="add mod">
          <ac:chgData name="Hasegawa S" userId="8caf28173757a286" providerId="LiveId" clId="{C169546F-8E20-47F5-8494-5549A8FF59D3}" dt="2022-11-11T00:16:12.539" v="6937" actId="14100"/>
          <ac:picMkLst>
            <pc:docMk/>
            <pc:sldMk cId="849640381" sldId="263"/>
            <ac:picMk id="8" creationId="{72421B38-40DE-9067-BF59-5C5BC6BD0D2C}"/>
          </ac:picMkLst>
        </pc:picChg>
        <pc:picChg chg="add mod">
          <ac:chgData name="Hasegawa S" userId="8caf28173757a286" providerId="LiveId" clId="{C169546F-8E20-47F5-8494-5549A8FF59D3}" dt="2022-11-11T00:35:25.518" v="7681" actId="1076"/>
          <ac:picMkLst>
            <pc:docMk/>
            <pc:sldMk cId="849640381" sldId="263"/>
            <ac:picMk id="10" creationId="{2F15283E-2ED5-684B-9EC1-BD6B704508D5}"/>
          </ac:picMkLst>
        </pc:picChg>
        <pc:picChg chg="add mod">
          <ac:chgData name="Hasegawa S" userId="8caf28173757a286" providerId="LiveId" clId="{C169546F-8E20-47F5-8494-5549A8FF59D3}" dt="2022-11-11T00:21:39.914" v="7211" actId="1076"/>
          <ac:picMkLst>
            <pc:docMk/>
            <pc:sldMk cId="849640381" sldId="263"/>
            <ac:picMk id="13" creationId="{EBD2EDB7-A2D7-DBE2-629C-E9743B64AEE2}"/>
          </ac:picMkLst>
        </pc:picChg>
        <pc:picChg chg="add mod modCrop">
          <ac:chgData name="Hasegawa S" userId="8caf28173757a286" providerId="LiveId" clId="{C169546F-8E20-47F5-8494-5549A8FF59D3}" dt="2022-11-11T00:33:00.047" v="7652" actId="1076"/>
          <ac:picMkLst>
            <pc:docMk/>
            <pc:sldMk cId="849640381" sldId="263"/>
            <ac:picMk id="15" creationId="{DA94A726-F636-BA01-21C6-926083BC2EF3}"/>
          </ac:picMkLst>
        </pc:picChg>
        <pc:picChg chg="add mod modCrop">
          <ac:chgData name="Hasegawa S" userId="8caf28173757a286" providerId="LiveId" clId="{C169546F-8E20-47F5-8494-5549A8FF59D3}" dt="2022-11-11T00:32:56.469" v="7651" actId="1076"/>
          <ac:picMkLst>
            <pc:docMk/>
            <pc:sldMk cId="849640381" sldId="263"/>
            <ac:picMk id="16" creationId="{42EEA84F-1A4D-54AF-7B55-76E8D28FB78D}"/>
          </ac:picMkLst>
        </pc:picChg>
      </pc:sldChg>
      <pc:sldChg chg="addSp modSp new mod">
        <pc:chgData name="Hasegawa S" userId="8caf28173757a286" providerId="LiveId" clId="{C169546F-8E20-47F5-8494-5549A8FF59D3}" dt="2022-11-18T05:29:14.506" v="10516" actId="1076"/>
        <pc:sldMkLst>
          <pc:docMk/>
          <pc:sldMk cId="1047122479" sldId="264"/>
        </pc:sldMkLst>
        <pc:spChg chg="mod">
          <ac:chgData name="Hasegawa S" userId="8caf28173757a286" providerId="LiveId" clId="{C169546F-8E20-47F5-8494-5549A8FF59D3}" dt="2022-11-10T10:45:16.661" v="5372" actId="20577"/>
          <ac:spMkLst>
            <pc:docMk/>
            <pc:sldMk cId="1047122479" sldId="264"/>
            <ac:spMk id="2" creationId="{F34A702B-020C-A332-EC74-3D96D5A11C4B}"/>
          </ac:spMkLst>
        </pc:spChg>
        <pc:spChg chg="mod">
          <ac:chgData name="Hasegawa S" userId="8caf28173757a286" providerId="LiveId" clId="{C169546F-8E20-47F5-8494-5549A8FF59D3}" dt="2022-11-18T05:28:54.887" v="10514" actId="20577"/>
          <ac:spMkLst>
            <pc:docMk/>
            <pc:sldMk cId="1047122479" sldId="264"/>
            <ac:spMk id="3" creationId="{FA3F7915-C350-2DDB-90B7-4FB9FC3E2CCA}"/>
          </ac:spMkLst>
        </pc:spChg>
        <pc:spChg chg="add mod">
          <ac:chgData name="Hasegawa S" userId="8caf28173757a286" providerId="LiveId" clId="{C169546F-8E20-47F5-8494-5549A8FF59D3}" dt="2022-11-18T05:29:08.878" v="10515" actId="1076"/>
          <ac:spMkLst>
            <pc:docMk/>
            <pc:sldMk cId="1047122479" sldId="264"/>
            <ac:spMk id="7" creationId="{A68FDA83-B2CA-FD1B-99BB-F2C399877FEE}"/>
          </ac:spMkLst>
        </pc:spChg>
        <pc:spChg chg="add mod">
          <ac:chgData name="Hasegawa S" userId="8caf28173757a286" providerId="LiveId" clId="{C169546F-8E20-47F5-8494-5549A8FF59D3}" dt="2022-11-11T01:18:21.461" v="8591"/>
          <ac:spMkLst>
            <pc:docMk/>
            <pc:sldMk cId="1047122479" sldId="264"/>
            <ac:spMk id="8" creationId="{26ECCB29-8564-E127-3419-10BA15D0773E}"/>
          </ac:spMkLst>
        </pc:spChg>
        <pc:spChg chg="add mod">
          <ac:chgData name="Hasegawa S" userId="8caf28173757a286" providerId="LiveId" clId="{C169546F-8E20-47F5-8494-5549A8FF59D3}" dt="2022-11-11T01:20:38.874" v="8611" actId="14100"/>
          <ac:spMkLst>
            <pc:docMk/>
            <pc:sldMk cId="1047122479" sldId="264"/>
            <ac:spMk id="11" creationId="{830BF05B-8733-6B94-D211-2A9E483B6F17}"/>
          </ac:spMkLst>
        </pc:spChg>
        <pc:picChg chg="add mod modCrop">
          <ac:chgData name="Hasegawa S" userId="8caf28173757a286" providerId="LiveId" clId="{C169546F-8E20-47F5-8494-5549A8FF59D3}" dt="2022-11-11T01:20:21.142" v="8609" actId="1076"/>
          <ac:picMkLst>
            <pc:docMk/>
            <pc:sldMk cId="1047122479" sldId="264"/>
            <ac:picMk id="6" creationId="{E45FE997-1611-C2F5-40F5-6D62B12C6906}"/>
          </ac:picMkLst>
        </pc:picChg>
        <pc:picChg chg="add mod">
          <ac:chgData name="Hasegawa S" userId="8caf28173757a286" providerId="LiveId" clId="{C169546F-8E20-47F5-8494-5549A8FF59D3}" dt="2022-11-18T05:29:14.506" v="10516" actId="1076"/>
          <ac:picMkLst>
            <pc:docMk/>
            <pc:sldMk cId="1047122479" sldId="264"/>
            <ac:picMk id="10" creationId="{8CA8BF16-8122-A5A3-4386-9DAC7F4B399A}"/>
          </ac:picMkLst>
        </pc:picChg>
      </pc:sldChg>
      <pc:sldChg chg="modSp add mod ord">
        <pc:chgData name="Hasegawa S" userId="8caf28173757a286" providerId="LiveId" clId="{C169546F-8E20-47F5-8494-5549A8FF59D3}" dt="2022-11-10T10:19:44.304" v="5330" actId="207"/>
        <pc:sldMkLst>
          <pc:docMk/>
          <pc:sldMk cId="360623997" sldId="265"/>
        </pc:sldMkLst>
        <pc:spChg chg="mod">
          <ac:chgData name="Hasegawa S" userId="8caf28173757a286" providerId="LiveId" clId="{C169546F-8E20-47F5-8494-5549A8FF59D3}" dt="2022-11-10T10:19:44.304" v="5330" actId="207"/>
          <ac:spMkLst>
            <pc:docMk/>
            <pc:sldMk cId="360623997" sldId="265"/>
            <ac:spMk id="3" creationId="{85C3E37D-2148-3130-CF3F-88B7788E17CC}"/>
          </ac:spMkLst>
        </pc:spChg>
      </pc:sldChg>
      <pc:sldChg chg="modSp add mod">
        <pc:chgData name="Hasegawa S" userId="8caf28173757a286" providerId="LiveId" clId="{C169546F-8E20-47F5-8494-5549A8FF59D3}" dt="2022-11-10T10:47:21.261" v="5440" actId="207"/>
        <pc:sldMkLst>
          <pc:docMk/>
          <pc:sldMk cId="2430831761" sldId="266"/>
        </pc:sldMkLst>
        <pc:spChg chg="mod">
          <ac:chgData name="Hasegawa S" userId="8caf28173757a286" providerId="LiveId" clId="{C169546F-8E20-47F5-8494-5549A8FF59D3}" dt="2022-11-10T10:47:21.261" v="5440" actId="207"/>
          <ac:spMkLst>
            <pc:docMk/>
            <pc:sldMk cId="2430831761" sldId="266"/>
            <ac:spMk id="3" creationId="{C50E893C-F261-C432-046F-86AFC3348824}"/>
          </ac:spMkLst>
        </pc:spChg>
      </pc:sldChg>
      <pc:sldChg chg="modSp add mod ord">
        <pc:chgData name="Hasegawa S" userId="8caf28173757a286" providerId="LiveId" clId="{C169546F-8E20-47F5-8494-5549A8FF59D3}" dt="2022-11-10T10:48:39.155" v="5445" actId="207"/>
        <pc:sldMkLst>
          <pc:docMk/>
          <pc:sldMk cId="1276574483" sldId="267"/>
        </pc:sldMkLst>
        <pc:spChg chg="mod">
          <ac:chgData name="Hasegawa S" userId="8caf28173757a286" providerId="LiveId" clId="{C169546F-8E20-47F5-8494-5549A8FF59D3}" dt="2022-11-10T10:48:39.155" v="5445" actId="207"/>
          <ac:spMkLst>
            <pc:docMk/>
            <pc:sldMk cId="1276574483" sldId="267"/>
            <ac:spMk id="3" creationId="{C50E893C-F261-C432-046F-86AFC3348824}"/>
          </ac:spMkLst>
        </pc:spChg>
      </pc:sldChg>
      <pc:sldChg chg="addSp delSp modSp add mod ord">
        <pc:chgData name="Hasegawa S" userId="8caf28173757a286" providerId="LiveId" clId="{C169546F-8E20-47F5-8494-5549A8FF59D3}" dt="2022-11-18T04:30:16.231" v="10470" actId="255"/>
        <pc:sldMkLst>
          <pc:docMk/>
          <pc:sldMk cId="1001088860" sldId="268"/>
        </pc:sldMkLst>
        <pc:spChg chg="mod">
          <ac:chgData name="Hasegawa S" userId="8caf28173757a286" providerId="LiveId" clId="{C169546F-8E20-47F5-8494-5549A8FF59D3}" dt="2022-11-10T16:09:43.562" v="6523" actId="20577"/>
          <ac:spMkLst>
            <pc:docMk/>
            <pc:sldMk cId="1001088860" sldId="268"/>
            <ac:spMk id="2" creationId="{ADAB8129-BA8D-F36F-3027-055EE3F20EB6}"/>
          </ac:spMkLst>
        </pc:spChg>
        <pc:spChg chg="mod">
          <ac:chgData name="Hasegawa S" userId="8caf28173757a286" providerId="LiveId" clId="{C169546F-8E20-47F5-8494-5549A8FF59D3}" dt="2022-11-18T04:30:16.231" v="10470" actId="255"/>
          <ac:spMkLst>
            <pc:docMk/>
            <pc:sldMk cId="1001088860" sldId="268"/>
            <ac:spMk id="3" creationId="{85C3E37D-2148-3130-CF3F-88B7788E17CC}"/>
          </ac:spMkLst>
        </pc:spChg>
        <pc:spChg chg="add mod">
          <ac:chgData name="Hasegawa S" userId="8caf28173757a286" providerId="LiveId" clId="{C169546F-8E20-47F5-8494-5549A8FF59D3}" dt="2022-11-11T01:28:09.766" v="8925" actId="1582"/>
          <ac:spMkLst>
            <pc:docMk/>
            <pc:sldMk cId="1001088860" sldId="268"/>
            <ac:spMk id="5" creationId="{FD957021-1AD6-39E9-E804-812CAFA8B9D8}"/>
          </ac:spMkLst>
        </pc:spChg>
        <pc:spChg chg="add del mod">
          <ac:chgData name="Hasegawa S" userId="8caf28173757a286" providerId="LiveId" clId="{C169546F-8E20-47F5-8494-5549A8FF59D3}" dt="2022-11-11T01:35:53.618" v="8934"/>
          <ac:spMkLst>
            <pc:docMk/>
            <pc:sldMk cId="1001088860" sldId="268"/>
            <ac:spMk id="6" creationId="{4E949652-657F-079B-8672-AC3B9C74F620}"/>
          </ac:spMkLst>
        </pc:spChg>
        <pc:spChg chg="add mod">
          <ac:chgData name="Hasegawa S" userId="8caf28173757a286" providerId="LiveId" clId="{C169546F-8E20-47F5-8494-5549A8FF59D3}" dt="2022-11-11T01:36:59.525" v="8970" actId="1076"/>
          <ac:spMkLst>
            <pc:docMk/>
            <pc:sldMk cId="1001088860" sldId="268"/>
            <ac:spMk id="7" creationId="{D0695209-0D31-58CF-1214-FAF96AAE681F}"/>
          </ac:spMkLst>
        </pc:spChg>
        <pc:spChg chg="add del">
          <ac:chgData name="Hasegawa S" userId="8caf28173757a286" providerId="LiveId" clId="{C169546F-8E20-47F5-8494-5549A8FF59D3}" dt="2022-11-11T01:41:59.986" v="8974" actId="478"/>
          <ac:spMkLst>
            <pc:docMk/>
            <pc:sldMk cId="1001088860" sldId="268"/>
            <ac:spMk id="8" creationId="{0F9DFAD1-806A-5829-1B86-5E1BF6D5CBF3}"/>
          </ac:spMkLst>
        </pc:spChg>
        <pc:spChg chg="add del mod">
          <ac:chgData name="Hasegawa S" userId="8caf28173757a286" providerId="LiveId" clId="{C169546F-8E20-47F5-8494-5549A8FF59D3}" dt="2022-11-11T01:42:37.028" v="8978" actId="478"/>
          <ac:spMkLst>
            <pc:docMk/>
            <pc:sldMk cId="1001088860" sldId="268"/>
            <ac:spMk id="9" creationId="{D521607B-CC93-2E40-6B47-C0D4B5647619}"/>
          </ac:spMkLst>
        </pc:spChg>
      </pc:sldChg>
      <pc:sldChg chg="modSp add mod ord">
        <pc:chgData name="Hasegawa S" userId="8caf28173757a286" providerId="LiveId" clId="{C169546F-8E20-47F5-8494-5549A8FF59D3}" dt="2022-11-10T16:11:21.794" v="6529" actId="207"/>
        <pc:sldMkLst>
          <pc:docMk/>
          <pc:sldMk cId="347408343" sldId="269"/>
        </pc:sldMkLst>
        <pc:spChg chg="mod">
          <ac:chgData name="Hasegawa S" userId="8caf28173757a286" providerId="LiveId" clId="{C169546F-8E20-47F5-8494-5549A8FF59D3}" dt="2022-11-10T16:11:21.794" v="6529" actId="207"/>
          <ac:spMkLst>
            <pc:docMk/>
            <pc:sldMk cId="347408343" sldId="269"/>
            <ac:spMk id="3" creationId="{C50E893C-F261-C432-046F-86AFC3348824}"/>
          </ac:spMkLst>
        </pc:spChg>
      </pc:sldChg>
      <pc:sldChg chg="addSp modSp new mod">
        <pc:chgData name="Hasegawa S" userId="8caf28173757a286" providerId="LiveId" clId="{C169546F-8E20-47F5-8494-5549A8FF59D3}" dt="2022-11-18T05:34:35.832" v="10521"/>
        <pc:sldMkLst>
          <pc:docMk/>
          <pc:sldMk cId="819762052" sldId="270"/>
        </pc:sldMkLst>
        <pc:spChg chg="mod">
          <ac:chgData name="Hasegawa S" userId="8caf28173757a286" providerId="LiveId" clId="{C169546F-8E20-47F5-8494-5549A8FF59D3}" dt="2022-11-10T16:11:52.391" v="6542" actId="20577"/>
          <ac:spMkLst>
            <pc:docMk/>
            <pc:sldMk cId="819762052" sldId="270"/>
            <ac:spMk id="2" creationId="{86447EEB-EA45-1DF1-94F6-CAD0116A507B}"/>
          </ac:spMkLst>
        </pc:spChg>
        <pc:spChg chg="mod">
          <ac:chgData name="Hasegawa S" userId="8caf28173757a286" providerId="LiveId" clId="{C169546F-8E20-47F5-8494-5549A8FF59D3}" dt="2022-11-11T02:05:14.560" v="9769" actId="113"/>
          <ac:spMkLst>
            <pc:docMk/>
            <pc:sldMk cId="819762052" sldId="270"/>
            <ac:spMk id="3" creationId="{5151FD5A-F3AD-7D7F-29A6-0ED2B7D8928F}"/>
          </ac:spMkLst>
        </pc:spChg>
        <pc:graphicFrameChg chg="add mod modGraphic">
          <ac:chgData name="Hasegawa S" userId="8caf28173757a286" providerId="LiveId" clId="{C169546F-8E20-47F5-8494-5549A8FF59D3}" dt="2022-11-18T05:34:35.832" v="10521"/>
          <ac:graphicFrameMkLst>
            <pc:docMk/>
            <pc:sldMk cId="819762052" sldId="270"/>
            <ac:graphicFrameMk id="5" creationId="{6BAA802B-5092-1042-D387-4C9A944447E8}"/>
          </ac:graphicFrameMkLst>
        </pc:graphicFrameChg>
      </pc:sldChg>
      <pc:sldChg chg="modSp add mod ord">
        <pc:chgData name="Hasegawa S" userId="8caf28173757a286" providerId="LiveId" clId="{C169546F-8E20-47F5-8494-5549A8FF59D3}" dt="2022-11-11T00:34:27.844" v="7678" actId="207"/>
        <pc:sldMkLst>
          <pc:docMk/>
          <pc:sldMk cId="1962021774" sldId="271"/>
        </pc:sldMkLst>
        <pc:spChg chg="mod">
          <ac:chgData name="Hasegawa S" userId="8caf28173757a286" providerId="LiveId" clId="{C169546F-8E20-47F5-8494-5549A8FF59D3}" dt="2022-11-11T00:34:27.844" v="7678" actId="207"/>
          <ac:spMkLst>
            <pc:docMk/>
            <pc:sldMk cId="1962021774" sldId="271"/>
            <ac:spMk id="3" creationId="{C50E893C-F261-C432-046F-86AFC3348824}"/>
          </ac:spMkLst>
        </pc:spChg>
      </pc:sldChg>
      <pc:sldChg chg="modSp new mod">
        <pc:chgData name="Hasegawa S" userId="8caf28173757a286" providerId="LiveId" clId="{C169546F-8E20-47F5-8494-5549A8FF59D3}" dt="2022-11-11T05:37:06.019" v="10321" actId="5793"/>
        <pc:sldMkLst>
          <pc:docMk/>
          <pc:sldMk cId="3975116496" sldId="272"/>
        </pc:sldMkLst>
        <pc:spChg chg="mod">
          <ac:chgData name="Hasegawa S" userId="8caf28173757a286" providerId="LiveId" clId="{C169546F-8E20-47F5-8494-5549A8FF59D3}" dt="2022-11-11T00:34:04.422" v="7677" actId="20577"/>
          <ac:spMkLst>
            <pc:docMk/>
            <pc:sldMk cId="3975116496" sldId="272"/>
            <ac:spMk id="2" creationId="{60B3559F-56C5-D047-0121-D25997439F12}"/>
          </ac:spMkLst>
        </pc:spChg>
        <pc:spChg chg="mod">
          <ac:chgData name="Hasegawa S" userId="8caf28173757a286" providerId="LiveId" clId="{C169546F-8E20-47F5-8494-5549A8FF59D3}" dt="2022-11-11T05:37:06.019" v="10321" actId="5793"/>
          <ac:spMkLst>
            <pc:docMk/>
            <pc:sldMk cId="3975116496" sldId="272"/>
            <ac:spMk id="3" creationId="{BC271133-AFAC-6ACF-FBAB-7537B26D286D}"/>
          </ac:spMkLst>
        </pc:spChg>
      </pc:sldChg>
      <pc:sldChg chg="addSp delSp modSp new mod">
        <pc:chgData name="Hasegawa S" userId="8caf28173757a286" providerId="LiveId" clId="{C169546F-8E20-47F5-8494-5549A8FF59D3}" dt="2022-11-11T02:17:09.380" v="9885" actId="14100"/>
        <pc:sldMkLst>
          <pc:docMk/>
          <pc:sldMk cId="392478428" sldId="273"/>
        </pc:sldMkLst>
        <pc:spChg chg="mod">
          <ac:chgData name="Hasegawa S" userId="8caf28173757a286" providerId="LiveId" clId="{C169546F-8E20-47F5-8494-5549A8FF59D3}" dt="2022-11-11T02:14:51.345" v="9834" actId="20577"/>
          <ac:spMkLst>
            <pc:docMk/>
            <pc:sldMk cId="392478428" sldId="273"/>
            <ac:spMk id="2" creationId="{442317CB-BBB8-E9CE-6EB8-ADAD4B4E0781}"/>
          </ac:spMkLst>
        </pc:spChg>
        <pc:spChg chg="del">
          <ac:chgData name="Hasegawa S" userId="8caf28173757a286" providerId="LiveId" clId="{C169546F-8E20-47F5-8494-5549A8FF59D3}" dt="2022-11-11T02:15:02.723" v="9835" actId="931"/>
          <ac:spMkLst>
            <pc:docMk/>
            <pc:sldMk cId="392478428" sldId="273"/>
            <ac:spMk id="3" creationId="{19907B7A-5AD8-2B41-BCEC-21E1C8FB6687}"/>
          </ac:spMkLst>
        </pc:spChg>
        <pc:spChg chg="add mod">
          <ac:chgData name="Hasegawa S" userId="8caf28173757a286" providerId="LiveId" clId="{C169546F-8E20-47F5-8494-5549A8FF59D3}" dt="2022-11-11T02:16:10.148" v="9878" actId="1076"/>
          <ac:spMkLst>
            <pc:docMk/>
            <pc:sldMk cId="392478428" sldId="273"/>
            <ac:spMk id="7" creationId="{298A9095-3967-DB86-2ABD-26FEC1521F0C}"/>
          </ac:spMkLst>
        </pc:spChg>
        <pc:spChg chg="add mod">
          <ac:chgData name="Hasegawa S" userId="8caf28173757a286" providerId="LiveId" clId="{C169546F-8E20-47F5-8494-5549A8FF59D3}" dt="2022-11-11T02:16:32.001" v="9882" actId="1076"/>
          <ac:spMkLst>
            <pc:docMk/>
            <pc:sldMk cId="392478428" sldId="273"/>
            <ac:spMk id="8" creationId="{67A5AB4A-91D9-470D-1460-49AFEA2FE5DC}"/>
          </ac:spMkLst>
        </pc:spChg>
        <pc:spChg chg="add mod">
          <ac:chgData name="Hasegawa S" userId="8caf28173757a286" providerId="LiveId" clId="{C169546F-8E20-47F5-8494-5549A8FF59D3}" dt="2022-11-11T02:17:09.380" v="9885" actId="14100"/>
          <ac:spMkLst>
            <pc:docMk/>
            <pc:sldMk cId="392478428" sldId="273"/>
            <ac:spMk id="9" creationId="{B7760445-7144-5AAE-AF07-5A060332F69E}"/>
          </ac:spMkLst>
        </pc:spChg>
        <pc:picChg chg="add mod">
          <ac:chgData name="Hasegawa S" userId="8caf28173757a286" providerId="LiveId" clId="{C169546F-8E20-47F5-8494-5549A8FF59D3}" dt="2022-11-11T02:16:23.999" v="9881" actId="14100"/>
          <ac:picMkLst>
            <pc:docMk/>
            <pc:sldMk cId="392478428" sldId="273"/>
            <ac:picMk id="6" creationId="{B6E5A5D5-4863-AE24-CD03-865D15DA4D1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DFE7F-56F3-472C-ABB9-F483CA7217FE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A4E41-13B3-4D6A-9505-6DFF8263D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57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9DC80-8FC0-436B-827C-D53DAB92F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8363" y="1918122"/>
            <a:ext cx="8896107" cy="1655762"/>
          </a:xfrm>
        </p:spPr>
        <p:txBody>
          <a:bodyPr anchor="b"/>
          <a:lstStyle>
            <a:lvl1pPr algn="ctr">
              <a:defRPr sz="4000" b="1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D16033-DEFC-4C49-8B73-500498354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8363" y="4788876"/>
            <a:ext cx="8896107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DC7CF4-BB70-4218-8B20-8F2B29C9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4239A7-B036-48FB-BD73-E41ECA79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A701BFC-31CD-43CE-B2CB-70C53764FF9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D8F2699-065E-9AA4-EFDC-B6AA0606747A}"/>
              </a:ext>
            </a:extLst>
          </p:cNvPr>
          <p:cNvSpPr/>
          <p:nvPr userDrawn="1"/>
        </p:nvSpPr>
        <p:spPr>
          <a:xfrm>
            <a:off x="627529" y="0"/>
            <a:ext cx="189038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37D1AE-9373-041A-CCC4-73F3E4601922}"/>
              </a:ext>
            </a:extLst>
          </p:cNvPr>
          <p:cNvSpPr/>
          <p:nvPr userDrawn="1"/>
        </p:nvSpPr>
        <p:spPr>
          <a:xfrm>
            <a:off x="0" y="0"/>
            <a:ext cx="47707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224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DD4A47-1328-4C13-B370-CA390041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9B828A-93D2-4064-87C8-9CAE7661A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C9F2AE-CCA8-4F7A-8C49-EBFB3CE0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2C6D-1F10-4C15-8D42-E66F7998B7E2}" type="datetime1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70BF00-F2D1-452A-B3DD-EC45CA96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5572DD-00D9-429E-8A06-AC727E97A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950B-AD61-4ED9-A41B-94A1DCC0B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77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B0838FF-5018-442D-8E59-CCF5309E4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B44017-FD62-4985-B368-B457E1147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134132-8548-495D-96E0-18519322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4BC7-FEA4-4852-8FB5-6FAC37361992}" type="datetime1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354EF6-8088-4FF5-99E2-63954AB2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DEAE06-B293-4787-8DDD-19AE0FF8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950B-AD61-4ED9-A41B-94A1DCC0B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37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BFEC90-11D6-4FCE-93FC-ACD46806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846"/>
            <a:ext cx="10515600" cy="904382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D6D74E-3B43-4334-BBFF-6D7A81FD6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672"/>
            <a:ext cx="10515600" cy="4774291"/>
          </a:xfrm>
        </p:spPr>
        <p:txBody>
          <a:bodyPr/>
          <a:lstStyle>
            <a:lvl1pPr>
              <a:defRPr sz="24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defRPr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>
              <a:defRPr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>
              <a:defRPr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>
              <a:defRPr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1E2D75-9585-427C-9F34-5387EA5E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2FE555-4FFA-469B-B244-6BA43D21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B65950B-AD61-4ED9-A41B-94A1DCC0BAB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A5A5ED5-5DB0-115B-3AE0-34D5A6CCFA67}"/>
              </a:ext>
            </a:extLst>
          </p:cNvPr>
          <p:cNvSpPr/>
          <p:nvPr userDrawn="1"/>
        </p:nvSpPr>
        <p:spPr>
          <a:xfrm flipV="1">
            <a:off x="0" y="905521"/>
            <a:ext cx="12260061" cy="62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38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84A35A-2FDB-4E91-8FD1-10F734DC5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1E5215-8ED9-4D54-9CC6-648989C8F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039D65-4254-4F46-8A40-FC753082A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0512-4BAA-4695-A2DF-94998A07E513}" type="datetime1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1CF448-F8BB-4A06-8796-B2963302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CBE8F4-F028-44E3-9A5E-14E753A2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950B-AD61-4ED9-A41B-94A1DCC0B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67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60B81E-DFA3-439A-9653-67527DC9A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1B7E2-FD4D-448C-A5CF-8164E1109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2EE18F0-5DC2-4A14-A217-95BF4E0BF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7B1852-EBC8-422A-9246-BFC3923D2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A991-CB2F-47B4-BBEB-7709A5CD18D6}" type="datetime1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46D241-ACA6-4923-9465-D8E3D6D1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845141-9A02-4B16-A281-8F7A8B61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950B-AD61-4ED9-A41B-94A1DCC0B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31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7E187-1B0E-49C0-AE54-811C0A94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0B63F9-18BB-4935-B3CA-A146A5873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A63B2C-567F-48E1-BA82-29D684DA6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F84368D-D135-4FDF-A903-FEA3C942E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F1D47D-DD6E-474B-86CF-54408957E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199E946-1C62-45F4-A21E-8CF933DD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F62C-04FA-4F2D-9F3E-E7E2D00E5AF7}" type="datetime1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4C7ADDC-55E1-4F82-B4F8-3919661F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543E11A-1C04-45B2-AB21-CBE986BA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950B-AD61-4ED9-A41B-94A1DCC0B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96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5A27F-CB05-422A-9D8F-A8DEE085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0767AF5-68E5-4796-ADF5-DE759370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37F8-0F5F-472D-9299-16E3DB6373DE}" type="datetime1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A82109-E7C2-4AF2-871F-44F3FC0C9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DF24AED-175C-4250-9B96-61BE36B0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950B-AD61-4ED9-A41B-94A1DCC0B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71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A150A9-567E-47C7-B295-9D9E47F4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BC4B-8A01-4020-A655-6F0095AF8BED}" type="datetime1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B63AC7-2846-4E05-A0EB-576382BC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870E7B-1675-469B-AABD-18FCE014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950B-AD61-4ED9-A41B-94A1DCC0B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93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EC737A-B74A-4DBB-B70B-7E14FFD2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88AFE-B45C-4879-839C-43DC9E8A9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2FE4AF-72C4-49BB-84CD-8F2DAE88E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5568AF-434E-481C-A203-97425471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012B-A8AC-4A52-A1F2-5B859D7F42BA}" type="datetime1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F60B39-6D24-4E48-99EA-CCA317AFA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985314-17F9-4C6A-A2AE-E5539738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950B-AD61-4ED9-A41B-94A1DCC0B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94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040A11-E7DC-4627-905F-ED05D25B2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27CA9C6-86B4-431A-951F-0619340D4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39DA60B-2387-42FD-B257-01D6B7817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3EDC87-FBFE-4629-B24C-622D0411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7009-9E1B-4C0A-9960-B58819AAB867}" type="datetime1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CE5A56-E781-4A2B-949D-E99370E9E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0180AA-42F3-4736-9A5B-5C667778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950B-AD61-4ED9-A41B-94A1DCC0B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11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E503CAE-E1E9-4C2A-9256-769B82C7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286F50-0902-46B1-8F0E-37171D4A5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19485D-6D92-4E0C-A503-A97799E4B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DD4A9-08E7-4225-A225-FFB3D5D2C9B5}" type="datetime1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6A40E7-93C9-4B5C-B280-933A5E09C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C2B965-343E-4DCF-BE40-C536B683C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5950B-AD61-4ED9-A41B-94A1DCC0BAB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991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av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wokagaku.com/pca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wokagaku.com/pca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tawokagaku.com/pca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wokagaku.com/pca/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91D6EC-7D50-37E7-3F76-89A800C9C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8362" y="1773238"/>
            <a:ext cx="8896107" cy="1655762"/>
          </a:xfrm>
        </p:spPr>
        <p:txBody>
          <a:bodyPr/>
          <a:lstStyle/>
          <a:p>
            <a:r>
              <a:rPr kumimoji="1" lang="ja-JP" altLang="en-US" dirty="0"/>
              <a:t>主成分分析とその他の</a:t>
            </a:r>
            <a:br>
              <a:rPr kumimoji="1" lang="en-US" altLang="ja-JP" dirty="0"/>
            </a:br>
            <a:r>
              <a:rPr kumimoji="1" lang="ja-JP" altLang="en-US" dirty="0"/>
              <a:t>特徴量エンジニアリング手法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41F79D-2FE1-3FAC-6D56-624F963BE6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2022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11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11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情報工学科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j18-429</a:t>
            </a:r>
          </a:p>
          <a:p>
            <a:pPr algn="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長谷川駿一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100773-4D5B-1DF0-39CE-366B29A3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1BFC-31CD-43CE-B2CB-70C53764FF96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332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7785B1-71C3-0144-0B0B-71085B10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共分散行列とは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45B1E8-998B-BB0A-3F9E-679C69838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682" y="1375251"/>
            <a:ext cx="10515600" cy="4774291"/>
          </a:xfrm>
        </p:spPr>
        <p:txBody>
          <a:bodyPr/>
          <a:lstStyle/>
          <a:p>
            <a:r>
              <a:rPr kumimoji="1" lang="ja-JP" altLang="en-US" dirty="0"/>
              <a:t>　　　　　　　　　　　　　　　　という確率変数に対して，それぞれの分散と共分散を以下のように並べた対称行列（</a:t>
            </a:r>
            <a:r>
              <a:rPr kumimoji="1" lang="ja-JP" altLang="en-US" dirty="0">
                <a:solidFill>
                  <a:srgbClr val="FF0000"/>
                </a:solidFill>
              </a:rPr>
              <a:t>分散共分散行列</a:t>
            </a:r>
            <a:r>
              <a:rPr kumimoji="1" lang="ja-JP" altLang="en-US" dirty="0"/>
              <a:t>とも呼ばれている）．</a:t>
            </a:r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確率変数たちが独立な場合，共分散はすべて</a:t>
            </a:r>
            <a:r>
              <a:rPr lang="en-US" altLang="ja-JP" dirty="0"/>
              <a:t>0</a:t>
            </a:r>
            <a:r>
              <a:rPr lang="ja-JP" altLang="en-US" dirty="0"/>
              <a:t>になるため，この場合の　　　　共分散行列は対角行列になる．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2CE50D3-F780-30B4-614C-7AF60F0D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950B-AD61-4ED9-A41B-94A1DCC0BABE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2421B38-40DE-9067-BF59-5C5BC6BD0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41" y="1492320"/>
            <a:ext cx="2877672" cy="30477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F15283E-2ED5-684B-9EC1-BD6B70450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18" y="2438912"/>
            <a:ext cx="5817527" cy="1732492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4C75CBB-10F8-8DE1-64C2-C627B6418417}"/>
              </a:ext>
            </a:extLst>
          </p:cNvPr>
          <p:cNvSpPr txBox="1"/>
          <p:nvPr/>
        </p:nvSpPr>
        <p:spPr>
          <a:xfrm>
            <a:off x="7561729" y="2935826"/>
            <a:ext cx="229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二変数の場合</a:t>
            </a:r>
            <a:r>
              <a:rPr kumimoji="1" lang="ja-JP" altLang="en-US" dirty="0"/>
              <a:t>，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EBD2EDB7-A2D7-DBE2-629C-E9743B64AE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729" y="3305158"/>
            <a:ext cx="3215919" cy="91447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DA94A726-F636-BA01-21C6-926083BC2EF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 b="-6184"/>
          <a:stretch/>
        </p:blipFill>
        <p:spPr>
          <a:xfrm>
            <a:off x="3269592" y="4348800"/>
            <a:ext cx="477371" cy="22309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2EEA84F-1A4D-54AF-7B55-76E8D28FB7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8"/>
          <a:stretch/>
        </p:blipFill>
        <p:spPr>
          <a:xfrm>
            <a:off x="4468280" y="4347316"/>
            <a:ext cx="1073082" cy="223094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DC2F418-FBAC-EF03-36BF-C93CC408AC17}"/>
              </a:ext>
            </a:extLst>
          </p:cNvPr>
          <p:cNvSpPr txBox="1"/>
          <p:nvPr/>
        </p:nvSpPr>
        <p:spPr>
          <a:xfrm>
            <a:off x="3047545" y="4289586"/>
            <a:ext cx="365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（　　　　：</a:t>
            </a:r>
            <a:r>
              <a:rPr kumimoji="1" lang="ja-JP" altLang="en-US" sz="1600" dirty="0">
                <a:latin typeface="+mn-ea"/>
              </a:rPr>
              <a:t>分散，　　　　　：共分散</a:t>
            </a:r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4964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AB8129-BA8D-F36F-3027-055EE3F20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主成分分析のステップ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C3E37D-2148-3130-CF3F-88B7788E1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ｄ次元から</a:t>
            </a:r>
            <a:r>
              <a:rPr kumimoji="1" lang="en-US" altLang="ja-JP" dirty="0"/>
              <a:t>k</a:t>
            </a:r>
            <a:r>
              <a:rPr kumimoji="1" lang="ja-JP" altLang="en-US" dirty="0"/>
              <a:t>次元 </a:t>
            </a:r>
            <a:r>
              <a:rPr kumimoji="1" lang="en-US" altLang="ja-JP" dirty="0"/>
              <a:t>(k ≤ d) </a:t>
            </a:r>
            <a:r>
              <a:rPr kumimoji="1" lang="ja-JP" altLang="en-US" dirty="0"/>
              <a:t>に次元削除するとき，</a:t>
            </a:r>
            <a:endParaRPr kumimoji="1" lang="en-US" altLang="ja-JP" dirty="0"/>
          </a:p>
          <a:p>
            <a:pPr marL="457200" indent="-457200">
              <a:buFont typeface="+mj-ea"/>
              <a:buAutoNum type="circleNumDbPlain"/>
            </a:pPr>
            <a:endParaRPr lang="en-US" altLang="ja-JP" dirty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dirty="0"/>
              <a:t>d</a:t>
            </a:r>
            <a:r>
              <a:rPr kumimoji="1" lang="ja-JP" altLang="en-US" dirty="0"/>
              <a:t>次元のデータセットを標準化する．</a:t>
            </a:r>
            <a:endParaRPr kumimoji="1" lang="en-US" altLang="ja-JP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dirty="0"/>
              <a:t>標準化したデータセットの共分散行列を作成する．</a:t>
            </a:r>
            <a:endParaRPr lang="en-US" altLang="ja-JP" dirty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dirty="0"/>
              <a:t>共分散行列を固有ベクトルと固有値に分解する．</a:t>
            </a:r>
            <a:endParaRPr kumimoji="1" lang="en-US" altLang="ja-JP" dirty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dirty="0"/>
              <a:t>固有値の大きい方から</a:t>
            </a:r>
            <a:r>
              <a:rPr lang="en-US" altLang="ja-JP" dirty="0"/>
              <a:t>k</a:t>
            </a:r>
            <a:r>
              <a:rPr lang="ja-JP" altLang="en-US" dirty="0"/>
              <a:t>個抽出し，固有値に対応した</a:t>
            </a:r>
            <a:r>
              <a:rPr lang="en-US" altLang="ja-JP" dirty="0"/>
              <a:t>k</a:t>
            </a:r>
            <a:r>
              <a:rPr lang="ja-JP" altLang="en-US" dirty="0"/>
              <a:t>個の固有ベクトルを　選択する．</a:t>
            </a:r>
            <a:endParaRPr lang="en-US" altLang="ja-JP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dirty="0"/>
              <a:t>k</a:t>
            </a:r>
            <a:r>
              <a:rPr lang="ja-JP" altLang="en-US" dirty="0"/>
              <a:t>個の固有ベクトルから射影行列</a:t>
            </a:r>
            <a:r>
              <a:rPr lang="en-US" altLang="ja-JP" b="1" dirty="0"/>
              <a:t>W</a:t>
            </a:r>
            <a:r>
              <a:rPr lang="ja-JP" altLang="en-US" dirty="0"/>
              <a:t>を作成する．</a:t>
            </a:r>
            <a:endParaRPr lang="en-US" altLang="ja-JP" dirty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dirty="0"/>
              <a:t>射影行列 </a:t>
            </a:r>
            <a:r>
              <a:rPr kumimoji="1" lang="en-US" altLang="ja-JP" b="1" dirty="0"/>
              <a:t>W </a:t>
            </a:r>
            <a:r>
              <a:rPr kumimoji="1" lang="ja-JP" altLang="en-US" dirty="0"/>
              <a:t>からｄ</a:t>
            </a:r>
            <a:r>
              <a:rPr lang="ja-JP" altLang="en-US" dirty="0"/>
              <a:t>次元のデータセット</a:t>
            </a:r>
            <a:r>
              <a:rPr lang="en-US" altLang="ja-JP" b="1" dirty="0"/>
              <a:t>X</a:t>
            </a:r>
            <a:r>
              <a:rPr lang="ja-JP" altLang="en-US" dirty="0"/>
              <a:t>を変換し，新たなｋ次元の部分空間を取得する．</a:t>
            </a:r>
            <a:endParaRPr kumimoji="1" lang="en-US" altLang="ja-JP" b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2B0319-C0D9-6898-BF16-DF567787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950B-AD61-4ED9-A41B-94A1DCC0BABE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623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2DBF28-4C9F-9097-3798-92E63A86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0E893C-F261-C432-046F-86AFC3348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sz="2800" b="1" dirty="0">
                <a:solidFill>
                  <a:schemeClr val="bg2">
                    <a:lumMod val="75000"/>
                  </a:schemeClr>
                </a:solidFill>
              </a:rPr>
              <a:t>特徴量エンジニアリングとは</a:t>
            </a:r>
            <a:endParaRPr lang="en-US" altLang="ja-JP" sz="28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800" b="1" dirty="0">
                <a:solidFill>
                  <a:schemeClr val="bg2">
                    <a:lumMod val="75000"/>
                  </a:schemeClr>
                </a:solidFill>
              </a:rPr>
              <a:t>主成分分析</a:t>
            </a:r>
            <a:endParaRPr kumimoji="1" lang="en-US" altLang="ja-JP" sz="28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800" b="1" dirty="0"/>
              <a:t>線形判別分析</a:t>
            </a:r>
            <a:endParaRPr lang="en-US" altLang="ja-JP" sz="2800" b="1" dirty="0"/>
          </a:p>
          <a:p>
            <a:pPr>
              <a:lnSpc>
                <a:spcPct val="150000"/>
              </a:lnSpc>
            </a:pPr>
            <a:r>
              <a:rPr lang="ja-JP" altLang="en-US" sz="2800" b="1" dirty="0">
                <a:solidFill>
                  <a:schemeClr val="bg2">
                    <a:lumMod val="75000"/>
                  </a:schemeClr>
                </a:solidFill>
              </a:rPr>
              <a:t>まとめ</a:t>
            </a:r>
            <a:endParaRPr lang="en-US" altLang="ja-JP" sz="2800" b="1" dirty="0">
              <a:solidFill>
                <a:schemeClr val="bg2">
                  <a:lumMod val="75000"/>
                </a:schemeClr>
              </a:solidFill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ED888E-8B36-2352-9069-27079FFA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950B-AD61-4ED9-A41B-94A1DCC0BABE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408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A702B-020C-A332-EC74-3D96D5A1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線形判別分析とは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3F7915-C350-2DDB-90B7-4FB9FC3E2CC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kumimoji="1" lang="ja-JP" altLang="en-US" dirty="0"/>
              <a:t>クラスの分類を最適化する特徴量部分空間を見つける分析手法．</a:t>
            </a:r>
            <a:endParaRPr kumimoji="1" lang="en-US" altLang="ja-JP" dirty="0"/>
          </a:p>
          <a:p>
            <a:r>
              <a:rPr kumimoji="1" lang="ja-JP" altLang="en-US" dirty="0"/>
              <a:t>主成分分析と比較して，</a:t>
            </a:r>
            <a:r>
              <a:rPr kumimoji="1" lang="ja-JP" altLang="en-US" u="sng" dirty="0"/>
              <a:t>分類タスクの特徴量抽出</a:t>
            </a:r>
            <a:r>
              <a:rPr kumimoji="1" lang="ja-JP" altLang="en-US" dirty="0"/>
              <a:t>に優れている．</a:t>
            </a:r>
            <a:endParaRPr kumimoji="1" lang="en-US" altLang="ja-JP" dirty="0"/>
          </a:p>
          <a:p>
            <a:r>
              <a:rPr kumimoji="1" lang="ja-JP" altLang="en-US" dirty="0"/>
              <a:t> </a:t>
            </a:r>
            <a:r>
              <a:rPr kumimoji="1" lang="ja-JP" altLang="en-US" b="1" dirty="0">
                <a:solidFill>
                  <a:srgbClr val="FF0000"/>
                </a:solidFill>
              </a:rPr>
              <a:t>教師あり学習</a:t>
            </a:r>
            <a:r>
              <a:rPr kumimoji="1" lang="ja-JP" altLang="en-US" dirty="0"/>
              <a:t>にあたる．</a:t>
            </a:r>
            <a:endParaRPr kumimoji="1" lang="en-US" altLang="ja-JP" dirty="0"/>
          </a:p>
          <a:p>
            <a:pPr marL="0" indent="0">
              <a:spcBef>
                <a:spcPts val="600"/>
              </a:spcBef>
              <a:buNone/>
            </a:pPr>
            <a:endParaRPr kumimoji="1" lang="en-US" altLang="ja-JP" u="sng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91B61C-15CD-4C0A-6D82-30C65A09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950B-AD61-4ED9-A41B-94A1DCC0BABE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45FE997-1611-C2F5-40F5-6D62B12C69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0"/>
          <a:stretch/>
        </p:blipFill>
        <p:spPr>
          <a:xfrm>
            <a:off x="6982759" y="2356912"/>
            <a:ext cx="4115548" cy="3820051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68FDA83-B2CA-FD1B-99BB-F2C399877FEE}"/>
              </a:ext>
            </a:extLst>
          </p:cNvPr>
          <p:cNvSpPr/>
          <p:nvPr/>
        </p:nvSpPr>
        <p:spPr>
          <a:xfrm>
            <a:off x="907426" y="3318076"/>
            <a:ext cx="4975412" cy="190948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ECCB29-8564-E127-3419-10BA15D0773E}"/>
              </a:ext>
            </a:extLst>
          </p:cNvPr>
          <p:cNvSpPr txBox="1"/>
          <p:nvPr/>
        </p:nvSpPr>
        <p:spPr>
          <a:xfrm>
            <a:off x="1775012" y="4267481"/>
            <a:ext cx="2483223" cy="1075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CA8BF16-8122-A5A3-4386-9DAC7F4B3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92" y="3483316"/>
            <a:ext cx="4602879" cy="157900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30BF05B-8733-6B94-D211-2A9E483B6F17}"/>
              </a:ext>
            </a:extLst>
          </p:cNvPr>
          <p:cNvSpPr txBox="1"/>
          <p:nvPr/>
        </p:nvSpPr>
        <p:spPr>
          <a:xfrm>
            <a:off x="7512425" y="5901482"/>
            <a:ext cx="3841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kumimoji="1" lang="en-US" altLang="ja-JP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https://qiita.com/pira/items/4c84399671be2cb598e4</a:t>
            </a:r>
            <a:r>
              <a:rPr kumimoji="1" lang="ja-JP" altLang="en-US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47122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AB8129-BA8D-F36F-3027-055EE3F20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線形判別</a:t>
            </a:r>
            <a:r>
              <a:rPr kumimoji="1" lang="ja-JP" altLang="en-US" dirty="0"/>
              <a:t>分析のステップ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5C3E37D-2148-3130-CF3F-88B7788E17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kumimoji="1" lang="ja-JP" altLang="en-US" dirty="0"/>
                  <a:t>　ｄ次元から</a:t>
                </a:r>
                <a:r>
                  <a:rPr kumimoji="1" lang="en-US" altLang="ja-JP" dirty="0"/>
                  <a:t>k</a:t>
                </a:r>
                <a:r>
                  <a:rPr kumimoji="1" lang="ja-JP" altLang="en-US" dirty="0"/>
                  <a:t>次元 </a:t>
                </a:r>
                <a:r>
                  <a:rPr kumimoji="1" lang="en-US" altLang="ja-JP" dirty="0"/>
                  <a:t>(k ≤ d) </a:t>
                </a:r>
                <a:r>
                  <a:rPr kumimoji="1" lang="ja-JP" altLang="en-US" dirty="0"/>
                  <a:t>に次元削除するとき，</a:t>
                </a:r>
                <a:endParaRPr lang="en-US" altLang="ja-JP" dirty="0"/>
              </a:p>
              <a:p>
                <a:pPr marL="457200" indent="-457200">
                  <a:spcBef>
                    <a:spcPts val="600"/>
                  </a:spcBef>
                  <a:buFont typeface="+mj-ea"/>
                  <a:buAutoNum type="circleNumDbPlain"/>
                </a:pPr>
                <a:r>
                  <a:rPr kumimoji="1" lang="en-US" altLang="ja-JP" dirty="0"/>
                  <a:t>d</a:t>
                </a:r>
                <a:r>
                  <a:rPr kumimoji="1" lang="ja-JP" altLang="en-US" dirty="0"/>
                  <a:t>次元のデータセットを標準化する．</a:t>
                </a:r>
                <a:endParaRPr kumimoji="1" lang="en-US" altLang="ja-JP" dirty="0"/>
              </a:p>
              <a:p>
                <a:pPr marL="457200" indent="-457200">
                  <a:buFont typeface="+mj-ea"/>
                  <a:buAutoNum type="circleNumDbPlain"/>
                </a:pPr>
                <a:r>
                  <a:rPr lang="ja-JP" altLang="en-US" u="sng" dirty="0"/>
                  <a:t>クラスごと</a:t>
                </a:r>
                <a:r>
                  <a:rPr lang="ja-JP" altLang="en-US" dirty="0"/>
                  <a:t>と</a:t>
                </a:r>
                <a:r>
                  <a:rPr lang="ja-JP" altLang="en-US" u="sng" dirty="0"/>
                  <a:t>全体</a:t>
                </a:r>
                <a:r>
                  <a:rPr lang="ja-JP" altLang="en-US" dirty="0"/>
                  <a:t>のデータに</a:t>
                </a:r>
                <a:r>
                  <a:rPr lang="en-US" altLang="ja-JP" dirty="0"/>
                  <a:t>d</a:t>
                </a:r>
                <a:r>
                  <a:rPr lang="ja-JP" altLang="en-US" dirty="0"/>
                  <a:t>次元の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種類の</a:t>
                </a:r>
                <a:r>
                  <a:rPr lang="ja-JP" altLang="en-US" b="1" dirty="0">
                    <a:solidFill>
                      <a:srgbClr val="FF0000"/>
                    </a:solidFill>
                  </a:rPr>
                  <a:t>平均ベクトル</a:t>
                </a:r>
                <a:r>
                  <a:rPr lang="ja-JP" altLang="en-US" dirty="0"/>
                  <a:t>を計算する．</a:t>
                </a:r>
                <a:endParaRPr lang="en-US" altLang="ja-JP" dirty="0"/>
              </a:p>
              <a:p>
                <a:pPr marL="457200" indent="-457200">
                  <a:buFont typeface="+mj-ea"/>
                  <a:buAutoNum type="circleNumDbPlain"/>
                </a:pPr>
                <a:r>
                  <a:rPr kumimoji="1" lang="ja-JP" altLang="en-US" dirty="0"/>
                  <a:t>平均ベクトルから，</a:t>
                </a:r>
                <a:r>
                  <a:rPr kumimoji="1" lang="ja-JP" altLang="en-US" b="1" dirty="0">
                    <a:solidFill>
                      <a:srgbClr val="FF0000"/>
                    </a:solidFill>
                  </a:rPr>
                  <a:t>クラス間</a:t>
                </a:r>
                <a:r>
                  <a:rPr lang="ja-JP" altLang="en-US" b="1" dirty="0">
                    <a:solidFill>
                      <a:srgbClr val="FF0000"/>
                    </a:solidFill>
                  </a:rPr>
                  <a:t>共分散</a:t>
                </a:r>
                <a:r>
                  <a:rPr kumimoji="1" lang="ja-JP" altLang="en-US" b="1" dirty="0">
                    <a:solidFill>
                      <a:srgbClr val="FF0000"/>
                    </a:solidFill>
                  </a:rPr>
                  <a:t>行列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と</m:t>
                    </m:r>
                  </m:oMath>
                </a14:m>
                <a:r>
                  <a:rPr kumimoji="1" lang="ja-JP" altLang="en-US" b="1" dirty="0">
                    <a:solidFill>
                      <a:srgbClr val="FF0000"/>
                    </a:solidFill>
                  </a:rPr>
                  <a:t>クラス内</a:t>
                </a:r>
                <a:r>
                  <a:rPr lang="ja-JP" altLang="en-US" b="1" dirty="0">
                    <a:solidFill>
                      <a:srgbClr val="FF0000"/>
                    </a:solidFill>
                  </a:rPr>
                  <a:t>共分散</a:t>
                </a:r>
                <a:r>
                  <a:rPr kumimoji="1" lang="ja-JP" altLang="en-US" b="1" dirty="0">
                    <a:solidFill>
                      <a:srgbClr val="FF0000"/>
                    </a:solidFill>
                  </a:rPr>
                  <a:t>行列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/>
                  <a:t>求める．</a:t>
                </a:r>
                <a:endParaRPr kumimoji="1" lang="en-US" altLang="ja-JP" dirty="0"/>
              </a:p>
              <a:p>
                <a:pPr marL="457200" indent="-457200">
                  <a:buFont typeface="+mj-ea"/>
                  <a:buAutoNum type="circleNumDbPlain"/>
                </a:pPr>
                <a:r>
                  <a:rPr lang="ja-JP" altLang="en-US" dirty="0"/>
                  <a:t>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/>
                  <a:t>固有ベクトルと固有値を求める．</a:t>
                </a:r>
                <a:endParaRPr kumimoji="1" lang="en-US" altLang="ja-JP" dirty="0"/>
              </a:p>
              <a:p>
                <a:pPr marL="457200" indent="-457200">
                  <a:buFont typeface="+mj-ea"/>
                  <a:buAutoNum type="circleNumDbPlain"/>
                </a:pPr>
                <a:r>
                  <a:rPr kumimoji="1" lang="ja-JP" altLang="en-US" dirty="0"/>
                  <a:t>固有値の大きい方から</a:t>
                </a:r>
                <a:r>
                  <a:rPr lang="en-US" altLang="ja-JP" dirty="0"/>
                  <a:t>k</a:t>
                </a:r>
                <a:r>
                  <a:rPr lang="ja-JP" altLang="en-US" dirty="0"/>
                  <a:t>個抽出し，固有値に対応した</a:t>
                </a:r>
                <a:r>
                  <a:rPr lang="en-US" altLang="ja-JP" dirty="0"/>
                  <a:t>k</a:t>
                </a:r>
                <a:r>
                  <a:rPr lang="ja-JP" altLang="en-US" dirty="0"/>
                  <a:t>個の固有ベクトルを　選択する．</a:t>
                </a:r>
                <a:endParaRPr lang="en-US" altLang="ja-JP" dirty="0"/>
              </a:p>
              <a:p>
                <a:pPr marL="457200" indent="-457200">
                  <a:buFont typeface="+mj-ea"/>
                  <a:buAutoNum type="circleNumDbPlain"/>
                </a:pPr>
                <a:r>
                  <a:rPr lang="en-US" altLang="ja-JP" dirty="0"/>
                  <a:t>k</a:t>
                </a:r>
                <a:r>
                  <a:rPr lang="ja-JP" altLang="en-US" dirty="0"/>
                  <a:t>個の固有ベクトルから射影行列</a:t>
                </a:r>
                <a:r>
                  <a:rPr lang="en-US" altLang="ja-JP" b="1" dirty="0"/>
                  <a:t>W</a:t>
                </a:r>
                <a:r>
                  <a:rPr lang="ja-JP" altLang="en-US" dirty="0"/>
                  <a:t>を作成する．</a:t>
                </a:r>
                <a:endParaRPr lang="en-US" altLang="ja-JP" dirty="0"/>
              </a:p>
              <a:p>
                <a:pPr marL="457200" indent="-457200">
                  <a:buFont typeface="+mj-ea"/>
                  <a:buAutoNum type="circleNumDbPlain"/>
                </a:pPr>
                <a:r>
                  <a:rPr kumimoji="1" lang="ja-JP" altLang="en-US" dirty="0"/>
                  <a:t>射影行列 </a:t>
                </a:r>
                <a:r>
                  <a:rPr kumimoji="1" lang="en-US" altLang="ja-JP" b="1" dirty="0"/>
                  <a:t>W </a:t>
                </a:r>
                <a:r>
                  <a:rPr kumimoji="1" lang="ja-JP" altLang="en-US" dirty="0"/>
                  <a:t>からｄ</a:t>
                </a:r>
                <a:r>
                  <a:rPr lang="ja-JP" altLang="en-US" dirty="0"/>
                  <a:t>次元のデータセット</a:t>
                </a:r>
                <a:r>
                  <a:rPr lang="en-US" altLang="ja-JP" b="1" dirty="0"/>
                  <a:t>X</a:t>
                </a:r>
                <a:r>
                  <a:rPr lang="ja-JP" altLang="en-US" dirty="0"/>
                  <a:t>を変換し，新たなｋ次元の部分空間を取得する．</a:t>
                </a:r>
                <a:endParaRPr kumimoji="1" lang="en-US" altLang="ja-JP" b="1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5C3E37D-2148-3130-CF3F-88B7788E17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788" r="-28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2B0319-C0D9-6898-BF16-DF567787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950B-AD61-4ED9-A41B-94A1DCC0BABE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5" name="左中かっこ 4">
            <a:extLst>
              <a:ext uri="{FF2B5EF4-FFF2-40B4-BE49-F238E27FC236}">
                <a16:creationId xmlns:a16="http://schemas.microsoft.com/office/drawing/2014/main" id="{FD957021-1AD6-39E9-E804-812CAFA8B9D8}"/>
              </a:ext>
            </a:extLst>
          </p:cNvPr>
          <p:cNvSpPr/>
          <p:nvPr/>
        </p:nvSpPr>
        <p:spPr>
          <a:xfrm>
            <a:off x="663388" y="3783106"/>
            <a:ext cx="277906" cy="202602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0695209-0D31-58CF-1214-FAF96AAE681F}"/>
              </a:ext>
            </a:extLst>
          </p:cNvPr>
          <p:cNvSpPr txBox="1"/>
          <p:nvPr/>
        </p:nvSpPr>
        <p:spPr>
          <a:xfrm>
            <a:off x="201723" y="4244929"/>
            <a:ext cx="461665" cy="17481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ＰＣＡと同じ</a:t>
            </a:r>
            <a:r>
              <a:rPr kumimoji="1" lang="ja-JP" altLang="en-US" dirty="0"/>
              <a:t>　　</a:t>
            </a:r>
          </a:p>
        </p:txBody>
      </p:sp>
    </p:spTree>
    <p:extLst>
      <p:ext uri="{BB962C8B-B14F-4D97-AF65-F5344CB8AC3E}">
        <p14:creationId xmlns:p14="http://schemas.microsoft.com/office/powerpoint/2010/main" val="1001088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2DBF28-4C9F-9097-3798-92E63A86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0E893C-F261-C432-046F-86AFC3348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sz="2800" b="1" dirty="0">
                <a:solidFill>
                  <a:schemeClr val="bg2">
                    <a:lumMod val="75000"/>
                  </a:schemeClr>
                </a:solidFill>
              </a:rPr>
              <a:t>特徴量エンジニアリングとは</a:t>
            </a:r>
            <a:endParaRPr lang="en-US" altLang="ja-JP" sz="28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800" b="1" dirty="0">
                <a:solidFill>
                  <a:schemeClr val="bg2">
                    <a:lumMod val="75000"/>
                  </a:schemeClr>
                </a:solidFill>
              </a:rPr>
              <a:t>主成分分析</a:t>
            </a:r>
            <a:endParaRPr kumimoji="1" lang="en-US" altLang="ja-JP" sz="28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800" b="1" dirty="0">
                <a:solidFill>
                  <a:schemeClr val="bg2">
                    <a:lumMod val="75000"/>
                  </a:schemeClr>
                </a:solidFill>
              </a:rPr>
              <a:t>線形判別分析</a:t>
            </a:r>
            <a:endParaRPr lang="en-US" altLang="ja-JP" sz="28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800" b="1" dirty="0"/>
              <a:t>まとめ</a:t>
            </a:r>
            <a:endParaRPr lang="en-US" altLang="ja-JP" sz="2800" b="1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ED888E-8B36-2352-9069-27079FFA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950B-AD61-4ED9-A41B-94A1DCC0BABE}" type="slidenum">
              <a:rPr lang="ja-JP" altLang="en-US" smtClean="0"/>
              <a:pPr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2021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447EEB-EA45-1DF1-94F6-CAD0116A5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51FD5A-F3AD-7D7F-29A6-0ED2B7D89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特徴量エンジニアリングには</a:t>
            </a:r>
            <a:r>
              <a:rPr kumimoji="1" lang="ja-JP" altLang="en-US" b="1" dirty="0"/>
              <a:t>特徴量選択</a:t>
            </a:r>
            <a:r>
              <a:rPr kumimoji="1" lang="ja-JP" altLang="en-US" dirty="0"/>
              <a:t>と</a:t>
            </a:r>
            <a:r>
              <a:rPr kumimoji="1" lang="ja-JP" altLang="en-US" b="1" dirty="0"/>
              <a:t>特徴量抽出</a:t>
            </a:r>
            <a:r>
              <a:rPr kumimoji="1" lang="ja-JP" altLang="en-US" dirty="0"/>
              <a:t>が存在する．</a:t>
            </a:r>
            <a:endParaRPr kumimoji="1" lang="en-US" altLang="ja-JP" dirty="0"/>
          </a:p>
          <a:p>
            <a:r>
              <a:rPr lang="ja-JP" altLang="en-US" b="1" dirty="0"/>
              <a:t>主成分分析</a:t>
            </a:r>
            <a:r>
              <a:rPr lang="ja-JP" altLang="en-US" dirty="0"/>
              <a:t>や</a:t>
            </a:r>
            <a:r>
              <a:rPr lang="ja-JP" altLang="en-US" b="1" dirty="0"/>
              <a:t>線形判別分析</a:t>
            </a:r>
            <a:r>
              <a:rPr lang="ja-JP" altLang="en-US" dirty="0"/>
              <a:t>は特徴量抽出の手法の一つであり，次元削除に貢献する．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今回紹介した二つの手法は</a:t>
            </a:r>
            <a:r>
              <a:rPr lang="ja-JP" altLang="en-US" b="1" dirty="0"/>
              <a:t>線形問題</a:t>
            </a:r>
            <a:r>
              <a:rPr lang="ja-JP" altLang="en-US" dirty="0"/>
              <a:t>にしか対応していない．</a:t>
            </a:r>
            <a:r>
              <a:rPr lang="ja-JP" altLang="en-US" b="1" dirty="0"/>
              <a:t>非線形問題</a:t>
            </a:r>
            <a:r>
              <a:rPr lang="ja-JP" altLang="en-US" dirty="0"/>
              <a:t>に　　対応している特徴量抽出に</a:t>
            </a:r>
            <a:r>
              <a:rPr lang="ja-JP" altLang="en-US" b="1" dirty="0">
                <a:solidFill>
                  <a:srgbClr val="FF0000"/>
                </a:solidFill>
              </a:rPr>
              <a:t>カーネル主成分分析</a:t>
            </a:r>
            <a:r>
              <a:rPr lang="ja-JP" altLang="en-US" dirty="0"/>
              <a:t>がある．</a:t>
            </a:r>
            <a:endParaRPr lang="en-US" altLang="ja-JP" b="1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1919F9-BE7E-8A45-DBC0-29C1B1F3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950B-AD61-4ED9-A41B-94A1DCC0BABE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6BAA802B-5092-1042-D387-4C9A944447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2147117"/>
                  </p:ext>
                </p:extLst>
              </p:nvPr>
            </p:nvGraphicFramePr>
            <p:xfrm>
              <a:off x="1470211" y="2704340"/>
              <a:ext cx="8982635" cy="2170953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568659">
                      <a:extLst>
                        <a:ext uri="{9D8B030D-6E8A-4147-A177-3AD203B41FA5}">
                          <a16:colId xmlns:a16="http://schemas.microsoft.com/office/drawing/2014/main" val="1148206954"/>
                        </a:ext>
                      </a:extLst>
                    </a:gridCol>
                    <a:gridCol w="3706988">
                      <a:extLst>
                        <a:ext uri="{9D8B030D-6E8A-4147-A177-3AD203B41FA5}">
                          <a16:colId xmlns:a16="http://schemas.microsoft.com/office/drawing/2014/main" val="601356262"/>
                        </a:ext>
                      </a:extLst>
                    </a:gridCol>
                    <a:gridCol w="3706988">
                      <a:extLst>
                        <a:ext uri="{9D8B030D-6E8A-4147-A177-3AD203B41FA5}">
                          <a16:colId xmlns:a16="http://schemas.microsoft.com/office/drawing/2014/main" val="2124559699"/>
                        </a:ext>
                      </a:extLst>
                    </a:gridCol>
                  </a:tblGrid>
                  <a:tr h="519953">
                    <a:tc>
                      <a:txBody>
                        <a:bodyPr/>
                        <a:lstStyle/>
                        <a:p>
                          <a:endParaRPr kumimoji="1" lang="ja-JP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>
                              <a:solidFill>
                                <a:schemeClr val="tx1"/>
                              </a:solidFill>
                            </a:rPr>
                            <a:t>主成分分析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>
                              <a:solidFill>
                                <a:schemeClr val="tx1"/>
                              </a:solidFill>
                            </a:rPr>
                            <a:t>線形判別分析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098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1" dirty="0">
                              <a:solidFill>
                                <a:schemeClr val="tx1"/>
                              </a:solidFill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rPr>
                            <a:t>学習方法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rPr>
                            <a:t>教師なし学習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rPr>
                            <a:t>教師あり学習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4301538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1" dirty="0">
                              <a:solidFill>
                                <a:schemeClr val="tx1"/>
                              </a:solidFill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rPr>
                            <a:t>軸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rPr>
                            <a:t>主成分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rPr>
                            <a:t>別クラスのデータを遠ざけ，</a:t>
                          </a:r>
                          <a:endParaRPr kumimoji="1" lang="en-US" altLang="ja-JP" dirty="0"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  <a:p>
                          <a:r>
                            <a:rPr kumimoji="1" lang="ja-JP" altLang="en-US" dirty="0"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rPr>
                            <a:t>同クラスのデータが近くなる方向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6146180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1" dirty="0">
                              <a:solidFill>
                                <a:schemeClr val="tx1"/>
                              </a:solidFill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rPr>
                            <a:t>固有値分解</a:t>
                          </a:r>
                          <a:endParaRPr kumimoji="1" lang="en-US" altLang="ja-JP" b="1" dirty="0">
                            <a:solidFill>
                              <a:schemeClr val="tx1"/>
                            </a:solidFill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  <a:p>
                          <a:pPr algn="ctr"/>
                          <a:r>
                            <a:rPr kumimoji="1" lang="ja-JP" altLang="en-US" b="1" dirty="0">
                              <a:solidFill>
                                <a:schemeClr val="tx1"/>
                              </a:solidFill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rPr>
                            <a:t>する行列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rPr>
                            <a:t>共分散行列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ja-JP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dirty="0"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1046157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6BAA802B-5092-1042-D387-4C9A944447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2147117"/>
                  </p:ext>
                </p:extLst>
              </p:nvPr>
            </p:nvGraphicFramePr>
            <p:xfrm>
              <a:off x="1470211" y="2704340"/>
              <a:ext cx="8982635" cy="2170953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568659">
                      <a:extLst>
                        <a:ext uri="{9D8B030D-6E8A-4147-A177-3AD203B41FA5}">
                          <a16:colId xmlns:a16="http://schemas.microsoft.com/office/drawing/2014/main" val="1148206954"/>
                        </a:ext>
                      </a:extLst>
                    </a:gridCol>
                    <a:gridCol w="3706988">
                      <a:extLst>
                        <a:ext uri="{9D8B030D-6E8A-4147-A177-3AD203B41FA5}">
                          <a16:colId xmlns:a16="http://schemas.microsoft.com/office/drawing/2014/main" val="601356262"/>
                        </a:ext>
                      </a:extLst>
                    </a:gridCol>
                    <a:gridCol w="3706988">
                      <a:extLst>
                        <a:ext uri="{9D8B030D-6E8A-4147-A177-3AD203B41FA5}">
                          <a16:colId xmlns:a16="http://schemas.microsoft.com/office/drawing/2014/main" val="2124559699"/>
                        </a:ext>
                      </a:extLst>
                    </a:gridCol>
                  </a:tblGrid>
                  <a:tr h="519953">
                    <a:tc>
                      <a:txBody>
                        <a:bodyPr/>
                        <a:lstStyle/>
                        <a:p>
                          <a:endParaRPr kumimoji="1" lang="ja-JP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>
                              <a:solidFill>
                                <a:schemeClr val="tx1"/>
                              </a:solidFill>
                            </a:rPr>
                            <a:t>主成分分析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>
                              <a:solidFill>
                                <a:schemeClr val="tx1"/>
                              </a:solidFill>
                            </a:rPr>
                            <a:t>線形判別分析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098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1" dirty="0">
                              <a:solidFill>
                                <a:schemeClr val="tx1"/>
                              </a:solidFill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rPr>
                            <a:t>学習方法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rPr>
                            <a:t>教師なし学習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rPr>
                            <a:t>教師あり学習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43015384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1" dirty="0">
                              <a:solidFill>
                                <a:schemeClr val="tx1"/>
                              </a:solidFill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rPr>
                            <a:t>軸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rPr>
                            <a:t>主成分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rPr>
                            <a:t>別クラスのデータを遠ざけ，</a:t>
                          </a:r>
                          <a:endParaRPr kumimoji="1" lang="en-US" altLang="ja-JP" dirty="0"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  <a:p>
                          <a:r>
                            <a:rPr kumimoji="1" lang="ja-JP" altLang="en-US" dirty="0"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rPr>
                            <a:t>同クラスのデータが近くなる方向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61461807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1" dirty="0">
                              <a:solidFill>
                                <a:schemeClr val="tx1"/>
                              </a:solidFill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rPr>
                            <a:t>固有値分解</a:t>
                          </a:r>
                          <a:endParaRPr kumimoji="1" lang="en-US" altLang="ja-JP" b="1" dirty="0">
                            <a:solidFill>
                              <a:schemeClr val="tx1"/>
                            </a:solidFill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  <a:p>
                          <a:pPr algn="ctr"/>
                          <a:r>
                            <a:rPr kumimoji="1" lang="ja-JP" altLang="en-US" b="1" dirty="0">
                              <a:solidFill>
                                <a:schemeClr val="tx1"/>
                              </a:solidFill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rPr>
                            <a:t>する行列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>
                              <a:latin typeface="ＭＳ Ｐゴシック" panose="020B0600070205080204" pitchFamily="50" charset="-128"/>
                              <a:ea typeface="ＭＳ Ｐゴシック" panose="020B0600070205080204" pitchFamily="50" charset="-128"/>
                            </a:rPr>
                            <a:t>共分散行列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2599" t="-240000" r="-164" b="-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46157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19762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B3559F-56C5-D047-0121-D2599743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参考文献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271133-AFAC-6ACF-FBAB-7537B26D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Sebastian </a:t>
            </a:r>
            <a:r>
              <a:rPr kumimoji="1" lang="en-US" altLang="ja-JP" dirty="0" err="1"/>
              <a:t>Raschka</a:t>
            </a:r>
            <a:r>
              <a:rPr kumimoji="1" lang="en-US" altLang="ja-JP" dirty="0"/>
              <a:t>, Vahid </a:t>
            </a:r>
            <a:r>
              <a:rPr kumimoji="1" lang="en-US" altLang="ja-JP" dirty="0" err="1"/>
              <a:t>Mirjalili</a:t>
            </a:r>
            <a:r>
              <a:rPr kumimoji="1" lang="en-US" altLang="ja-JP" dirty="0"/>
              <a:t>, “</a:t>
            </a:r>
            <a:r>
              <a:rPr kumimoji="1" lang="ja-JP" altLang="en-US" dirty="0"/>
              <a:t>達人データサイエンティストによる理論と   実装 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機械学習プログラミング</a:t>
            </a:r>
            <a:r>
              <a:rPr kumimoji="1" lang="en-US" altLang="ja-JP" dirty="0"/>
              <a:t>”</a:t>
            </a:r>
            <a:r>
              <a:rPr kumimoji="1" lang="ja-JP" altLang="en-US" dirty="0"/>
              <a:t>，インプレス，</a:t>
            </a:r>
            <a:r>
              <a:rPr lang="en-US" altLang="ja-JP" dirty="0"/>
              <a:t>2020</a:t>
            </a:r>
            <a:r>
              <a:rPr lang="ja-JP" altLang="en-US" dirty="0"/>
              <a:t>，第</a:t>
            </a:r>
            <a:r>
              <a:rPr lang="en-US" altLang="ja-JP" dirty="0"/>
              <a:t>3</a:t>
            </a:r>
            <a:r>
              <a:rPr lang="ja-JP" altLang="en-US" dirty="0"/>
              <a:t>版，</a:t>
            </a:r>
            <a:r>
              <a:rPr lang="en-US" altLang="ja-JP" dirty="0"/>
              <a:t>pp129-166.</a:t>
            </a:r>
          </a:p>
          <a:p>
            <a:endParaRPr lang="en-US" altLang="ja-JP" dirty="0"/>
          </a:p>
          <a:p>
            <a:r>
              <a:rPr lang="ja-JP" altLang="en-US" dirty="0"/>
              <a:t>“主成分分析が分散共分散行列の固有値・固有ベクトルで得られることを確認する”，あつまれ統計の森，</a:t>
            </a:r>
            <a:r>
              <a:rPr lang="en-US" altLang="ja-JP" dirty="0"/>
              <a:t>2021-07-13</a:t>
            </a:r>
            <a:r>
              <a:rPr lang="ja-JP" altLang="en-US" dirty="0"/>
              <a:t>，</a:t>
            </a:r>
            <a:r>
              <a:rPr lang="en-US" altLang="ja-JP" dirty="0"/>
              <a:t>https://www.hello-statisticians.com/explain-terms-cat/pca1.html</a:t>
            </a:r>
            <a:r>
              <a:rPr lang="ja-JP" altLang="en-US" dirty="0"/>
              <a:t>，参照</a:t>
            </a:r>
            <a:r>
              <a:rPr lang="en-US" altLang="ja-JP" dirty="0"/>
              <a:t>2022-11-11</a:t>
            </a:r>
            <a:r>
              <a:rPr lang="ja-JP" altLang="en-US" dirty="0"/>
              <a:t>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“</a:t>
            </a:r>
            <a:r>
              <a:rPr kumimoji="1" lang="ja-JP" altLang="en-US" dirty="0"/>
              <a:t>フィッシャーの線形判別分析法</a:t>
            </a:r>
            <a:r>
              <a:rPr kumimoji="1" lang="en-US" altLang="ja-JP" dirty="0"/>
              <a:t>”</a:t>
            </a:r>
            <a:r>
              <a:rPr kumimoji="1" lang="ja-JP" altLang="en-US" dirty="0"/>
              <a:t>，</a:t>
            </a:r>
            <a:r>
              <a:rPr kumimoji="1" lang="en-US" altLang="ja-JP" dirty="0" err="1"/>
              <a:t>Qiita</a:t>
            </a:r>
            <a:r>
              <a:rPr kumimoji="1" lang="ja-JP" altLang="en-US" dirty="0"/>
              <a:t>，</a:t>
            </a:r>
            <a:r>
              <a:rPr kumimoji="1" lang="en-US" altLang="ja-JP" dirty="0"/>
              <a:t>2018</a:t>
            </a:r>
            <a:r>
              <a:rPr lang="en-US" altLang="ja-JP" dirty="0"/>
              <a:t>-0</a:t>
            </a:r>
            <a:r>
              <a:rPr kumimoji="1" lang="en-US" altLang="ja-JP" dirty="0"/>
              <a:t>1</a:t>
            </a:r>
            <a:r>
              <a:rPr lang="en-US" altLang="ja-JP" dirty="0"/>
              <a:t>-</a:t>
            </a:r>
            <a:r>
              <a:rPr kumimoji="1" lang="en-US" altLang="ja-JP" dirty="0"/>
              <a:t>27</a:t>
            </a:r>
            <a:r>
              <a:rPr kumimoji="1" lang="ja-JP" altLang="en-US" dirty="0"/>
              <a:t>，</a:t>
            </a:r>
            <a:r>
              <a:rPr kumimoji="1" lang="en-US" altLang="ja-JP" dirty="0"/>
              <a:t>https://qiita.com/pira/items/4c84399671be2cb598e4</a:t>
            </a:r>
            <a:r>
              <a:rPr kumimoji="1" lang="ja-JP" altLang="en-US" dirty="0"/>
              <a:t>，参照</a:t>
            </a:r>
            <a:r>
              <a:rPr kumimoji="1" lang="en-US" altLang="ja-JP" dirty="0"/>
              <a:t>2022-11-11</a:t>
            </a:r>
            <a:r>
              <a:rPr kumimoji="1" lang="ja-JP" altLang="en-US" dirty="0"/>
              <a:t>．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724D88-1451-8560-74F4-1F84FA28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950B-AD61-4ED9-A41B-94A1DCC0BABE}" type="slidenum">
              <a:rPr lang="ja-JP" altLang="en-US" smtClean="0"/>
              <a:pPr/>
              <a:t>17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5116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2317CB-BBB8-E9CE-6EB8-ADAD4B4E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線形問題と非線形問題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B6E5A5D5-4863-AE24-CD03-865D15DA4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899" y="1465917"/>
            <a:ext cx="8291819" cy="3882231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87BFCF1-C2F2-8A1F-AEB1-912A696A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950B-AD61-4ED9-A41B-94A1DCC0BABE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98A9095-3967-DB86-2ABD-26FEC1521F0C}"/>
              </a:ext>
            </a:extLst>
          </p:cNvPr>
          <p:cNvSpPr txBox="1"/>
          <p:nvPr/>
        </p:nvSpPr>
        <p:spPr>
          <a:xfrm>
            <a:off x="3128683" y="5326012"/>
            <a:ext cx="140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線形問題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A5AB4A-91D9-470D-1460-49AFEA2FE5DC}"/>
              </a:ext>
            </a:extLst>
          </p:cNvPr>
          <p:cNvSpPr txBox="1"/>
          <p:nvPr/>
        </p:nvSpPr>
        <p:spPr>
          <a:xfrm>
            <a:off x="7185212" y="5367054"/>
            <a:ext cx="153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非線形問題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7760445-7144-5AAE-AF07-5A060332F69E}"/>
              </a:ext>
            </a:extLst>
          </p:cNvPr>
          <p:cNvSpPr txBox="1"/>
          <p:nvPr/>
        </p:nvSpPr>
        <p:spPr>
          <a:xfrm>
            <a:off x="7476565" y="5901482"/>
            <a:ext cx="3877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kumimoji="1" lang="en-US" altLang="ja-JP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https://qiita.com/ruka38/items/2f2f958c1d45728ea577</a:t>
            </a:r>
            <a:r>
              <a:rPr kumimoji="1" lang="ja-JP" altLang="en-US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247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2DBF28-4C9F-9097-3798-92E63A86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0E893C-F261-C432-046F-86AFC3348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sz="2800" b="1" dirty="0"/>
              <a:t>特徴量エンジニアリングとは</a:t>
            </a:r>
            <a:endParaRPr lang="en-US" altLang="ja-JP" sz="2800" b="1" dirty="0"/>
          </a:p>
          <a:p>
            <a:pPr>
              <a:lnSpc>
                <a:spcPct val="150000"/>
              </a:lnSpc>
            </a:pPr>
            <a:r>
              <a:rPr kumimoji="1" lang="ja-JP" altLang="en-US" sz="2800" b="1" dirty="0"/>
              <a:t>主成分分析</a:t>
            </a:r>
            <a:endParaRPr kumimoji="1" lang="en-US" altLang="ja-JP" sz="2800" b="1" dirty="0"/>
          </a:p>
          <a:p>
            <a:pPr>
              <a:lnSpc>
                <a:spcPct val="150000"/>
              </a:lnSpc>
            </a:pPr>
            <a:r>
              <a:rPr lang="ja-JP" altLang="en-US" sz="2800" b="1" dirty="0"/>
              <a:t>線形判別分析</a:t>
            </a:r>
            <a:endParaRPr lang="en-US" altLang="ja-JP" sz="2800" b="1" dirty="0"/>
          </a:p>
          <a:p>
            <a:pPr>
              <a:lnSpc>
                <a:spcPct val="150000"/>
              </a:lnSpc>
            </a:pPr>
            <a:r>
              <a:rPr lang="ja-JP" altLang="en-US" sz="2800" b="1" dirty="0"/>
              <a:t>まとめ</a:t>
            </a:r>
            <a:endParaRPr lang="en-US" altLang="ja-JP" sz="2800" b="1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ED888E-8B36-2352-9069-27079FFA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950B-AD61-4ED9-A41B-94A1DCC0BABE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718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2DBF28-4C9F-9097-3798-92E63A86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0E893C-F261-C432-046F-86AFC3348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sz="2800" b="1" dirty="0"/>
              <a:t>特徴量エンジニアリングとは</a:t>
            </a:r>
            <a:endParaRPr lang="en-US" altLang="ja-JP" sz="2800" b="1" dirty="0"/>
          </a:p>
          <a:p>
            <a:pPr>
              <a:lnSpc>
                <a:spcPct val="150000"/>
              </a:lnSpc>
            </a:pPr>
            <a:r>
              <a:rPr kumimoji="1" lang="ja-JP" altLang="en-US" sz="2800" b="1" dirty="0">
                <a:solidFill>
                  <a:schemeClr val="bg2">
                    <a:lumMod val="75000"/>
                  </a:schemeClr>
                </a:solidFill>
              </a:rPr>
              <a:t>主成分分析</a:t>
            </a:r>
            <a:endParaRPr kumimoji="1" lang="en-US" altLang="ja-JP" sz="28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800" b="1" dirty="0">
                <a:solidFill>
                  <a:schemeClr val="bg2">
                    <a:lumMod val="75000"/>
                  </a:schemeClr>
                </a:solidFill>
              </a:rPr>
              <a:t>線形判別分析</a:t>
            </a:r>
            <a:endParaRPr lang="en-US" altLang="ja-JP" sz="28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800" b="1" dirty="0">
                <a:solidFill>
                  <a:schemeClr val="bg2">
                    <a:lumMod val="75000"/>
                  </a:schemeClr>
                </a:solidFill>
              </a:rPr>
              <a:t>まとめ</a:t>
            </a:r>
            <a:endParaRPr lang="en-US" altLang="ja-JP" sz="2800" b="1" dirty="0">
              <a:solidFill>
                <a:schemeClr val="bg2">
                  <a:lumMod val="75000"/>
                </a:schemeClr>
              </a:solidFill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ED888E-8B36-2352-9069-27079FFA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950B-AD61-4ED9-A41B-94A1DCC0BABE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083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6E875D-AF6D-B46B-DDB7-4A208F32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特徴量エンジニアリングとは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DCADC3-C972-09BB-4826-96AF713ED1FC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ja-JP" altLang="en-US" sz="2800" u="sng" dirty="0"/>
              <a:t>特徴量選択</a:t>
            </a:r>
            <a:endParaRPr lang="en-US" altLang="ja-JP" sz="2800" u="sng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… </a:t>
            </a:r>
            <a:r>
              <a:rPr lang="ja-JP" altLang="en-US" dirty="0"/>
              <a:t>元の特徴量から一部を選択する．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2800" dirty="0"/>
              <a:t>　</a:t>
            </a:r>
            <a:r>
              <a:rPr lang="ja-JP" altLang="en-US" sz="2000" dirty="0"/>
              <a:t>手法 ： 逐次後退検索，ランダムフォレスト，</a:t>
            </a:r>
            <a:r>
              <a:rPr lang="en-US" altLang="ja-JP" sz="2000" dirty="0"/>
              <a:t>etc.</a:t>
            </a:r>
            <a:r>
              <a:rPr lang="ja-JP" altLang="en-US" sz="2000" dirty="0"/>
              <a:t>　　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1800" dirty="0"/>
          </a:p>
          <a:p>
            <a:r>
              <a:rPr lang="ja-JP" altLang="en-US" sz="2800" u="sng" dirty="0"/>
              <a:t>特徴量抽出</a:t>
            </a:r>
            <a:endParaRPr lang="en-US" altLang="ja-JP" sz="2800" u="sng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… </a:t>
            </a:r>
            <a:r>
              <a:rPr lang="ja-JP" altLang="en-US" dirty="0"/>
              <a:t>元の特徴量から新しい特徴量を作成する </a:t>
            </a:r>
            <a:r>
              <a:rPr lang="ja-JP" altLang="en-US" sz="2000" dirty="0"/>
              <a:t>（例：身長・体重から計算される</a:t>
            </a:r>
            <a:r>
              <a:rPr lang="en-US" altLang="ja-JP" sz="2000" dirty="0"/>
              <a:t>BMI</a:t>
            </a:r>
            <a:r>
              <a:rPr lang="ja-JP" altLang="en-US" sz="2000" dirty="0"/>
              <a:t>） </a:t>
            </a:r>
            <a:r>
              <a:rPr lang="ja-JP" altLang="en-US" dirty="0"/>
              <a:t>．</a:t>
            </a:r>
            <a:endParaRPr lang="en-US" altLang="ja-JP" sz="800" dirty="0"/>
          </a:p>
          <a:p>
            <a:pPr marL="0" indent="0">
              <a:buNone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   手法 ： </a:t>
            </a:r>
            <a:r>
              <a:rPr lang="ja-JP" altLang="en-US" b="1" dirty="0">
                <a:solidFill>
                  <a:srgbClr val="FF0000"/>
                </a:solidFill>
              </a:rPr>
              <a:t>主成分分析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，</a:t>
            </a: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線形判別分析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，カーネル主成分分析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, etc.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　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indent="0">
              <a:buNone/>
            </a:pPr>
            <a:endParaRPr lang="en-US" altLang="ja-JP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ja-JP" altLang="en-US" dirty="0"/>
              <a:t>→ </a:t>
            </a:r>
            <a:r>
              <a:rPr lang="ja-JP" altLang="en-US" b="1" u="sng" dirty="0"/>
              <a:t>解釈性の向上</a:t>
            </a:r>
            <a:r>
              <a:rPr lang="ja-JP" altLang="en-US" b="1" dirty="0"/>
              <a:t>，</a:t>
            </a:r>
            <a:r>
              <a:rPr lang="ja-JP" altLang="en-US" b="1" u="sng" dirty="0"/>
              <a:t>学習時間の削減</a:t>
            </a:r>
            <a:r>
              <a:rPr lang="ja-JP" altLang="en-US" b="1" dirty="0"/>
              <a:t>，</a:t>
            </a:r>
            <a:r>
              <a:rPr lang="ja-JP" altLang="en-US" b="1" u="sng" dirty="0"/>
              <a:t>パフォーマンス向上</a:t>
            </a:r>
            <a:r>
              <a:rPr lang="ja-JP" altLang="en-US" b="1" dirty="0"/>
              <a:t>，</a:t>
            </a:r>
            <a:r>
              <a:rPr lang="ja-JP" altLang="en-US" b="1" u="sng" dirty="0"/>
              <a:t>汎用性向上</a:t>
            </a:r>
            <a:endParaRPr kumimoji="1" lang="ja-JP" altLang="en-US" b="1" u="sng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2A64EA-9D0E-0B2C-7CAF-6414A562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950B-AD61-4ED9-A41B-94A1DCC0BABE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4CF3043-82BD-CFC5-4189-F17B5008E447}"/>
              </a:ext>
            </a:extLst>
          </p:cNvPr>
          <p:cNvSpPr txBox="1"/>
          <p:nvPr/>
        </p:nvSpPr>
        <p:spPr>
          <a:xfrm>
            <a:off x="6824382" y="1492384"/>
            <a:ext cx="407894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特徴量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とは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kumimoji="1" lang="en-US" altLang="ja-JP" sz="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対象の特徴を表す値．ある変数を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予測するにあたって必要なデータ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．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（この特徴量の事を</a:t>
            </a:r>
            <a:r>
              <a:rPr kumimoji="1" lang="ja-JP" altLang="en-US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説明変数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，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予測する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変数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</a:t>
            </a:r>
            <a:r>
              <a:rPr kumimoji="1" lang="ja-JP" altLang="en-US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目的変数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という．）</a:t>
            </a:r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BDD29C1-3782-2491-63EC-A0C5BB783ECD}"/>
              </a:ext>
            </a:extLst>
          </p:cNvPr>
          <p:cNvSpPr/>
          <p:nvPr/>
        </p:nvSpPr>
        <p:spPr>
          <a:xfrm>
            <a:off x="6530789" y="1316383"/>
            <a:ext cx="4442011" cy="199536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10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2DBF28-4C9F-9097-3798-92E63A86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0E893C-F261-C432-046F-86AFC3348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sz="2800" b="1" dirty="0">
                <a:solidFill>
                  <a:schemeClr val="bg2">
                    <a:lumMod val="75000"/>
                  </a:schemeClr>
                </a:solidFill>
              </a:rPr>
              <a:t>特徴量エンジニアリングとは</a:t>
            </a:r>
            <a:endParaRPr lang="en-US" altLang="ja-JP" sz="28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800" b="1" dirty="0"/>
              <a:t>主成分分析</a:t>
            </a:r>
            <a:endParaRPr kumimoji="1" lang="en-US" altLang="ja-JP" sz="2800" b="1" dirty="0"/>
          </a:p>
          <a:p>
            <a:pPr>
              <a:lnSpc>
                <a:spcPct val="150000"/>
              </a:lnSpc>
            </a:pPr>
            <a:r>
              <a:rPr lang="ja-JP" altLang="en-US" sz="2800" b="1" dirty="0">
                <a:solidFill>
                  <a:schemeClr val="bg2">
                    <a:lumMod val="75000"/>
                  </a:schemeClr>
                </a:solidFill>
              </a:rPr>
              <a:t>線形判別分析</a:t>
            </a:r>
            <a:endParaRPr lang="en-US" altLang="ja-JP" sz="28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800" b="1" dirty="0">
                <a:solidFill>
                  <a:schemeClr val="bg2">
                    <a:lumMod val="75000"/>
                  </a:schemeClr>
                </a:solidFill>
              </a:rPr>
              <a:t>まとめ</a:t>
            </a:r>
            <a:endParaRPr lang="en-US" altLang="ja-JP" sz="2800" b="1" dirty="0">
              <a:solidFill>
                <a:schemeClr val="bg2">
                  <a:lumMod val="75000"/>
                </a:schemeClr>
              </a:solidFill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ED888E-8B36-2352-9069-27079FFA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950B-AD61-4ED9-A41B-94A1DCC0BABE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657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964D73-9FE8-627B-6C9C-B0ECEC4B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主成分分析とは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707069-703B-1568-D80B-5E9126E3B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多くの変数を持つデータを集約して</a:t>
            </a:r>
            <a:r>
              <a:rPr lang="ja-JP" altLang="en-US" b="1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主成分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を作成する</a:t>
            </a:r>
            <a:r>
              <a:rPr lang="ja-JP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分析手法．</a:t>
            </a:r>
            <a:endParaRPr lang="en-US" altLang="ja-JP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ja-JP" altLang="en-US" b="1" dirty="0">
                <a:latin typeface="Helvetica" panose="020B0604020202020204" pitchFamily="34" charset="0"/>
              </a:rPr>
              <a:t> </a:t>
            </a:r>
            <a:r>
              <a:rPr kumimoji="1" lang="ja-JP" altLang="en-US" b="1" dirty="0">
                <a:solidFill>
                  <a:srgbClr val="FF0000"/>
                </a:solidFill>
                <a:latin typeface="Helvetica" panose="020B0604020202020204" pitchFamily="34" charset="0"/>
              </a:rPr>
              <a:t>教師</a:t>
            </a:r>
            <a:r>
              <a:rPr lang="ja-JP" altLang="en-US" b="1" dirty="0">
                <a:solidFill>
                  <a:srgbClr val="FF0000"/>
                </a:solidFill>
                <a:latin typeface="Helvetica" panose="020B0604020202020204" pitchFamily="34" charset="0"/>
              </a:rPr>
              <a:t>なし</a:t>
            </a:r>
            <a:r>
              <a:rPr kumimoji="1" lang="ja-JP" altLang="en-US" b="1" dirty="0">
                <a:solidFill>
                  <a:srgbClr val="FF0000"/>
                </a:solidFill>
                <a:latin typeface="Helvetica" panose="020B0604020202020204" pitchFamily="34" charset="0"/>
              </a:rPr>
              <a:t>学習</a:t>
            </a:r>
            <a:r>
              <a:rPr kumimoji="1" lang="ja-JP" altLang="en-US" dirty="0">
                <a:solidFill>
                  <a:srgbClr val="333333"/>
                </a:solidFill>
                <a:latin typeface="Helvetica" panose="020B0604020202020204" pitchFamily="34" charset="0"/>
              </a:rPr>
              <a:t>にあたる．</a:t>
            </a:r>
            <a:endParaRPr kumimoji="1" lang="en-US" altLang="ja-JP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ja-JP" altLang="en-US" dirty="0"/>
              <a:t>主成分を</a:t>
            </a:r>
            <a:r>
              <a:rPr kumimoji="1" lang="ja-JP" altLang="en-US" dirty="0"/>
              <a:t>求めることにより，データの</a:t>
            </a:r>
            <a:r>
              <a:rPr kumimoji="1" lang="ja-JP" altLang="en-US" u="sng" dirty="0"/>
              <a:t>次元削減</a:t>
            </a:r>
            <a:r>
              <a:rPr kumimoji="1" lang="ja-JP" altLang="en-US" dirty="0"/>
              <a:t>につなげることができる．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D9067C-364F-7F73-9F4B-EE514734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950B-AD61-4ED9-A41B-94A1DCC0BABE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EFFB23-2EA1-F640-45F1-07788DF571A2}"/>
              </a:ext>
            </a:extLst>
          </p:cNvPr>
          <p:cNvSpPr txBox="1"/>
          <p:nvPr/>
        </p:nvSpPr>
        <p:spPr>
          <a:xfrm>
            <a:off x="5819775" y="5798321"/>
            <a:ext cx="3408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（</a:t>
            </a:r>
            <a:r>
              <a:rPr kumimoji="1" lang="en-US" altLang="ja-JP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1" lang="en-US" altLang="ja-JP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https://datawokagaku.com/pca/</a:t>
            </a:r>
            <a:r>
              <a:rPr kumimoji="1" lang="ja-JP" altLang="en-US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）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9BAAEABC-B02D-55A5-954E-D6CEF2923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25546"/>
            <a:ext cx="7311952" cy="2749774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DB7013A-3A57-81B8-F676-44BAFE0B1926}"/>
              </a:ext>
            </a:extLst>
          </p:cNvPr>
          <p:cNvSpPr txBox="1"/>
          <p:nvPr/>
        </p:nvSpPr>
        <p:spPr>
          <a:xfrm>
            <a:off x="7524189" y="3098171"/>
            <a:ext cx="388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主成分</a:t>
            </a:r>
            <a:r>
              <a:rPr kumimoji="1" lang="en-US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sz="2000" u="sng" dirty="0">
                <a:uFill>
                  <a:solidFill>
                    <a:srgbClr val="FF0000"/>
                  </a:solidFill>
                </a:u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赤い矢印</a:t>
            </a:r>
            <a:r>
              <a:rPr kumimoji="1" lang="en-US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r>
              <a:rPr kumimoji="1"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の上にデー</a:t>
            </a:r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タを　移して，もともと</a:t>
            </a:r>
            <a:r>
              <a:rPr lang="en-US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次元だったデータを</a:t>
            </a:r>
            <a:r>
              <a:rPr lang="en-US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次元に変換している．</a:t>
            </a:r>
            <a:endParaRPr lang="en-US" altLang="ja-JP" sz="2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5D87186D-370F-DD5E-E6AC-240793DE3C31}"/>
              </a:ext>
            </a:extLst>
          </p:cNvPr>
          <p:cNvSpPr/>
          <p:nvPr/>
        </p:nvSpPr>
        <p:spPr>
          <a:xfrm>
            <a:off x="7400999" y="2972667"/>
            <a:ext cx="4009390" cy="1332633"/>
          </a:xfrm>
          <a:prstGeom prst="wedgeRoundRectCallout">
            <a:avLst>
              <a:gd name="adj1" fmla="val -55069"/>
              <a:gd name="adj2" fmla="val 34326"/>
              <a:gd name="adj3" fmla="val 1666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347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9D9E46-3F94-5290-6140-BCB31054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主成分とは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672D2D6-E4A9-7AAD-F122-C4E01BE1E8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u="sng" dirty="0"/>
                  <a:t>新しい特徴量部分空間の直交軸．</a:t>
                </a:r>
                <a:endParaRPr kumimoji="1" lang="en-US" altLang="ja-JP" u="sng" dirty="0"/>
              </a:p>
              <a:p>
                <a:r>
                  <a:rPr lang="ja-JP" altLang="en-US" dirty="0"/>
                  <a:t>もとの特徴量のデータにおいて，分散が最大</a:t>
                </a:r>
                <a:r>
                  <a:rPr lang="en-US" altLang="ja-JP" dirty="0"/>
                  <a:t> </a:t>
                </a:r>
              </a:p>
              <a:p>
                <a:pPr marL="0" indent="0">
                  <a:buNone/>
                </a:pPr>
                <a:r>
                  <a:rPr kumimoji="1" lang="ja-JP" altLang="en-US" dirty="0"/>
                  <a:t>となる方向になる</a:t>
                </a:r>
                <a:r>
                  <a:rPr lang="ja-JP" altLang="en-US" dirty="0"/>
                  <a:t>．</a:t>
                </a:r>
                <a:endParaRPr lang="en-US" altLang="ja-JP" dirty="0"/>
              </a:p>
              <a:p>
                <a:endParaRPr kumimoji="1" lang="en-US" altLang="ja-JP" sz="800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ja-JP" altLang="en-US" sz="2000" dirty="0"/>
                  <a:t>　右図において</a:t>
                </a:r>
                <a:r>
                  <a:rPr lang="en-US" altLang="ja-JP" sz="2000" dirty="0"/>
                  <a:t>…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ja-JP" sz="2000" dirty="0"/>
                  <a:t>  </a:t>
                </a:r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sz="2000" dirty="0"/>
                  <a:t>特徴量とすると，分散（ばらつき）が大きい方向が</a:t>
                </a:r>
                <a:endParaRPr kumimoji="1" lang="en-US" altLang="ja-JP" sz="2000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kumimoji="1" lang="ja-JP" altLang="en-US" sz="2000" dirty="0"/>
                  <a:t>　主成分</a:t>
                </a:r>
                <a:r>
                  <a:rPr kumimoji="1" lang="en-US" altLang="ja-JP" sz="2000" dirty="0"/>
                  <a:t>PC1, PC2</a:t>
                </a:r>
                <a:r>
                  <a:rPr kumimoji="1" lang="ja-JP" altLang="en-US" sz="2000" dirty="0"/>
                  <a:t>となる．</a:t>
                </a:r>
                <a:endParaRPr lang="en-US" altLang="ja-JP" sz="2000" dirty="0"/>
              </a:p>
              <a:p>
                <a:pPr marL="0" indent="0">
                  <a:spcBef>
                    <a:spcPts val="600"/>
                  </a:spcBef>
                  <a:buNone/>
                </a:pPr>
                <a:endParaRPr kumimoji="1" lang="en-US" altLang="ja-JP" sz="2000" dirty="0"/>
              </a:p>
              <a:p>
                <a:pPr>
                  <a:spcBef>
                    <a:spcPts val="600"/>
                  </a:spcBef>
                </a:pPr>
                <a:r>
                  <a:rPr kumimoji="1" lang="ja-JP" altLang="en-US" dirty="0"/>
                  <a:t>主成分から，デー</a:t>
                </a:r>
                <a:r>
                  <a:rPr lang="ja-JP" altLang="en-US" dirty="0"/>
                  <a:t>タのおおまかな概要を掴むことができる．</a:t>
                </a:r>
                <a:endParaRPr lang="en-US" altLang="ja-JP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ja-JP" altLang="en-US" dirty="0"/>
                  <a:t>　（その軸がどのくらいデータを説明できるか（</a:t>
                </a:r>
                <a:r>
                  <a:rPr lang="ja-JP" altLang="en-US" b="1" dirty="0">
                    <a:solidFill>
                      <a:srgbClr val="FF0000"/>
                    </a:solidFill>
                  </a:rPr>
                  <a:t>寄与率</a:t>
                </a:r>
                <a:r>
                  <a:rPr lang="ja-JP" altLang="en-US" dirty="0"/>
                  <a:t>）がわかる．）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672D2D6-E4A9-7AAD-F122-C4E01BE1E8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7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673525-926D-6E7D-AAD0-856820E9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950B-AD61-4ED9-A41B-94A1DCC0BABE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DB2581B-2BF8-2DFD-198A-8C8645423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">
            <a:off x="7450776" y="1629372"/>
            <a:ext cx="3737048" cy="267995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7587886-43D6-1908-206B-422CBA8B9A76}"/>
              </a:ext>
            </a:extLst>
          </p:cNvPr>
          <p:cNvSpPr txBox="1"/>
          <p:nvPr/>
        </p:nvSpPr>
        <p:spPr>
          <a:xfrm>
            <a:off x="7427674" y="4203233"/>
            <a:ext cx="3408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lang="ja-JP" altLang="en-US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参考文献</a:t>
            </a:r>
            <a:r>
              <a:rPr lang="en-US" altLang="ja-JP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[1]</a:t>
            </a:r>
            <a:r>
              <a:rPr kumimoji="1" lang="ja-JP" altLang="en-US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23744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AB8129-BA8D-F36F-3027-055EE3F20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主成分分析のステップ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C3E37D-2148-3130-CF3F-88B7788E1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ｄ次元から</a:t>
            </a:r>
            <a:r>
              <a:rPr kumimoji="1" lang="en-US" altLang="ja-JP" dirty="0"/>
              <a:t>k</a:t>
            </a:r>
            <a:r>
              <a:rPr kumimoji="1" lang="ja-JP" altLang="en-US" dirty="0"/>
              <a:t>次元 </a:t>
            </a:r>
            <a:r>
              <a:rPr kumimoji="1" lang="en-US" altLang="ja-JP" dirty="0"/>
              <a:t>(k ≤ d) </a:t>
            </a:r>
            <a:r>
              <a:rPr kumimoji="1" lang="ja-JP" altLang="en-US" dirty="0"/>
              <a:t>に次元削除するとき，</a:t>
            </a:r>
            <a:endParaRPr kumimoji="1" lang="en-US" altLang="ja-JP" dirty="0"/>
          </a:p>
          <a:p>
            <a:pPr marL="457200" indent="-457200">
              <a:buFont typeface="+mj-ea"/>
              <a:buAutoNum type="circleNumDbPlain"/>
            </a:pPr>
            <a:endParaRPr lang="en-US" altLang="ja-JP" dirty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dirty="0"/>
              <a:t>d</a:t>
            </a:r>
            <a:r>
              <a:rPr kumimoji="1" lang="ja-JP" altLang="en-US" dirty="0"/>
              <a:t>次元のデータセットを</a:t>
            </a:r>
            <a:r>
              <a:rPr kumimoji="1" lang="ja-JP" altLang="en-US" b="1" dirty="0">
                <a:solidFill>
                  <a:srgbClr val="FF0000"/>
                </a:solidFill>
              </a:rPr>
              <a:t>標準化</a:t>
            </a:r>
            <a:r>
              <a:rPr kumimoji="1" lang="ja-JP" altLang="en-US" dirty="0"/>
              <a:t>する．</a:t>
            </a:r>
            <a:endParaRPr kumimoji="1" lang="en-US" altLang="ja-JP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dirty="0"/>
              <a:t>標準化したデータセットの</a:t>
            </a:r>
            <a:r>
              <a:rPr lang="ja-JP" altLang="en-US" b="1" dirty="0">
                <a:solidFill>
                  <a:srgbClr val="FF0000"/>
                </a:solidFill>
              </a:rPr>
              <a:t>共分散行列</a:t>
            </a:r>
            <a:r>
              <a:rPr lang="ja-JP" altLang="en-US" dirty="0"/>
              <a:t>を作成する．</a:t>
            </a:r>
            <a:endParaRPr lang="en-US" altLang="ja-JP" dirty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dirty="0"/>
              <a:t>共分散行列を固有ベクトルと固有値に分解する．</a:t>
            </a:r>
            <a:endParaRPr kumimoji="1" lang="en-US" altLang="ja-JP" dirty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dirty="0"/>
              <a:t>固有値の大きい方から</a:t>
            </a:r>
            <a:r>
              <a:rPr lang="en-US" altLang="ja-JP" dirty="0"/>
              <a:t>k</a:t>
            </a:r>
            <a:r>
              <a:rPr lang="ja-JP" altLang="en-US" dirty="0"/>
              <a:t>個抽出し，固有値に対応した</a:t>
            </a:r>
            <a:r>
              <a:rPr lang="en-US" altLang="ja-JP" dirty="0"/>
              <a:t>k</a:t>
            </a:r>
            <a:r>
              <a:rPr lang="ja-JP" altLang="en-US" dirty="0"/>
              <a:t>個の固有ベクトルを　選択する．</a:t>
            </a:r>
            <a:endParaRPr lang="en-US" altLang="ja-JP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dirty="0"/>
              <a:t>k</a:t>
            </a:r>
            <a:r>
              <a:rPr lang="ja-JP" altLang="en-US" dirty="0"/>
              <a:t>個の固有ベクトルから射影行列</a:t>
            </a:r>
            <a:r>
              <a:rPr lang="en-US" altLang="ja-JP" b="1" dirty="0"/>
              <a:t>W</a:t>
            </a:r>
            <a:r>
              <a:rPr lang="ja-JP" altLang="en-US" dirty="0"/>
              <a:t>を作成する．</a:t>
            </a:r>
            <a:endParaRPr lang="en-US" altLang="ja-JP" dirty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dirty="0"/>
              <a:t>射影行列 </a:t>
            </a:r>
            <a:r>
              <a:rPr kumimoji="1" lang="en-US" altLang="ja-JP" b="1" dirty="0"/>
              <a:t>W </a:t>
            </a:r>
            <a:r>
              <a:rPr kumimoji="1" lang="ja-JP" altLang="en-US" dirty="0"/>
              <a:t>からｄ</a:t>
            </a:r>
            <a:r>
              <a:rPr lang="ja-JP" altLang="en-US" dirty="0"/>
              <a:t>次元のデータセット</a:t>
            </a:r>
            <a:r>
              <a:rPr lang="en-US" altLang="ja-JP" b="1" dirty="0"/>
              <a:t>X</a:t>
            </a:r>
            <a:r>
              <a:rPr lang="ja-JP" altLang="en-US" dirty="0"/>
              <a:t>を変換し，新たなｋ次元の部分空間を取得する．</a:t>
            </a:r>
            <a:endParaRPr kumimoji="1" lang="en-US" altLang="ja-JP" b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2B0319-C0D9-6898-BF16-DF567787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950B-AD61-4ED9-A41B-94A1DCC0BABE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4431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92511F-56E0-627A-B213-2B347313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標準化とは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291AE1-F279-A306-E145-067BF6764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データのスケール</a:t>
            </a:r>
            <a:r>
              <a:rPr lang="en-US" altLang="ja-JP" dirty="0"/>
              <a:t>(</a:t>
            </a:r>
            <a:r>
              <a:rPr lang="ja-JP" altLang="en-US" dirty="0"/>
              <a:t>尺度</a:t>
            </a:r>
            <a:r>
              <a:rPr lang="en-US" altLang="ja-JP" dirty="0"/>
              <a:t>)</a:t>
            </a:r>
            <a:r>
              <a:rPr lang="ja-JP" altLang="en-US" dirty="0"/>
              <a:t>を合わせる手法の一つ．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kumimoji="1" lang="ja-JP" altLang="en-US" dirty="0"/>
              <a:t>平均</a:t>
            </a:r>
            <a:r>
              <a:rPr kumimoji="1" lang="en-US" altLang="ja-JP" dirty="0"/>
              <a:t>0</a:t>
            </a:r>
            <a:r>
              <a:rPr kumimoji="1" lang="ja-JP" altLang="en-US" dirty="0"/>
              <a:t>，分散が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になるように変換する．</a:t>
            </a:r>
            <a:endParaRPr kumimoji="1" lang="en-US" altLang="ja-JP" dirty="0"/>
          </a:p>
          <a:p>
            <a:pPr marL="0" indent="0">
              <a:spcBef>
                <a:spcPts val="0"/>
              </a:spcBef>
              <a:buNone/>
            </a:pPr>
            <a:r>
              <a:rPr lang="ja-JP" altLang="en-US" dirty="0"/>
              <a:t>　</a:t>
            </a:r>
            <a:endParaRPr lang="en-US" altLang="ja-JP" dirty="0"/>
          </a:p>
          <a:p>
            <a:pPr marL="0" indent="0">
              <a:spcBef>
                <a:spcPts val="0"/>
              </a:spcBef>
              <a:buNone/>
            </a:pPr>
            <a:endParaRPr kumimoji="1" lang="en-US" altLang="ja-JP" dirty="0"/>
          </a:p>
          <a:p>
            <a:pPr marL="0" indent="0">
              <a:spcBef>
                <a:spcPts val="0"/>
              </a:spcBef>
              <a:buNone/>
            </a:pPr>
            <a:endParaRPr lang="en-US" altLang="ja-JP" dirty="0"/>
          </a:p>
          <a:p>
            <a:pPr marL="0" indent="0">
              <a:spcBef>
                <a:spcPts val="0"/>
              </a:spcBef>
              <a:buNone/>
            </a:pPr>
            <a:endParaRPr kumimoji="1" lang="en-US" altLang="ja-JP" dirty="0"/>
          </a:p>
          <a:p>
            <a:pPr marL="0" indent="0">
              <a:spcBef>
                <a:spcPts val="0"/>
              </a:spcBef>
              <a:buNone/>
            </a:pPr>
            <a:endParaRPr lang="en-US" altLang="ja-JP" dirty="0"/>
          </a:p>
          <a:p>
            <a:pPr>
              <a:spcBef>
                <a:spcPts val="0"/>
              </a:spcBef>
            </a:pPr>
            <a:endParaRPr kumimoji="1" lang="en-US" altLang="ja-JP" dirty="0"/>
          </a:p>
          <a:p>
            <a:pPr>
              <a:spcBef>
                <a:spcPts val="0"/>
              </a:spcBef>
            </a:pPr>
            <a:r>
              <a:rPr lang="en-US" altLang="ja-JP" dirty="0"/>
              <a:t>2</a:t>
            </a:r>
            <a:r>
              <a:rPr lang="ja-JP" altLang="en-US" dirty="0"/>
              <a:t>つ以上の特徴量に対して比較をすることが</a:t>
            </a:r>
            <a:endParaRPr lang="en-US" altLang="ja-JP" dirty="0"/>
          </a:p>
          <a:p>
            <a:pPr marL="0" indent="0">
              <a:spcBef>
                <a:spcPts val="0"/>
              </a:spcBef>
              <a:buNone/>
            </a:pPr>
            <a:r>
              <a:rPr lang="ja-JP" altLang="en-US" dirty="0"/>
              <a:t>　できようになり，学習しやすくなる．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C16E8D-DF6E-2165-A38B-7BD01CC46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950B-AD61-4ED9-A41B-94A1DCC0BABE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2C24918-15E5-8E5F-578E-0193C9D0F4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" t="1" r="46898" b="-1"/>
          <a:stretch/>
        </p:blipFill>
        <p:spPr>
          <a:xfrm>
            <a:off x="7663843" y="1334515"/>
            <a:ext cx="3138628" cy="199632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CBB3F63-04F1-2CF9-39C7-834817804C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51" t="-1" b="-3364"/>
          <a:stretch/>
        </p:blipFill>
        <p:spPr>
          <a:xfrm>
            <a:off x="8252151" y="3871166"/>
            <a:ext cx="2232212" cy="2145670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01A8B5CA-37B6-C2EC-5647-EC76607B2483}"/>
              </a:ext>
            </a:extLst>
          </p:cNvPr>
          <p:cNvSpPr/>
          <p:nvPr/>
        </p:nvSpPr>
        <p:spPr>
          <a:xfrm>
            <a:off x="8713204" y="3433028"/>
            <a:ext cx="1039905" cy="258751"/>
          </a:xfrm>
          <a:prstGeom prst="down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 w="28575"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4B5D74F3-E45D-87CE-98BE-A6D6000C8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576" y="2561518"/>
            <a:ext cx="2380952" cy="6095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139BE7D-5015-FC12-E747-7383E2EEF5C9}"/>
                  </a:ext>
                </a:extLst>
              </p:cNvPr>
              <p:cNvSpPr txBox="1"/>
              <p:nvPr/>
            </p:nvSpPr>
            <p:spPr>
              <a:xfrm>
                <a:off x="1089212" y="3330844"/>
                <a:ext cx="5660232" cy="371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kumimoji="1" lang="ja-JP" altLang="en-US" dirty="0">
                    <a:latin typeface="MS Outlook" panose="05010100010000000000" pitchFamily="2" charset="2"/>
                  </a:rPr>
                  <a:t>元データの平均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kumimoji="1" lang="ja-JP" altLang="en-US" dirty="0">
                    <a:latin typeface="MS Outlook" panose="05010100010000000000" pitchFamily="2" charset="2"/>
                  </a:rPr>
                  <a:t>元データの標準分布）</a:t>
                </a: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139BE7D-5015-FC12-E747-7383E2EEF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12" y="3330844"/>
                <a:ext cx="5660232" cy="371064"/>
              </a:xfrm>
              <a:prstGeom prst="rect">
                <a:avLst/>
              </a:prstGeom>
              <a:blipFill>
                <a:blip r:embed="rId4"/>
                <a:stretch>
                  <a:fillRect l="-323" t="-4918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0878DDC-ECE2-9F5C-BE60-26C20E6A8096}"/>
              </a:ext>
            </a:extLst>
          </p:cNvPr>
          <p:cNvSpPr txBox="1"/>
          <p:nvPr/>
        </p:nvSpPr>
        <p:spPr>
          <a:xfrm>
            <a:off x="7944971" y="5901482"/>
            <a:ext cx="3408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kumimoji="1" lang="en-US" altLang="ja-JP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https://www.investor-daiki.com/it/ai/pca-math</a:t>
            </a:r>
            <a:r>
              <a:rPr kumimoji="1" lang="ja-JP" altLang="en-US" sz="1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0343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游明朝 Demibold"/>
        <a:ea typeface="メイリオ"/>
        <a:cs typeface=""/>
      </a:majorFont>
      <a:minorFont>
        <a:latin typeface="游明朝 Demibold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4" id="{F5E07AF2-5437-4CE2-B66F-1A4B8539A239}" vid="{6897E604-3E39-4D6B-8AB8-2B495AF336E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パワポ_テンプレ</Template>
  <TotalTime>1330</TotalTime>
  <Words>1200</Words>
  <Application>Microsoft Office PowerPoint</Application>
  <PresentationFormat>ワイド画面</PresentationFormat>
  <Paragraphs>170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7" baseType="lpstr">
      <vt:lpstr>ＭＳ Ｐゴシック</vt:lpstr>
      <vt:lpstr>メイリオ</vt:lpstr>
      <vt:lpstr>游ゴシック</vt:lpstr>
      <vt:lpstr>游明朝 Demibold</vt:lpstr>
      <vt:lpstr>Arial</vt:lpstr>
      <vt:lpstr>Cambria Math</vt:lpstr>
      <vt:lpstr>Helvetica</vt:lpstr>
      <vt:lpstr>MS Outlook</vt:lpstr>
      <vt:lpstr>Office テーマ</vt:lpstr>
      <vt:lpstr>主成分分析とその他の 特徴量エンジニアリング手法</vt:lpstr>
      <vt:lpstr>目次</vt:lpstr>
      <vt:lpstr>目次</vt:lpstr>
      <vt:lpstr>特徴量エンジニアリングとは</vt:lpstr>
      <vt:lpstr>目次</vt:lpstr>
      <vt:lpstr>主成分分析とは</vt:lpstr>
      <vt:lpstr>主成分とは</vt:lpstr>
      <vt:lpstr>主成分分析のステップ</vt:lpstr>
      <vt:lpstr>標準化とは</vt:lpstr>
      <vt:lpstr>共分散行列とは</vt:lpstr>
      <vt:lpstr>主成分分析のステップ</vt:lpstr>
      <vt:lpstr>目次</vt:lpstr>
      <vt:lpstr>線形判別分析とは</vt:lpstr>
      <vt:lpstr>線形判別分析のステップ</vt:lpstr>
      <vt:lpstr>目次</vt:lpstr>
      <vt:lpstr>まとめ</vt:lpstr>
      <vt:lpstr>参考文献</vt:lpstr>
      <vt:lpstr>線形問題と非線形問題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Hasegawa S</dc:creator>
  <cp:lastModifiedBy>Hasegawa S</cp:lastModifiedBy>
  <cp:revision>1</cp:revision>
  <dcterms:created xsi:type="dcterms:W3CDTF">2022-11-10T06:45:44Z</dcterms:created>
  <dcterms:modified xsi:type="dcterms:W3CDTF">2022-11-18T08:54:19Z</dcterms:modified>
</cp:coreProperties>
</file>