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14" d="100"/>
          <a:sy n="114" d="100"/>
        </p:scale>
        <p:origin x="-1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007E9-16FC-784A-8A01-54835DEA5177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91429-D199-9847-B3AE-6432796F76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7440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91429-D199-9847-B3AE-6432796F76E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449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1D0E9C-8106-C220-2EE7-51E8E3291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B01337C-821B-F61A-81C2-AE68B4BD5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9511A8-9C64-9A13-5B87-D5832A9AF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854F-63F5-FD43-A1B9-2D6412299A72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9F90AC-CC0D-3444-A595-6D0478A0B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C12CCE-65A3-B8AA-5FAF-19E03CEB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E2E8-F603-1247-B6DF-F2D59AFAA3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0695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08A0EA-7C1F-6269-527C-465E73F4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4D18A7-9654-5A10-4D70-5F2B4EE2B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02E261-26F5-0BCE-6A7C-96AB4E541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854F-63F5-FD43-A1B9-2D6412299A72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19914D-36BE-A8B8-08A0-AFB582DCD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FC5756-D79C-5B00-3532-9FF81D567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E2E8-F603-1247-B6DF-F2D59AFAA3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861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9B91EE4-05ED-60CF-0D29-7B36B4B5E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25ECA06-A819-B3F9-F7A1-C69F497B3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9473F2-3DE5-E731-DE07-5A1E9375E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854F-63F5-FD43-A1B9-2D6412299A72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3EC931-66DA-8274-CFA1-1F4D1709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90651B-D1E8-DDBB-7C7D-53AEBD797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E2E8-F603-1247-B6DF-F2D59AFAA3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87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5BFFD0-3BA3-EE33-2CBE-DBB9D2656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6A9E5-42D2-477F-9D2C-6EC78810C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A93308-B99B-F02D-D97F-F8CD895E2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854F-63F5-FD43-A1B9-2D6412299A72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B56B63-AC50-386F-2841-6196E0E56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B432D9-D60C-E26F-BFB3-A6EF54D2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E2E8-F603-1247-B6DF-F2D59AFAA3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24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5C46E2-03B8-9C09-B039-4CE73BEF5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14FD31-32B3-931B-F305-68A9C3225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D653CD-2F1C-1482-08A4-F69E82E5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854F-63F5-FD43-A1B9-2D6412299A72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7261C9-20BD-5078-C6FD-834F6A656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518B88-16BC-1F82-1E60-B91C973F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E2E8-F603-1247-B6DF-F2D59AFAA3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64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2A69CA-9459-7480-23C1-EEA9F3F37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F68FBC-C02A-C999-678C-EBBDD2D81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E50AEE-9251-8289-7EE0-BC9C6A358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57A256-18BC-A0AB-D717-A9C714D7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854F-63F5-FD43-A1B9-2D6412299A72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CA0420-9F49-89C2-8AFB-C41717BAE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B8CD30-53C6-FB62-5648-02FB49D9D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E2E8-F603-1247-B6DF-F2D59AFAA3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036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48FAC1-51F2-EEA0-ABEE-8420D9C34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D70FD3-900F-04B9-3C7E-88B7A7B70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65C28A0-E64D-7CC6-520E-7BB198899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484BAE7-F6D4-BDE3-552E-FB4F89253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0F0AF78-EDF4-E942-9DCF-E0670F65B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E79568A-FF90-EEA3-59F1-6FDDBB818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854F-63F5-FD43-A1B9-2D6412299A72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5FBB316-D5E4-57D5-8BF7-6BCFB118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9FE251E-B5CF-4355-3E91-D63F60168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E2E8-F603-1247-B6DF-F2D59AFAA3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2377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229836-0A3C-9992-6813-5004BBA07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95DA61E-0638-EAA1-C803-ED458B12B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854F-63F5-FD43-A1B9-2D6412299A72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1C77E9C-E403-5639-B4E9-5595D0DE2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8C73F0F-C9AE-A821-BB86-6F29F21F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E2E8-F603-1247-B6DF-F2D59AFAA3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44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DBF384D-E010-45B7-A5A0-CB101DB9B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854F-63F5-FD43-A1B9-2D6412299A72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39278E5-A73F-A6D2-24AC-0039CA420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7EE15F-B4A7-39FE-FC00-74D171F9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E2E8-F603-1247-B6DF-F2D59AFAA3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18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06866C-1765-8E5B-65C3-DE5613724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7EB515-843C-1D22-42F1-331FE188D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1904B5-1C48-2FE8-9AD5-C01E39AC9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350989-2E0B-CE87-BF79-A363393A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854F-63F5-FD43-A1B9-2D6412299A72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B86B2F-CB74-5291-8064-2FF5D3154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C75E89-91DC-5AB1-BE04-42E6658C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E2E8-F603-1247-B6DF-F2D59AFAA3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545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6C1D29-7B4B-3B61-6EFD-15F162282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5C722A2-C5BE-8B04-AF25-C2306D8A4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071F172-FD38-5B6C-FBDB-43359CB21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853572-F9A2-51C8-F6E3-4843E7DAD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854F-63F5-FD43-A1B9-2D6412299A72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C6C843-0C57-C7E4-0FD1-C3741FE56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69655D-12CE-85BB-9767-CD2AE864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E2E8-F603-1247-B6DF-F2D59AFAA3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57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9CAE491-D12B-2E7F-00CF-B261A3F3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58BE93-194A-2473-C0F2-44A38924F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2CD079-E5B3-AE85-BFDA-0DB8E453D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12854F-63F5-FD43-A1B9-2D6412299A72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BCA67E-43FA-059F-C598-1BA63B0C2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78A6DF-9A75-C45D-4BC2-342D5EF98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D7E2E8-F603-1247-B6DF-F2D59AFAA3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912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1E03BF08-F646-FA67-BD70-2A88E33F5FBF}"/>
              </a:ext>
            </a:extLst>
          </p:cNvPr>
          <p:cNvGrpSpPr/>
          <p:nvPr/>
        </p:nvGrpSpPr>
        <p:grpSpPr>
          <a:xfrm>
            <a:off x="1672168" y="1007503"/>
            <a:ext cx="2586277" cy="3046749"/>
            <a:chOff x="1686282" y="1396747"/>
            <a:chExt cx="2586277" cy="3046749"/>
          </a:xfrm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5EDE16DC-B2DF-937F-5194-816759041F8A}"/>
                </a:ext>
              </a:extLst>
            </p:cNvPr>
            <p:cNvGrpSpPr/>
            <p:nvPr/>
          </p:nvGrpSpPr>
          <p:grpSpPr>
            <a:xfrm>
              <a:off x="2236178" y="1473241"/>
              <a:ext cx="2028394" cy="744557"/>
              <a:chOff x="2217786" y="1542044"/>
              <a:chExt cx="2028394" cy="744557"/>
            </a:xfrm>
          </p:grpSpPr>
          <p:sp>
            <p:nvSpPr>
              <p:cNvPr id="4" name="角丸四角形 3">
                <a:extLst>
                  <a:ext uri="{FF2B5EF4-FFF2-40B4-BE49-F238E27FC236}">
                    <a16:creationId xmlns:a16="http://schemas.microsoft.com/office/drawing/2014/main" id="{B1314841-18F5-AAE1-3597-969124C9D158}"/>
                  </a:ext>
                </a:extLst>
              </p:cNvPr>
              <p:cNvSpPr/>
              <p:nvPr/>
            </p:nvSpPr>
            <p:spPr>
              <a:xfrm>
                <a:off x="2228192" y="1542044"/>
                <a:ext cx="2017988" cy="307777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BB81EDE-F802-0EFB-71EF-B7E02A11D158}"/>
                  </a:ext>
                </a:extLst>
              </p:cNvPr>
              <p:cNvSpPr txBox="1"/>
              <p:nvPr/>
            </p:nvSpPr>
            <p:spPr>
              <a:xfrm>
                <a:off x="2328040" y="1542044"/>
                <a:ext cx="18182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 </a:t>
                </a:r>
                <a:r>
                  <a:rPr kumimoji="1" lang="en-US" altLang="ja-JP" sz="1200" b="1" dirty="0"/>
                  <a:t>Role-Setting </a:t>
                </a:r>
                <a:r>
                  <a:rPr lang="en-US" altLang="ja-JP" sz="1200" b="1" dirty="0"/>
                  <a:t>P</a:t>
                </a:r>
                <a:r>
                  <a:rPr kumimoji="1" lang="en-US" altLang="ja-JP" sz="1200" b="1" dirty="0"/>
                  <a:t>rompt </a:t>
                </a:r>
                <a:endParaRPr kumimoji="1" lang="ja-JP" altLang="en-US" sz="1400" b="1"/>
              </a:p>
            </p:txBody>
          </p:sp>
          <p:sp>
            <p:nvSpPr>
              <p:cNvPr id="8" name="角丸四角形 7">
                <a:extLst>
                  <a:ext uri="{FF2B5EF4-FFF2-40B4-BE49-F238E27FC236}">
                    <a16:creationId xmlns:a16="http://schemas.microsoft.com/office/drawing/2014/main" id="{1B1EC91B-D0D7-BBBB-FFB5-197FDFE62046}"/>
                  </a:ext>
                </a:extLst>
              </p:cNvPr>
              <p:cNvSpPr/>
              <p:nvPr/>
            </p:nvSpPr>
            <p:spPr>
              <a:xfrm>
                <a:off x="2217786" y="1978824"/>
                <a:ext cx="2017988" cy="307777"/>
              </a:xfrm>
              <a:prstGeom prst="roundRect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BE2423D-425C-73AC-2FF1-B3DF545A2DEC}"/>
                  </a:ext>
                </a:extLst>
              </p:cNvPr>
              <p:cNvSpPr txBox="1"/>
              <p:nvPr/>
            </p:nvSpPr>
            <p:spPr>
              <a:xfrm>
                <a:off x="2236179" y="1978824"/>
                <a:ext cx="19812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 </a:t>
                </a:r>
                <a:r>
                  <a:rPr lang="en-US" altLang="ja-JP" sz="1200" b="1" dirty="0"/>
                  <a:t>R</a:t>
                </a:r>
                <a:r>
                  <a:rPr kumimoji="1" lang="en-US" altLang="ja-JP" sz="1200" b="1" dirty="0"/>
                  <a:t>ole-Feedback Prompt</a:t>
                </a:r>
                <a:endParaRPr kumimoji="1" lang="ja-JP" altLang="en-US" sz="1400" b="1"/>
              </a:p>
            </p:txBody>
          </p:sp>
        </p:grpSp>
        <p:grpSp>
          <p:nvGrpSpPr>
            <p:cNvPr id="57" name="グループ化 56">
              <a:extLst>
                <a:ext uri="{FF2B5EF4-FFF2-40B4-BE49-F238E27FC236}">
                  <a16:creationId xmlns:a16="http://schemas.microsoft.com/office/drawing/2014/main" id="{E26666A8-8481-1FA9-F81A-321F2E38524F}"/>
                </a:ext>
              </a:extLst>
            </p:cNvPr>
            <p:cNvGrpSpPr/>
            <p:nvPr/>
          </p:nvGrpSpPr>
          <p:grpSpPr>
            <a:xfrm>
              <a:off x="2233638" y="2346801"/>
              <a:ext cx="2017989" cy="1595414"/>
              <a:chOff x="2228191" y="2297102"/>
              <a:chExt cx="2017989" cy="1595414"/>
            </a:xfrm>
          </p:grpSpPr>
          <p:sp>
            <p:nvSpPr>
              <p:cNvPr id="2" name="角丸四角形 1">
                <a:extLst>
                  <a:ext uri="{FF2B5EF4-FFF2-40B4-BE49-F238E27FC236}">
                    <a16:creationId xmlns:a16="http://schemas.microsoft.com/office/drawing/2014/main" id="{EDF3DB0C-0076-FEAF-5F6D-4A44EADE6453}"/>
                  </a:ext>
                </a:extLst>
              </p:cNvPr>
              <p:cNvSpPr/>
              <p:nvPr/>
            </p:nvSpPr>
            <p:spPr>
              <a:xfrm>
                <a:off x="2228191" y="2297102"/>
                <a:ext cx="2017989" cy="1595414"/>
              </a:xfrm>
              <a:prstGeom prst="roundRect">
                <a:avLst>
                  <a:gd name="adj" fmla="val 6667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98F6A18-FC58-3AFE-3BCE-0F8C534A3FE1}"/>
                  </a:ext>
                </a:extLst>
              </p:cNvPr>
              <p:cNvSpPr txBox="1"/>
              <p:nvPr/>
            </p:nvSpPr>
            <p:spPr>
              <a:xfrm>
                <a:off x="2355592" y="3550013"/>
                <a:ext cx="17298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b="1" dirty="0" err="1"/>
                  <a:t>CoT</a:t>
                </a:r>
                <a:endParaRPr kumimoji="1" lang="ja-JP" altLang="en-US" sz="1400" b="1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7EB02E8-DA2D-2EF8-CCC0-308368E25AED}"/>
                  </a:ext>
                </a:extLst>
              </p:cNvPr>
              <p:cNvSpPr txBox="1"/>
              <p:nvPr/>
            </p:nvSpPr>
            <p:spPr>
              <a:xfrm>
                <a:off x="2570450" y="3307740"/>
                <a:ext cx="13152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b="1" dirty="0"/>
                  <a:t>Few-Shot</a:t>
                </a:r>
                <a:endParaRPr kumimoji="1" lang="ja-JP" altLang="en-US" sz="1200" b="1"/>
              </a:p>
            </p:txBody>
          </p:sp>
          <p:grpSp>
            <p:nvGrpSpPr>
              <p:cNvPr id="48" name="グループ化 47">
                <a:extLst>
                  <a:ext uri="{FF2B5EF4-FFF2-40B4-BE49-F238E27FC236}">
                    <a16:creationId xmlns:a16="http://schemas.microsoft.com/office/drawing/2014/main" id="{A69671BC-7A01-005B-FD6D-2B7BEDBD7903}"/>
                  </a:ext>
                </a:extLst>
              </p:cNvPr>
              <p:cNvGrpSpPr/>
              <p:nvPr/>
            </p:nvGrpSpPr>
            <p:grpSpPr>
              <a:xfrm>
                <a:off x="2328040" y="2381718"/>
                <a:ext cx="1839808" cy="254517"/>
                <a:chOff x="2328040" y="2381718"/>
                <a:chExt cx="1839808" cy="254517"/>
              </a:xfrm>
            </p:grpSpPr>
            <p:sp>
              <p:nvSpPr>
                <p:cNvPr id="31" name="1 つの角を切り取った四角形 30">
                  <a:extLst>
                    <a:ext uri="{FF2B5EF4-FFF2-40B4-BE49-F238E27FC236}">
                      <a16:creationId xmlns:a16="http://schemas.microsoft.com/office/drawing/2014/main" id="{779C3D1E-E717-C7CA-4F29-47A144BDB9BF}"/>
                    </a:ext>
                  </a:extLst>
                </p:cNvPr>
                <p:cNvSpPr/>
                <p:nvPr/>
              </p:nvSpPr>
              <p:spPr>
                <a:xfrm>
                  <a:off x="2328040" y="2381718"/>
                  <a:ext cx="1836527" cy="246221"/>
                </a:xfrm>
                <a:prstGeom prst="snip1Rect">
                  <a:avLst>
                    <a:gd name="adj" fmla="val 37990"/>
                  </a:avLst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D31902C0-E94D-AF59-0082-718CD6203652}"/>
                    </a:ext>
                  </a:extLst>
                </p:cNvPr>
                <p:cNvSpPr txBox="1"/>
                <p:nvPr/>
              </p:nvSpPr>
              <p:spPr>
                <a:xfrm>
                  <a:off x="2938770" y="2390014"/>
                  <a:ext cx="57859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1000" b="1"/>
                    <a:t>問題文</a:t>
                  </a:r>
                </a:p>
              </p:txBody>
            </p:sp>
            <p:cxnSp>
              <p:nvCxnSpPr>
                <p:cNvPr id="46" name="カギ線コネクタ 45">
                  <a:extLst>
                    <a:ext uri="{FF2B5EF4-FFF2-40B4-BE49-F238E27FC236}">
                      <a16:creationId xmlns:a16="http://schemas.microsoft.com/office/drawing/2014/main" id="{C1CE8E02-9DF2-6391-53EF-AB604E0872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63559" y="2381718"/>
                  <a:ext cx="204289" cy="100230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1A81C770-438C-70A4-089E-253B8A786B4E}"/>
                  </a:ext>
                </a:extLst>
              </p:cNvPr>
              <p:cNvGrpSpPr/>
              <p:nvPr/>
            </p:nvGrpSpPr>
            <p:grpSpPr>
              <a:xfrm>
                <a:off x="2328040" y="2679830"/>
                <a:ext cx="1839808" cy="261457"/>
                <a:chOff x="2328040" y="2381718"/>
                <a:chExt cx="1839808" cy="261457"/>
              </a:xfrm>
            </p:grpSpPr>
            <p:sp>
              <p:nvSpPr>
                <p:cNvPr id="50" name="1 つの角を切り取った四角形 49">
                  <a:extLst>
                    <a:ext uri="{FF2B5EF4-FFF2-40B4-BE49-F238E27FC236}">
                      <a16:creationId xmlns:a16="http://schemas.microsoft.com/office/drawing/2014/main" id="{352BD9CC-1C5B-B95B-9EBD-7CAEAB1898FA}"/>
                    </a:ext>
                  </a:extLst>
                </p:cNvPr>
                <p:cNvSpPr/>
                <p:nvPr/>
              </p:nvSpPr>
              <p:spPr>
                <a:xfrm>
                  <a:off x="2328040" y="2381718"/>
                  <a:ext cx="1836527" cy="246221"/>
                </a:xfrm>
                <a:prstGeom prst="snip1Rect">
                  <a:avLst>
                    <a:gd name="adj" fmla="val 37990"/>
                  </a:avLst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C94B83B9-436D-7DBF-B57A-19353F906695}"/>
                    </a:ext>
                  </a:extLst>
                </p:cNvPr>
                <p:cNvSpPr txBox="1"/>
                <p:nvPr/>
              </p:nvSpPr>
              <p:spPr>
                <a:xfrm>
                  <a:off x="2576910" y="2396954"/>
                  <a:ext cx="133652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1000" b="1"/>
                    <a:t>学生のソースコード</a:t>
                  </a:r>
                  <a:endParaRPr kumimoji="1" lang="ja-JP" altLang="en-US" sz="1000" b="1"/>
                </a:p>
              </p:txBody>
            </p:sp>
            <p:cxnSp>
              <p:nvCxnSpPr>
                <p:cNvPr id="52" name="カギ線コネクタ 51">
                  <a:extLst>
                    <a:ext uri="{FF2B5EF4-FFF2-40B4-BE49-F238E27FC236}">
                      <a16:creationId xmlns:a16="http://schemas.microsoft.com/office/drawing/2014/main" id="{2F2C0C06-A5A5-C9CC-62DE-664B00F558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63559" y="2381718"/>
                  <a:ext cx="204289" cy="100230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グループ化 52">
                <a:extLst>
                  <a:ext uri="{FF2B5EF4-FFF2-40B4-BE49-F238E27FC236}">
                    <a16:creationId xmlns:a16="http://schemas.microsoft.com/office/drawing/2014/main" id="{599972DB-28CE-E74F-3F23-EB4103D07CA6}"/>
                  </a:ext>
                </a:extLst>
              </p:cNvPr>
              <p:cNvGrpSpPr/>
              <p:nvPr/>
            </p:nvGrpSpPr>
            <p:grpSpPr>
              <a:xfrm>
                <a:off x="2328040" y="2977942"/>
                <a:ext cx="1839808" cy="263457"/>
                <a:chOff x="2328040" y="2381718"/>
                <a:chExt cx="1839808" cy="263457"/>
              </a:xfrm>
            </p:grpSpPr>
            <p:sp>
              <p:nvSpPr>
                <p:cNvPr id="54" name="1 つの角を切り取った四角形 53">
                  <a:extLst>
                    <a:ext uri="{FF2B5EF4-FFF2-40B4-BE49-F238E27FC236}">
                      <a16:creationId xmlns:a16="http://schemas.microsoft.com/office/drawing/2014/main" id="{A796F5FB-B4AD-5D91-27ED-9D1B93B9BA4D}"/>
                    </a:ext>
                  </a:extLst>
                </p:cNvPr>
                <p:cNvSpPr/>
                <p:nvPr/>
              </p:nvSpPr>
              <p:spPr>
                <a:xfrm>
                  <a:off x="2328040" y="2381718"/>
                  <a:ext cx="1836527" cy="246221"/>
                </a:xfrm>
                <a:prstGeom prst="snip1Rect">
                  <a:avLst>
                    <a:gd name="adj" fmla="val 37990"/>
                  </a:avLst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F372B173-590C-86CB-08B3-43A230F2110C}"/>
                    </a:ext>
                  </a:extLst>
                </p:cNvPr>
                <p:cNvSpPr txBox="1"/>
                <p:nvPr/>
              </p:nvSpPr>
              <p:spPr>
                <a:xfrm>
                  <a:off x="2425362" y="2398954"/>
                  <a:ext cx="159034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1000" b="1"/>
                    <a:t>模範回答のソースコード</a:t>
                  </a:r>
                </a:p>
              </p:txBody>
            </p:sp>
            <p:cxnSp>
              <p:nvCxnSpPr>
                <p:cNvPr id="56" name="カギ線コネクタ 55">
                  <a:extLst>
                    <a:ext uri="{FF2B5EF4-FFF2-40B4-BE49-F238E27FC236}">
                      <a16:creationId xmlns:a16="http://schemas.microsoft.com/office/drawing/2014/main" id="{1D3CB97D-A848-F47B-E71D-B1DC100F54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63559" y="2381718"/>
                  <a:ext cx="204289" cy="100230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8" name="角丸四角形 57">
              <a:extLst>
                <a:ext uri="{FF2B5EF4-FFF2-40B4-BE49-F238E27FC236}">
                  <a16:creationId xmlns:a16="http://schemas.microsoft.com/office/drawing/2014/main" id="{338C41D9-E84F-0E39-1D19-BF3AD4007CBC}"/>
                </a:ext>
              </a:extLst>
            </p:cNvPr>
            <p:cNvSpPr/>
            <p:nvPr/>
          </p:nvSpPr>
          <p:spPr>
            <a:xfrm>
              <a:off x="2254571" y="4071218"/>
              <a:ext cx="2017988" cy="307777"/>
            </a:xfrm>
            <a:prstGeom prst="roundRect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9061B4FE-671B-8F61-0975-D7F9FB341A9E}"/>
                </a:ext>
              </a:extLst>
            </p:cNvPr>
            <p:cNvSpPr txBox="1"/>
            <p:nvPr/>
          </p:nvSpPr>
          <p:spPr>
            <a:xfrm>
              <a:off x="2233638" y="4076768"/>
              <a:ext cx="19812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/>
                <a:t> </a:t>
              </a:r>
              <a:r>
                <a:rPr kumimoji="1" lang="ja-JP" altLang="en-US" sz="1200" b="1"/>
                <a:t>問題生成</a:t>
              </a:r>
              <a:endParaRPr kumimoji="1" lang="ja-JP" altLang="en-US" sz="1400" b="1"/>
            </a:p>
          </p:txBody>
        </p:sp>
        <p:pic>
          <p:nvPicPr>
            <p:cNvPr id="64" name="図 63" descr="アイコン&#10;&#10;自動的に生成された説明">
              <a:extLst>
                <a:ext uri="{FF2B5EF4-FFF2-40B4-BE49-F238E27FC236}">
                  <a16:creationId xmlns:a16="http://schemas.microsoft.com/office/drawing/2014/main" id="{3533A724-CE4C-A5AA-A78C-2E12C64C2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7760" y="1845519"/>
              <a:ext cx="351743" cy="436780"/>
            </a:xfrm>
            <a:prstGeom prst="rect">
              <a:avLst/>
            </a:prstGeom>
          </p:spPr>
        </p:pic>
        <p:pic>
          <p:nvPicPr>
            <p:cNvPr id="65" name="図 64" descr="アイコン&#10;&#10;自動的に生成された説明">
              <a:extLst>
                <a:ext uri="{FF2B5EF4-FFF2-40B4-BE49-F238E27FC236}">
                  <a16:creationId xmlns:a16="http://schemas.microsoft.com/office/drawing/2014/main" id="{F2548E5D-C0A7-4190-3A02-7C8980D3C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8672" y="4006716"/>
              <a:ext cx="351743" cy="436780"/>
            </a:xfrm>
            <a:prstGeom prst="rect">
              <a:avLst/>
            </a:prstGeom>
          </p:spPr>
        </p:pic>
        <p:pic>
          <p:nvPicPr>
            <p:cNvPr id="69" name="図 68" descr="アイコン&#10;&#10;自動的に生成された説明">
              <a:extLst>
                <a:ext uri="{FF2B5EF4-FFF2-40B4-BE49-F238E27FC236}">
                  <a16:creationId xmlns:a16="http://schemas.microsoft.com/office/drawing/2014/main" id="{36866868-5A00-1600-57F8-5CBED4F87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7760" y="1396747"/>
              <a:ext cx="409529" cy="384271"/>
            </a:xfrm>
            <a:prstGeom prst="rect">
              <a:avLst/>
            </a:prstGeom>
          </p:spPr>
        </p:pic>
        <p:pic>
          <p:nvPicPr>
            <p:cNvPr id="70" name="図 69" descr="アイコン&#10;&#10;自動的に生成された説明">
              <a:extLst>
                <a:ext uri="{FF2B5EF4-FFF2-40B4-BE49-F238E27FC236}">
                  <a16:creationId xmlns:a16="http://schemas.microsoft.com/office/drawing/2014/main" id="{F9A65EF4-1231-13FB-E1A1-0715FFF3A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6282" y="2373720"/>
              <a:ext cx="409529" cy="384271"/>
            </a:xfrm>
            <a:prstGeom prst="rect">
              <a:avLst/>
            </a:prstGeom>
          </p:spPr>
        </p:pic>
      </p:grp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E6A8FAC1-CBAB-6A4B-FAE1-28D71AE84F6D}"/>
              </a:ext>
            </a:extLst>
          </p:cNvPr>
          <p:cNvGrpSpPr/>
          <p:nvPr/>
        </p:nvGrpSpPr>
        <p:grpSpPr>
          <a:xfrm>
            <a:off x="4826915" y="1007503"/>
            <a:ext cx="2586277" cy="3046749"/>
            <a:chOff x="1686282" y="1396747"/>
            <a:chExt cx="2586277" cy="3046749"/>
          </a:xfrm>
        </p:grpSpPr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C21666DC-C2D2-C357-C5AF-B38B069114DB}"/>
                </a:ext>
              </a:extLst>
            </p:cNvPr>
            <p:cNvGrpSpPr/>
            <p:nvPr/>
          </p:nvGrpSpPr>
          <p:grpSpPr>
            <a:xfrm>
              <a:off x="2236178" y="1473241"/>
              <a:ext cx="2028394" cy="744557"/>
              <a:chOff x="2217786" y="1542044"/>
              <a:chExt cx="2028394" cy="744557"/>
            </a:xfrm>
          </p:grpSpPr>
          <p:sp>
            <p:nvSpPr>
              <p:cNvPr id="96" name="角丸四角形 95">
                <a:extLst>
                  <a:ext uri="{FF2B5EF4-FFF2-40B4-BE49-F238E27FC236}">
                    <a16:creationId xmlns:a16="http://schemas.microsoft.com/office/drawing/2014/main" id="{92176BB7-C856-AEAD-E483-FDAF66746EC5}"/>
                  </a:ext>
                </a:extLst>
              </p:cNvPr>
              <p:cNvSpPr/>
              <p:nvPr/>
            </p:nvSpPr>
            <p:spPr>
              <a:xfrm>
                <a:off x="2228192" y="1542044"/>
                <a:ext cx="2017988" cy="307777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1774FB9A-DA88-38B4-EF15-E394132DC088}"/>
                  </a:ext>
                </a:extLst>
              </p:cNvPr>
              <p:cNvSpPr txBox="1"/>
              <p:nvPr/>
            </p:nvSpPr>
            <p:spPr>
              <a:xfrm>
                <a:off x="2328040" y="1542044"/>
                <a:ext cx="18182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 </a:t>
                </a:r>
                <a:r>
                  <a:rPr kumimoji="1" lang="en-US" altLang="ja-JP" sz="1200" b="1" dirty="0"/>
                  <a:t>Role-Setting </a:t>
                </a:r>
                <a:r>
                  <a:rPr lang="en-US" altLang="ja-JP" sz="1200" b="1" dirty="0"/>
                  <a:t>P</a:t>
                </a:r>
                <a:r>
                  <a:rPr kumimoji="1" lang="en-US" altLang="ja-JP" sz="1200" b="1" dirty="0"/>
                  <a:t>rompt </a:t>
                </a:r>
                <a:endParaRPr kumimoji="1" lang="ja-JP" altLang="en-US" sz="1400" b="1"/>
              </a:p>
            </p:txBody>
          </p:sp>
          <p:sp>
            <p:nvSpPr>
              <p:cNvPr id="98" name="角丸四角形 97">
                <a:extLst>
                  <a:ext uri="{FF2B5EF4-FFF2-40B4-BE49-F238E27FC236}">
                    <a16:creationId xmlns:a16="http://schemas.microsoft.com/office/drawing/2014/main" id="{BB9174E2-7AA8-E1A7-3740-4678733B3D45}"/>
                  </a:ext>
                </a:extLst>
              </p:cNvPr>
              <p:cNvSpPr/>
              <p:nvPr/>
            </p:nvSpPr>
            <p:spPr>
              <a:xfrm>
                <a:off x="2217786" y="1978824"/>
                <a:ext cx="2017988" cy="307777"/>
              </a:xfrm>
              <a:prstGeom prst="roundRect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9EB8E05D-A9B5-45E3-9573-7F8505FEEDA5}"/>
                  </a:ext>
                </a:extLst>
              </p:cNvPr>
              <p:cNvSpPr txBox="1"/>
              <p:nvPr/>
            </p:nvSpPr>
            <p:spPr>
              <a:xfrm>
                <a:off x="2236179" y="1978824"/>
                <a:ext cx="19812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 </a:t>
                </a:r>
                <a:r>
                  <a:rPr lang="en-US" altLang="ja-JP" sz="1200" b="1" dirty="0"/>
                  <a:t>R</a:t>
                </a:r>
                <a:r>
                  <a:rPr kumimoji="1" lang="en-US" altLang="ja-JP" sz="1200" b="1" dirty="0"/>
                  <a:t>ole-Feedback Prompt</a:t>
                </a:r>
                <a:endParaRPr kumimoji="1" lang="ja-JP" altLang="en-US" sz="1400" b="1"/>
              </a:p>
            </p:txBody>
          </p:sp>
        </p:grpSp>
        <p:grpSp>
          <p:nvGrpSpPr>
            <p:cNvPr id="74" name="グループ化 73">
              <a:extLst>
                <a:ext uri="{FF2B5EF4-FFF2-40B4-BE49-F238E27FC236}">
                  <a16:creationId xmlns:a16="http://schemas.microsoft.com/office/drawing/2014/main" id="{F803CE25-EF68-5EC5-3DEC-08330BC8A4A9}"/>
                </a:ext>
              </a:extLst>
            </p:cNvPr>
            <p:cNvGrpSpPr/>
            <p:nvPr/>
          </p:nvGrpSpPr>
          <p:grpSpPr>
            <a:xfrm>
              <a:off x="2233638" y="2346801"/>
              <a:ext cx="2017989" cy="1595414"/>
              <a:chOff x="2228191" y="2297102"/>
              <a:chExt cx="2017989" cy="1595414"/>
            </a:xfrm>
          </p:grpSpPr>
          <p:sp>
            <p:nvSpPr>
              <p:cNvPr id="81" name="角丸四角形 80">
                <a:extLst>
                  <a:ext uri="{FF2B5EF4-FFF2-40B4-BE49-F238E27FC236}">
                    <a16:creationId xmlns:a16="http://schemas.microsoft.com/office/drawing/2014/main" id="{B1581616-2D8B-7C22-B021-034EF426C0C3}"/>
                  </a:ext>
                </a:extLst>
              </p:cNvPr>
              <p:cNvSpPr/>
              <p:nvPr/>
            </p:nvSpPr>
            <p:spPr>
              <a:xfrm>
                <a:off x="2228191" y="2297102"/>
                <a:ext cx="2017989" cy="1595414"/>
              </a:xfrm>
              <a:prstGeom prst="roundRect">
                <a:avLst>
                  <a:gd name="adj" fmla="val 6667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C1A1E404-35B4-6674-257B-32E94C860684}"/>
                  </a:ext>
                </a:extLst>
              </p:cNvPr>
              <p:cNvSpPr txBox="1"/>
              <p:nvPr/>
            </p:nvSpPr>
            <p:spPr>
              <a:xfrm>
                <a:off x="2355592" y="3550013"/>
                <a:ext cx="17298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b="1" dirty="0" err="1"/>
                  <a:t>CoT</a:t>
                </a:r>
                <a:endParaRPr kumimoji="1" lang="ja-JP" altLang="en-US" sz="1400" b="1"/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22F6C4C4-A258-300C-1B24-22892098F92D}"/>
                  </a:ext>
                </a:extLst>
              </p:cNvPr>
              <p:cNvSpPr txBox="1"/>
              <p:nvPr/>
            </p:nvSpPr>
            <p:spPr>
              <a:xfrm>
                <a:off x="2570450" y="3307740"/>
                <a:ext cx="13152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b="1" dirty="0"/>
                  <a:t>Few-Shot</a:t>
                </a:r>
                <a:endParaRPr kumimoji="1" lang="ja-JP" altLang="en-US" sz="1200" b="1"/>
              </a:p>
            </p:txBody>
          </p:sp>
          <p:grpSp>
            <p:nvGrpSpPr>
              <p:cNvPr id="84" name="グループ化 83">
                <a:extLst>
                  <a:ext uri="{FF2B5EF4-FFF2-40B4-BE49-F238E27FC236}">
                    <a16:creationId xmlns:a16="http://schemas.microsoft.com/office/drawing/2014/main" id="{ED1AC695-0255-DBAC-EAB6-3FD1D6EA043B}"/>
                  </a:ext>
                </a:extLst>
              </p:cNvPr>
              <p:cNvGrpSpPr/>
              <p:nvPr/>
            </p:nvGrpSpPr>
            <p:grpSpPr>
              <a:xfrm>
                <a:off x="2328040" y="2381718"/>
                <a:ext cx="1839808" cy="254517"/>
                <a:chOff x="2328040" y="2381718"/>
                <a:chExt cx="1839808" cy="254517"/>
              </a:xfrm>
            </p:grpSpPr>
            <p:sp>
              <p:nvSpPr>
                <p:cNvPr id="93" name="1 つの角を切り取った四角形 92">
                  <a:extLst>
                    <a:ext uri="{FF2B5EF4-FFF2-40B4-BE49-F238E27FC236}">
                      <a16:creationId xmlns:a16="http://schemas.microsoft.com/office/drawing/2014/main" id="{1474BB98-56D8-41A9-8AEF-048E0AF42EB3}"/>
                    </a:ext>
                  </a:extLst>
                </p:cNvPr>
                <p:cNvSpPr/>
                <p:nvPr/>
              </p:nvSpPr>
              <p:spPr>
                <a:xfrm>
                  <a:off x="2328040" y="2381718"/>
                  <a:ext cx="1836527" cy="246221"/>
                </a:xfrm>
                <a:prstGeom prst="snip1Rect">
                  <a:avLst>
                    <a:gd name="adj" fmla="val 37990"/>
                  </a:avLst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A3310B3E-8B7E-F313-6BF3-4E70B7B98E3A}"/>
                    </a:ext>
                  </a:extLst>
                </p:cNvPr>
                <p:cNvSpPr txBox="1"/>
                <p:nvPr/>
              </p:nvSpPr>
              <p:spPr>
                <a:xfrm>
                  <a:off x="2938770" y="2390014"/>
                  <a:ext cx="57859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1000" b="1"/>
                    <a:t>問題文</a:t>
                  </a:r>
                </a:p>
              </p:txBody>
            </p:sp>
            <p:cxnSp>
              <p:nvCxnSpPr>
                <p:cNvPr id="95" name="カギ線コネクタ 94">
                  <a:extLst>
                    <a:ext uri="{FF2B5EF4-FFF2-40B4-BE49-F238E27FC236}">
                      <a16:creationId xmlns:a16="http://schemas.microsoft.com/office/drawing/2014/main" id="{66000BDA-149C-D176-1FE9-3E2863823F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63559" y="2381718"/>
                  <a:ext cx="204289" cy="100230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グループ化 84">
                <a:extLst>
                  <a:ext uri="{FF2B5EF4-FFF2-40B4-BE49-F238E27FC236}">
                    <a16:creationId xmlns:a16="http://schemas.microsoft.com/office/drawing/2014/main" id="{3CD616E3-D60C-B2F0-E2B9-7A47B544AAAD}"/>
                  </a:ext>
                </a:extLst>
              </p:cNvPr>
              <p:cNvGrpSpPr/>
              <p:nvPr/>
            </p:nvGrpSpPr>
            <p:grpSpPr>
              <a:xfrm>
                <a:off x="2328040" y="2679830"/>
                <a:ext cx="1839808" cy="261457"/>
                <a:chOff x="2328040" y="2381718"/>
                <a:chExt cx="1839808" cy="261457"/>
              </a:xfrm>
            </p:grpSpPr>
            <p:sp>
              <p:nvSpPr>
                <p:cNvPr id="90" name="1 つの角を切り取った四角形 89">
                  <a:extLst>
                    <a:ext uri="{FF2B5EF4-FFF2-40B4-BE49-F238E27FC236}">
                      <a16:creationId xmlns:a16="http://schemas.microsoft.com/office/drawing/2014/main" id="{80E30B8C-CC75-CD15-4145-79FE1F68FB38}"/>
                    </a:ext>
                  </a:extLst>
                </p:cNvPr>
                <p:cNvSpPr/>
                <p:nvPr/>
              </p:nvSpPr>
              <p:spPr>
                <a:xfrm>
                  <a:off x="2328040" y="2381718"/>
                  <a:ext cx="1836527" cy="246221"/>
                </a:xfrm>
                <a:prstGeom prst="snip1Rect">
                  <a:avLst>
                    <a:gd name="adj" fmla="val 37990"/>
                  </a:avLst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CFE4ABD6-C897-9340-27AF-513417D0CE55}"/>
                    </a:ext>
                  </a:extLst>
                </p:cNvPr>
                <p:cNvSpPr txBox="1"/>
                <p:nvPr/>
              </p:nvSpPr>
              <p:spPr>
                <a:xfrm>
                  <a:off x="2576910" y="2396954"/>
                  <a:ext cx="133652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1000" b="1"/>
                    <a:t>学生のソースコード</a:t>
                  </a:r>
                  <a:endParaRPr kumimoji="1" lang="ja-JP" altLang="en-US" sz="1000" b="1"/>
                </a:p>
              </p:txBody>
            </p:sp>
            <p:cxnSp>
              <p:nvCxnSpPr>
                <p:cNvPr id="92" name="カギ線コネクタ 91">
                  <a:extLst>
                    <a:ext uri="{FF2B5EF4-FFF2-40B4-BE49-F238E27FC236}">
                      <a16:creationId xmlns:a16="http://schemas.microsoft.com/office/drawing/2014/main" id="{44BDD657-0834-63FB-F61B-F2B70B0518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63559" y="2381718"/>
                  <a:ext cx="204289" cy="100230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グループ化 85">
                <a:extLst>
                  <a:ext uri="{FF2B5EF4-FFF2-40B4-BE49-F238E27FC236}">
                    <a16:creationId xmlns:a16="http://schemas.microsoft.com/office/drawing/2014/main" id="{66DBE18D-913E-6AF1-E3EB-66AF827149AA}"/>
                  </a:ext>
                </a:extLst>
              </p:cNvPr>
              <p:cNvGrpSpPr/>
              <p:nvPr/>
            </p:nvGrpSpPr>
            <p:grpSpPr>
              <a:xfrm>
                <a:off x="2328040" y="2977942"/>
                <a:ext cx="1839808" cy="263457"/>
                <a:chOff x="2328040" y="2381718"/>
                <a:chExt cx="1839808" cy="263457"/>
              </a:xfrm>
            </p:grpSpPr>
            <p:sp>
              <p:nvSpPr>
                <p:cNvPr id="87" name="1 つの角を切り取った四角形 86">
                  <a:extLst>
                    <a:ext uri="{FF2B5EF4-FFF2-40B4-BE49-F238E27FC236}">
                      <a16:creationId xmlns:a16="http://schemas.microsoft.com/office/drawing/2014/main" id="{54AB9CE6-0FA3-194D-D3C3-FBAB82F71514}"/>
                    </a:ext>
                  </a:extLst>
                </p:cNvPr>
                <p:cNvSpPr/>
                <p:nvPr/>
              </p:nvSpPr>
              <p:spPr>
                <a:xfrm>
                  <a:off x="2328040" y="2381718"/>
                  <a:ext cx="1836527" cy="246221"/>
                </a:xfrm>
                <a:prstGeom prst="snip1Rect">
                  <a:avLst>
                    <a:gd name="adj" fmla="val 37990"/>
                  </a:avLst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A800B5C5-628F-77B6-2E2C-CE3027D46298}"/>
                    </a:ext>
                  </a:extLst>
                </p:cNvPr>
                <p:cNvSpPr txBox="1"/>
                <p:nvPr/>
              </p:nvSpPr>
              <p:spPr>
                <a:xfrm>
                  <a:off x="2425362" y="2398954"/>
                  <a:ext cx="159034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1000" b="1"/>
                    <a:t>模範回答のソースコード</a:t>
                  </a:r>
                </a:p>
              </p:txBody>
            </p:sp>
            <p:cxnSp>
              <p:nvCxnSpPr>
                <p:cNvPr id="89" name="カギ線コネクタ 88">
                  <a:extLst>
                    <a:ext uri="{FF2B5EF4-FFF2-40B4-BE49-F238E27FC236}">
                      <a16:creationId xmlns:a16="http://schemas.microsoft.com/office/drawing/2014/main" id="{F5575A4D-F813-9278-C09D-A4389991F6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63559" y="2381718"/>
                  <a:ext cx="204289" cy="100230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5" name="角丸四角形 74">
              <a:extLst>
                <a:ext uri="{FF2B5EF4-FFF2-40B4-BE49-F238E27FC236}">
                  <a16:creationId xmlns:a16="http://schemas.microsoft.com/office/drawing/2014/main" id="{823361AC-BF91-CBA5-B3C1-978FFC018D42}"/>
                </a:ext>
              </a:extLst>
            </p:cNvPr>
            <p:cNvSpPr/>
            <p:nvPr/>
          </p:nvSpPr>
          <p:spPr>
            <a:xfrm>
              <a:off x="2254571" y="4071218"/>
              <a:ext cx="2017988" cy="307777"/>
            </a:xfrm>
            <a:prstGeom prst="roundRect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EE503A21-5E99-FBF4-146E-648647AC6D15}"/>
                </a:ext>
              </a:extLst>
            </p:cNvPr>
            <p:cNvSpPr txBox="1"/>
            <p:nvPr/>
          </p:nvSpPr>
          <p:spPr>
            <a:xfrm>
              <a:off x="2233638" y="4076768"/>
              <a:ext cx="19812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/>
                <a:t> </a:t>
              </a:r>
              <a:r>
                <a:rPr kumimoji="1" lang="ja-JP" altLang="en-US" sz="1200" b="1"/>
                <a:t>問題生成</a:t>
              </a:r>
              <a:endParaRPr kumimoji="1" lang="ja-JP" altLang="en-US" sz="1400" b="1"/>
            </a:p>
          </p:txBody>
        </p:sp>
        <p:pic>
          <p:nvPicPr>
            <p:cNvPr id="77" name="図 76" descr="アイコン&#10;&#10;自動的に生成された説明">
              <a:extLst>
                <a:ext uri="{FF2B5EF4-FFF2-40B4-BE49-F238E27FC236}">
                  <a16:creationId xmlns:a16="http://schemas.microsoft.com/office/drawing/2014/main" id="{48294400-D69C-CA77-9E0B-D48EBB5DC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7760" y="1845519"/>
              <a:ext cx="351743" cy="436780"/>
            </a:xfrm>
            <a:prstGeom prst="rect">
              <a:avLst/>
            </a:prstGeom>
          </p:spPr>
        </p:pic>
        <p:pic>
          <p:nvPicPr>
            <p:cNvPr id="78" name="図 77" descr="アイコン&#10;&#10;自動的に生成された説明">
              <a:extLst>
                <a:ext uri="{FF2B5EF4-FFF2-40B4-BE49-F238E27FC236}">
                  <a16:creationId xmlns:a16="http://schemas.microsoft.com/office/drawing/2014/main" id="{584939AD-5CFC-5C10-AD18-B6B2DB646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8672" y="4006716"/>
              <a:ext cx="351743" cy="436780"/>
            </a:xfrm>
            <a:prstGeom prst="rect">
              <a:avLst/>
            </a:prstGeom>
          </p:spPr>
        </p:pic>
        <p:pic>
          <p:nvPicPr>
            <p:cNvPr id="79" name="図 78" descr="アイコン&#10;&#10;自動的に生成された説明">
              <a:extLst>
                <a:ext uri="{FF2B5EF4-FFF2-40B4-BE49-F238E27FC236}">
                  <a16:creationId xmlns:a16="http://schemas.microsoft.com/office/drawing/2014/main" id="{7F74258A-F8A2-C860-DC07-D284469DD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7760" y="1396747"/>
              <a:ext cx="409529" cy="384271"/>
            </a:xfrm>
            <a:prstGeom prst="rect">
              <a:avLst/>
            </a:prstGeom>
          </p:spPr>
        </p:pic>
        <p:pic>
          <p:nvPicPr>
            <p:cNvPr id="80" name="図 79" descr="アイコン&#10;&#10;自動的に生成された説明">
              <a:extLst>
                <a:ext uri="{FF2B5EF4-FFF2-40B4-BE49-F238E27FC236}">
                  <a16:creationId xmlns:a16="http://schemas.microsoft.com/office/drawing/2014/main" id="{B6FF902E-1A18-D9A8-9D09-E43505180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6282" y="2373720"/>
              <a:ext cx="409529" cy="384271"/>
            </a:xfrm>
            <a:prstGeom prst="rect">
              <a:avLst/>
            </a:prstGeom>
          </p:spPr>
        </p:pic>
      </p:grpSp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0C2B30A0-122F-BD32-B47A-FD6A7430B8AA}"/>
              </a:ext>
            </a:extLst>
          </p:cNvPr>
          <p:cNvGrpSpPr/>
          <p:nvPr/>
        </p:nvGrpSpPr>
        <p:grpSpPr>
          <a:xfrm>
            <a:off x="7954644" y="1007503"/>
            <a:ext cx="2586277" cy="3046749"/>
            <a:chOff x="1686282" y="1396747"/>
            <a:chExt cx="2586277" cy="3046749"/>
          </a:xfrm>
        </p:grpSpPr>
        <p:grpSp>
          <p:nvGrpSpPr>
            <p:cNvPr id="101" name="グループ化 100">
              <a:extLst>
                <a:ext uri="{FF2B5EF4-FFF2-40B4-BE49-F238E27FC236}">
                  <a16:creationId xmlns:a16="http://schemas.microsoft.com/office/drawing/2014/main" id="{0AFFA07C-8BEE-12A2-45F5-15FA4FADFAC7}"/>
                </a:ext>
              </a:extLst>
            </p:cNvPr>
            <p:cNvGrpSpPr/>
            <p:nvPr/>
          </p:nvGrpSpPr>
          <p:grpSpPr>
            <a:xfrm>
              <a:off x="2236178" y="1473241"/>
              <a:ext cx="2028394" cy="744557"/>
              <a:chOff x="2217786" y="1542044"/>
              <a:chExt cx="2028394" cy="744557"/>
            </a:xfrm>
          </p:grpSpPr>
          <p:sp>
            <p:nvSpPr>
              <p:cNvPr id="124" name="角丸四角形 123">
                <a:extLst>
                  <a:ext uri="{FF2B5EF4-FFF2-40B4-BE49-F238E27FC236}">
                    <a16:creationId xmlns:a16="http://schemas.microsoft.com/office/drawing/2014/main" id="{E59DC3EC-196B-2B7E-946A-BFEC75D2DCBC}"/>
                  </a:ext>
                </a:extLst>
              </p:cNvPr>
              <p:cNvSpPr/>
              <p:nvPr/>
            </p:nvSpPr>
            <p:spPr>
              <a:xfrm>
                <a:off x="2228192" y="1542044"/>
                <a:ext cx="2017988" cy="307777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C2335399-2863-D83D-5338-273CC47CAE0D}"/>
                  </a:ext>
                </a:extLst>
              </p:cNvPr>
              <p:cNvSpPr txBox="1"/>
              <p:nvPr/>
            </p:nvSpPr>
            <p:spPr>
              <a:xfrm>
                <a:off x="2328040" y="1542044"/>
                <a:ext cx="18182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 </a:t>
                </a:r>
                <a:r>
                  <a:rPr kumimoji="1" lang="en-US" altLang="ja-JP" sz="1200" b="1" dirty="0"/>
                  <a:t>Role-Setting </a:t>
                </a:r>
                <a:r>
                  <a:rPr lang="en-US" altLang="ja-JP" sz="1200" b="1" dirty="0"/>
                  <a:t>P</a:t>
                </a:r>
                <a:r>
                  <a:rPr kumimoji="1" lang="en-US" altLang="ja-JP" sz="1200" b="1" dirty="0"/>
                  <a:t>rompt </a:t>
                </a:r>
                <a:endParaRPr kumimoji="1" lang="ja-JP" altLang="en-US" sz="1400" b="1"/>
              </a:p>
            </p:txBody>
          </p:sp>
          <p:sp>
            <p:nvSpPr>
              <p:cNvPr id="126" name="角丸四角形 125">
                <a:extLst>
                  <a:ext uri="{FF2B5EF4-FFF2-40B4-BE49-F238E27FC236}">
                    <a16:creationId xmlns:a16="http://schemas.microsoft.com/office/drawing/2014/main" id="{86309BF2-0DD2-64AA-DCD4-1F0E36D241F4}"/>
                  </a:ext>
                </a:extLst>
              </p:cNvPr>
              <p:cNvSpPr/>
              <p:nvPr/>
            </p:nvSpPr>
            <p:spPr>
              <a:xfrm>
                <a:off x="2217786" y="1978824"/>
                <a:ext cx="2017988" cy="307777"/>
              </a:xfrm>
              <a:prstGeom prst="roundRect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9B70BF2E-5D12-C57E-125C-A111EE4FCC0A}"/>
                  </a:ext>
                </a:extLst>
              </p:cNvPr>
              <p:cNvSpPr txBox="1"/>
              <p:nvPr/>
            </p:nvSpPr>
            <p:spPr>
              <a:xfrm>
                <a:off x="2236179" y="1978824"/>
                <a:ext cx="19812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 </a:t>
                </a:r>
                <a:r>
                  <a:rPr lang="en-US" altLang="ja-JP" sz="1200" b="1" dirty="0"/>
                  <a:t>R</a:t>
                </a:r>
                <a:r>
                  <a:rPr kumimoji="1" lang="en-US" altLang="ja-JP" sz="1200" b="1" dirty="0"/>
                  <a:t>ole-Feedback Prompt</a:t>
                </a:r>
                <a:endParaRPr kumimoji="1" lang="ja-JP" altLang="en-US" sz="1400" b="1"/>
              </a:p>
            </p:txBody>
          </p:sp>
        </p:grpSp>
        <p:grpSp>
          <p:nvGrpSpPr>
            <p:cNvPr id="102" name="グループ化 101">
              <a:extLst>
                <a:ext uri="{FF2B5EF4-FFF2-40B4-BE49-F238E27FC236}">
                  <a16:creationId xmlns:a16="http://schemas.microsoft.com/office/drawing/2014/main" id="{160C6E65-0183-006B-3D2C-DE012341E4C9}"/>
                </a:ext>
              </a:extLst>
            </p:cNvPr>
            <p:cNvGrpSpPr/>
            <p:nvPr/>
          </p:nvGrpSpPr>
          <p:grpSpPr>
            <a:xfrm>
              <a:off x="2233638" y="2346801"/>
              <a:ext cx="2017989" cy="1595414"/>
              <a:chOff x="2228191" y="2297102"/>
              <a:chExt cx="2017989" cy="1595414"/>
            </a:xfrm>
          </p:grpSpPr>
          <p:sp>
            <p:nvSpPr>
              <p:cNvPr id="109" name="角丸四角形 108">
                <a:extLst>
                  <a:ext uri="{FF2B5EF4-FFF2-40B4-BE49-F238E27FC236}">
                    <a16:creationId xmlns:a16="http://schemas.microsoft.com/office/drawing/2014/main" id="{5D455059-AD63-3FF5-73A8-0CF0F50A0DF9}"/>
                  </a:ext>
                </a:extLst>
              </p:cNvPr>
              <p:cNvSpPr/>
              <p:nvPr/>
            </p:nvSpPr>
            <p:spPr>
              <a:xfrm>
                <a:off x="2228191" y="2297102"/>
                <a:ext cx="2017989" cy="1595414"/>
              </a:xfrm>
              <a:prstGeom prst="roundRect">
                <a:avLst>
                  <a:gd name="adj" fmla="val 6667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2C953977-5560-5900-03AF-554C113DE7D6}"/>
                  </a:ext>
                </a:extLst>
              </p:cNvPr>
              <p:cNvSpPr txBox="1"/>
              <p:nvPr/>
            </p:nvSpPr>
            <p:spPr>
              <a:xfrm>
                <a:off x="2355592" y="3550013"/>
                <a:ext cx="17298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b="1" dirty="0" err="1"/>
                  <a:t>CoT</a:t>
                </a:r>
                <a:endParaRPr kumimoji="1" lang="ja-JP" altLang="en-US" sz="1400" b="1"/>
              </a:p>
            </p:txBody>
          </p:sp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CAE920E2-D4B9-6C98-8479-3250E6C051CD}"/>
                  </a:ext>
                </a:extLst>
              </p:cNvPr>
              <p:cNvSpPr txBox="1"/>
              <p:nvPr/>
            </p:nvSpPr>
            <p:spPr>
              <a:xfrm>
                <a:off x="2570450" y="3307740"/>
                <a:ext cx="13152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b="1" dirty="0"/>
                  <a:t>Few-Shot</a:t>
                </a:r>
                <a:endParaRPr kumimoji="1" lang="ja-JP" altLang="en-US" sz="1200" b="1"/>
              </a:p>
            </p:txBody>
          </p:sp>
          <p:grpSp>
            <p:nvGrpSpPr>
              <p:cNvPr id="112" name="グループ化 111">
                <a:extLst>
                  <a:ext uri="{FF2B5EF4-FFF2-40B4-BE49-F238E27FC236}">
                    <a16:creationId xmlns:a16="http://schemas.microsoft.com/office/drawing/2014/main" id="{125A525B-980E-888B-5B6E-1EED937508A6}"/>
                  </a:ext>
                </a:extLst>
              </p:cNvPr>
              <p:cNvGrpSpPr/>
              <p:nvPr/>
            </p:nvGrpSpPr>
            <p:grpSpPr>
              <a:xfrm>
                <a:off x="2328040" y="2381718"/>
                <a:ext cx="1839808" cy="254517"/>
                <a:chOff x="2328040" y="2381718"/>
                <a:chExt cx="1839808" cy="254517"/>
              </a:xfrm>
            </p:grpSpPr>
            <p:sp>
              <p:nvSpPr>
                <p:cNvPr id="121" name="1 つの角を切り取った四角形 120">
                  <a:extLst>
                    <a:ext uri="{FF2B5EF4-FFF2-40B4-BE49-F238E27FC236}">
                      <a16:creationId xmlns:a16="http://schemas.microsoft.com/office/drawing/2014/main" id="{68C4A886-C101-0779-8911-4A12AE51DEE6}"/>
                    </a:ext>
                  </a:extLst>
                </p:cNvPr>
                <p:cNvSpPr/>
                <p:nvPr/>
              </p:nvSpPr>
              <p:spPr>
                <a:xfrm>
                  <a:off x="2328040" y="2381718"/>
                  <a:ext cx="1836527" cy="246221"/>
                </a:xfrm>
                <a:prstGeom prst="snip1Rect">
                  <a:avLst>
                    <a:gd name="adj" fmla="val 37990"/>
                  </a:avLst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2" name="テキスト ボックス 121">
                  <a:extLst>
                    <a:ext uri="{FF2B5EF4-FFF2-40B4-BE49-F238E27FC236}">
                      <a16:creationId xmlns:a16="http://schemas.microsoft.com/office/drawing/2014/main" id="{15B272C2-97C4-05A8-78F2-BA4DECE080B9}"/>
                    </a:ext>
                  </a:extLst>
                </p:cNvPr>
                <p:cNvSpPr txBox="1"/>
                <p:nvPr/>
              </p:nvSpPr>
              <p:spPr>
                <a:xfrm>
                  <a:off x="2938770" y="2390014"/>
                  <a:ext cx="57859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1000" b="1"/>
                    <a:t>問題文</a:t>
                  </a:r>
                </a:p>
              </p:txBody>
            </p:sp>
            <p:cxnSp>
              <p:nvCxnSpPr>
                <p:cNvPr id="123" name="カギ線コネクタ 122">
                  <a:extLst>
                    <a:ext uri="{FF2B5EF4-FFF2-40B4-BE49-F238E27FC236}">
                      <a16:creationId xmlns:a16="http://schemas.microsoft.com/office/drawing/2014/main" id="{F67DA1F7-11BA-9049-74E6-B066BB44C1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63559" y="2381718"/>
                  <a:ext cx="204289" cy="100230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" name="グループ化 112">
                <a:extLst>
                  <a:ext uri="{FF2B5EF4-FFF2-40B4-BE49-F238E27FC236}">
                    <a16:creationId xmlns:a16="http://schemas.microsoft.com/office/drawing/2014/main" id="{DA749F1C-F6DB-F5FC-2576-6A70D6C3B703}"/>
                  </a:ext>
                </a:extLst>
              </p:cNvPr>
              <p:cNvGrpSpPr/>
              <p:nvPr/>
            </p:nvGrpSpPr>
            <p:grpSpPr>
              <a:xfrm>
                <a:off x="2328040" y="2679830"/>
                <a:ext cx="1839808" cy="261457"/>
                <a:chOff x="2328040" y="2381718"/>
                <a:chExt cx="1839808" cy="261457"/>
              </a:xfrm>
            </p:grpSpPr>
            <p:sp>
              <p:nvSpPr>
                <p:cNvPr id="118" name="1 つの角を切り取った四角形 117">
                  <a:extLst>
                    <a:ext uri="{FF2B5EF4-FFF2-40B4-BE49-F238E27FC236}">
                      <a16:creationId xmlns:a16="http://schemas.microsoft.com/office/drawing/2014/main" id="{5C352110-CA86-9159-7F44-6E115667BDB3}"/>
                    </a:ext>
                  </a:extLst>
                </p:cNvPr>
                <p:cNvSpPr/>
                <p:nvPr/>
              </p:nvSpPr>
              <p:spPr>
                <a:xfrm>
                  <a:off x="2328040" y="2381718"/>
                  <a:ext cx="1836527" cy="246221"/>
                </a:xfrm>
                <a:prstGeom prst="snip1Rect">
                  <a:avLst>
                    <a:gd name="adj" fmla="val 37990"/>
                  </a:avLst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9" name="テキスト ボックス 118">
                  <a:extLst>
                    <a:ext uri="{FF2B5EF4-FFF2-40B4-BE49-F238E27FC236}">
                      <a16:creationId xmlns:a16="http://schemas.microsoft.com/office/drawing/2014/main" id="{41BBAB22-F2E0-86CD-5C0A-AFA82642B08B}"/>
                    </a:ext>
                  </a:extLst>
                </p:cNvPr>
                <p:cNvSpPr txBox="1"/>
                <p:nvPr/>
              </p:nvSpPr>
              <p:spPr>
                <a:xfrm>
                  <a:off x="2576910" y="2396954"/>
                  <a:ext cx="133652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1000" b="1"/>
                    <a:t>学生のソースコード</a:t>
                  </a:r>
                  <a:endParaRPr kumimoji="1" lang="ja-JP" altLang="en-US" sz="1000" b="1"/>
                </a:p>
              </p:txBody>
            </p:sp>
            <p:cxnSp>
              <p:nvCxnSpPr>
                <p:cNvPr id="120" name="カギ線コネクタ 119">
                  <a:extLst>
                    <a:ext uri="{FF2B5EF4-FFF2-40B4-BE49-F238E27FC236}">
                      <a16:creationId xmlns:a16="http://schemas.microsoft.com/office/drawing/2014/main" id="{5FC0AD1B-26AC-631D-D0ED-20CD67B1F0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63559" y="2381718"/>
                  <a:ext cx="204289" cy="100230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グループ化 113">
                <a:extLst>
                  <a:ext uri="{FF2B5EF4-FFF2-40B4-BE49-F238E27FC236}">
                    <a16:creationId xmlns:a16="http://schemas.microsoft.com/office/drawing/2014/main" id="{5BE418DE-4961-B70D-C888-04B7B0ADCAE5}"/>
                  </a:ext>
                </a:extLst>
              </p:cNvPr>
              <p:cNvGrpSpPr/>
              <p:nvPr/>
            </p:nvGrpSpPr>
            <p:grpSpPr>
              <a:xfrm>
                <a:off x="2328040" y="2977942"/>
                <a:ext cx="1839808" cy="263457"/>
                <a:chOff x="2328040" y="2381718"/>
                <a:chExt cx="1839808" cy="263457"/>
              </a:xfrm>
            </p:grpSpPr>
            <p:sp>
              <p:nvSpPr>
                <p:cNvPr id="115" name="1 つの角を切り取った四角形 114">
                  <a:extLst>
                    <a:ext uri="{FF2B5EF4-FFF2-40B4-BE49-F238E27FC236}">
                      <a16:creationId xmlns:a16="http://schemas.microsoft.com/office/drawing/2014/main" id="{9C317528-EA5B-7824-5CB0-F7410181AA1D}"/>
                    </a:ext>
                  </a:extLst>
                </p:cNvPr>
                <p:cNvSpPr/>
                <p:nvPr/>
              </p:nvSpPr>
              <p:spPr>
                <a:xfrm>
                  <a:off x="2328040" y="2381718"/>
                  <a:ext cx="1836527" cy="246221"/>
                </a:xfrm>
                <a:prstGeom prst="snip1Rect">
                  <a:avLst>
                    <a:gd name="adj" fmla="val 37990"/>
                  </a:avLst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6" name="テキスト ボックス 115">
                  <a:extLst>
                    <a:ext uri="{FF2B5EF4-FFF2-40B4-BE49-F238E27FC236}">
                      <a16:creationId xmlns:a16="http://schemas.microsoft.com/office/drawing/2014/main" id="{3733C473-7AC9-21D4-DF8B-27A58521C502}"/>
                    </a:ext>
                  </a:extLst>
                </p:cNvPr>
                <p:cNvSpPr txBox="1"/>
                <p:nvPr/>
              </p:nvSpPr>
              <p:spPr>
                <a:xfrm>
                  <a:off x="2425362" y="2398954"/>
                  <a:ext cx="159034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1000" b="1"/>
                    <a:t>模範回答のソースコード</a:t>
                  </a:r>
                </a:p>
              </p:txBody>
            </p:sp>
            <p:cxnSp>
              <p:nvCxnSpPr>
                <p:cNvPr id="117" name="カギ線コネクタ 116">
                  <a:extLst>
                    <a:ext uri="{FF2B5EF4-FFF2-40B4-BE49-F238E27FC236}">
                      <a16:creationId xmlns:a16="http://schemas.microsoft.com/office/drawing/2014/main" id="{A65B6595-C300-B390-C4DE-514028032D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63559" y="2381718"/>
                  <a:ext cx="204289" cy="100230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3" name="角丸四角形 102">
              <a:extLst>
                <a:ext uri="{FF2B5EF4-FFF2-40B4-BE49-F238E27FC236}">
                  <a16:creationId xmlns:a16="http://schemas.microsoft.com/office/drawing/2014/main" id="{BF74284C-935F-9051-E5BB-B5D67EC7C7CD}"/>
                </a:ext>
              </a:extLst>
            </p:cNvPr>
            <p:cNvSpPr/>
            <p:nvPr/>
          </p:nvSpPr>
          <p:spPr>
            <a:xfrm>
              <a:off x="2254571" y="4071218"/>
              <a:ext cx="2017988" cy="307777"/>
            </a:xfrm>
            <a:prstGeom prst="roundRect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テキスト ボックス 103">
              <a:extLst>
                <a:ext uri="{FF2B5EF4-FFF2-40B4-BE49-F238E27FC236}">
                  <a16:creationId xmlns:a16="http://schemas.microsoft.com/office/drawing/2014/main" id="{18766957-63A3-FD57-4B32-901C377AD8C9}"/>
                </a:ext>
              </a:extLst>
            </p:cNvPr>
            <p:cNvSpPr txBox="1"/>
            <p:nvPr/>
          </p:nvSpPr>
          <p:spPr>
            <a:xfrm>
              <a:off x="2233638" y="4076768"/>
              <a:ext cx="19812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/>
                <a:t> </a:t>
              </a:r>
              <a:r>
                <a:rPr kumimoji="1" lang="ja-JP" altLang="en-US" sz="1200" b="1"/>
                <a:t>問題生成</a:t>
              </a:r>
              <a:endParaRPr kumimoji="1" lang="ja-JP" altLang="en-US" sz="1400" b="1"/>
            </a:p>
          </p:txBody>
        </p:sp>
        <p:pic>
          <p:nvPicPr>
            <p:cNvPr id="105" name="図 104" descr="アイコン&#10;&#10;自動的に生成された説明">
              <a:extLst>
                <a:ext uri="{FF2B5EF4-FFF2-40B4-BE49-F238E27FC236}">
                  <a16:creationId xmlns:a16="http://schemas.microsoft.com/office/drawing/2014/main" id="{CF99D172-CE93-1189-B8AF-375E00FB8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7760" y="1845519"/>
              <a:ext cx="351743" cy="436780"/>
            </a:xfrm>
            <a:prstGeom prst="rect">
              <a:avLst/>
            </a:prstGeom>
          </p:spPr>
        </p:pic>
        <p:pic>
          <p:nvPicPr>
            <p:cNvPr id="106" name="図 105" descr="アイコン&#10;&#10;自動的に生成された説明">
              <a:extLst>
                <a:ext uri="{FF2B5EF4-FFF2-40B4-BE49-F238E27FC236}">
                  <a16:creationId xmlns:a16="http://schemas.microsoft.com/office/drawing/2014/main" id="{433D950E-DE71-C2D2-60D6-B9431610F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8672" y="4006716"/>
              <a:ext cx="351743" cy="436780"/>
            </a:xfrm>
            <a:prstGeom prst="rect">
              <a:avLst/>
            </a:prstGeom>
          </p:spPr>
        </p:pic>
        <p:pic>
          <p:nvPicPr>
            <p:cNvPr id="107" name="図 106" descr="アイコン&#10;&#10;自動的に生成された説明">
              <a:extLst>
                <a:ext uri="{FF2B5EF4-FFF2-40B4-BE49-F238E27FC236}">
                  <a16:creationId xmlns:a16="http://schemas.microsoft.com/office/drawing/2014/main" id="{604DC1BF-1944-EA9D-A691-5C4840A7B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7760" y="1396747"/>
              <a:ext cx="409529" cy="384271"/>
            </a:xfrm>
            <a:prstGeom prst="rect">
              <a:avLst/>
            </a:prstGeom>
          </p:spPr>
        </p:pic>
        <p:pic>
          <p:nvPicPr>
            <p:cNvPr id="108" name="図 107" descr="アイコン&#10;&#10;自動的に生成された説明">
              <a:extLst>
                <a:ext uri="{FF2B5EF4-FFF2-40B4-BE49-F238E27FC236}">
                  <a16:creationId xmlns:a16="http://schemas.microsoft.com/office/drawing/2014/main" id="{BA4CC691-D1E4-15FD-C528-F9AAEECA6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6282" y="2373720"/>
              <a:ext cx="409529" cy="384271"/>
            </a:xfrm>
            <a:prstGeom prst="rect">
              <a:avLst/>
            </a:prstGeom>
          </p:spPr>
        </p:pic>
      </p:grpSp>
      <p:grpSp>
        <p:nvGrpSpPr>
          <p:cNvPr id="157" name="グループ化 156">
            <a:extLst>
              <a:ext uri="{FF2B5EF4-FFF2-40B4-BE49-F238E27FC236}">
                <a16:creationId xmlns:a16="http://schemas.microsoft.com/office/drawing/2014/main" id="{E5D69F13-67DB-DAF6-859A-1B4A38EB3DA1}"/>
              </a:ext>
            </a:extLst>
          </p:cNvPr>
          <p:cNvGrpSpPr/>
          <p:nvPr/>
        </p:nvGrpSpPr>
        <p:grpSpPr>
          <a:xfrm>
            <a:off x="1671672" y="4554463"/>
            <a:ext cx="8826819" cy="1437506"/>
            <a:chOff x="1703939" y="4753640"/>
            <a:chExt cx="8826819" cy="1437506"/>
          </a:xfrm>
        </p:grpSpPr>
        <p:grpSp>
          <p:nvGrpSpPr>
            <p:cNvPr id="155" name="グループ化 154">
              <a:extLst>
                <a:ext uri="{FF2B5EF4-FFF2-40B4-BE49-F238E27FC236}">
                  <a16:creationId xmlns:a16="http://schemas.microsoft.com/office/drawing/2014/main" id="{EA72B484-883F-EFB5-2BBE-7D9110CA82F6}"/>
                </a:ext>
              </a:extLst>
            </p:cNvPr>
            <p:cNvGrpSpPr/>
            <p:nvPr/>
          </p:nvGrpSpPr>
          <p:grpSpPr>
            <a:xfrm>
              <a:off x="2246583" y="4830134"/>
              <a:ext cx="8281677" cy="328738"/>
              <a:chOff x="2246583" y="4830134"/>
              <a:chExt cx="8281677" cy="328738"/>
            </a:xfrm>
          </p:grpSpPr>
          <p:sp>
            <p:nvSpPr>
              <p:cNvPr id="129" name="角丸四角形 128">
                <a:extLst>
                  <a:ext uri="{FF2B5EF4-FFF2-40B4-BE49-F238E27FC236}">
                    <a16:creationId xmlns:a16="http://schemas.microsoft.com/office/drawing/2014/main" id="{6851BFBA-9532-4493-F76F-8C5C705D2F95}"/>
                  </a:ext>
                </a:extLst>
              </p:cNvPr>
              <p:cNvSpPr/>
              <p:nvPr/>
            </p:nvSpPr>
            <p:spPr>
              <a:xfrm>
                <a:off x="2246583" y="4830134"/>
                <a:ext cx="8281677" cy="307777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A9292C20-022B-93EA-4093-15C13E7FD167}"/>
                  </a:ext>
                </a:extLst>
              </p:cNvPr>
              <p:cNvSpPr txBox="1"/>
              <p:nvPr/>
            </p:nvSpPr>
            <p:spPr>
              <a:xfrm>
                <a:off x="5410575" y="4851095"/>
                <a:ext cx="18182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 </a:t>
                </a:r>
                <a:r>
                  <a:rPr kumimoji="1" lang="en-US" altLang="ja-JP" sz="1200" b="1" dirty="0"/>
                  <a:t>Role-Setting </a:t>
                </a:r>
                <a:r>
                  <a:rPr lang="en-US" altLang="ja-JP" sz="1200" b="1" dirty="0"/>
                  <a:t>P</a:t>
                </a:r>
                <a:r>
                  <a:rPr kumimoji="1" lang="en-US" altLang="ja-JP" sz="1200" b="1" dirty="0"/>
                  <a:t>rompt </a:t>
                </a:r>
                <a:endParaRPr kumimoji="1" lang="ja-JP" altLang="en-US" sz="1400" b="1"/>
              </a:p>
            </p:txBody>
          </p:sp>
        </p:grpSp>
        <p:grpSp>
          <p:nvGrpSpPr>
            <p:cNvPr id="154" name="グループ化 153">
              <a:extLst>
                <a:ext uri="{FF2B5EF4-FFF2-40B4-BE49-F238E27FC236}">
                  <a16:creationId xmlns:a16="http://schemas.microsoft.com/office/drawing/2014/main" id="{99190C86-06A9-3203-EE5C-0D31D0CBD2B3}"/>
                </a:ext>
              </a:extLst>
            </p:cNvPr>
            <p:cNvGrpSpPr/>
            <p:nvPr/>
          </p:nvGrpSpPr>
          <p:grpSpPr>
            <a:xfrm>
              <a:off x="2249081" y="5264182"/>
              <a:ext cx="8281677" cy="321181"/>
              <a:chOff x="2249081" y="5264182"/>
              <a:chExt cx="8281677" cy="321181"/>
            </a:xfrm>
          </p:grpSpPr>
          <p:sp>
            <p:nvSpPr>
              <p:cNvPr id="130" name="角丸四角形 129">
                <a:extLst>
                  <a:ext uri="{FF2B5EF4-FFF2-40B4-BE49-F238E27FC236}">
                    <a16:creationId xmlns:a16="http://schemas.microsoft.com/office/drawing/2014/main" id="{6EBECD23-B0B0-41C6-6465-8C21D2E63A93}"/>
                  </a:ext>
                </a:extLst>
              </p:cNvPr>
              <p:cNvSpPr/>
              <p:nvPr/>
            </p:nvSpPr>
            <p:spPr>
              <a:xfrm>
                <a:off x="2249081" y="5264182"/>
                <a:ext cx="8281677" cy="307777"/>
              </a:xfrm>
              <a:prstGeom prst="roundRect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400A7A2B-84FA-34E0-FEFD-260034F30B55}"/>
                  </a:ext>
                </a:extLst>
              </p:cNvPr>
              <p:cNvSpPr txBox="1"/>
              <p:nvPr/>
            </p:nvSpPr>
            <p:spPr>
              <a:xfrm>
                <a:off x="5396820" y="5277586"/>
                <a:ext cx="19812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 </a:t>
                </a:r>
                <a:r>
                  <a:rPr lang="en-US" altLang="ja-JP" sz="1200" b="1" dirty="0"/>
                  <a:t>R</a:t>
                </a:r>
                <a:r>
                  <a:rPr kumimoji="1" lang="en-US" altLang="ja-JP" sz="1200" b="1" dirty="0"/>
                  <a:t>ole-Feedback Prompt</a:t>
                </a:r>
                <a:endParaRPr kumimoji="1" lang="ja-JP" altLang="en-US" sz="1400" b="1"/>
              </a:p>
            </p:txBody>
          </p:sp>
        </p:grpSp>
        <p:grpSp>
          <p:nvGrpSpPr>
            <p:cNvPr id="156" name="グループ化 155">
              <a:extLst>
                <a:ext uri="{FF2B5EF4-FFF2-40B4-BE49-F238E27FC236}">
                  <a16:creationId xmlns:a16="http://schemas.microsoft.com/office/drawing/2014/main" id="{8B1DB903-B5FD-8060-40D5-9B7EEBBE4F82}"/>
                </a:ext>
              </a:extLst>
            </p:cNvPr>
            <p:cNvGrpSpPr/>
            <p:nvPr/>
          </p:nvGrpSpPr>
          <p:grpSpPr>
            <a:xfrm>
              <a:off x="2233639" y="5708354"/>
              <a:ext cx="8294622" cy="482792"/>
              <a:chOff x="2233639" y="5708354"/>
              <a:chExt cx="8294622" cy="482792"/>
            </a:xfrm>
          </p:grpSpPr>
          <p:sp>
            <p:nvSpPr>
              <p:cNvPr id="133" name="角丸四角形 132">
                <a:extLst>
                  <a:ext uri="{FF2B5EF4-FFF2-40B4-BE49-F238E27FC236}">
                    <a16:creationId xmlns:a16="http://schemas.microsoft.com/office/drawing/2014/main" id="{1915555B-4DAE-00FE-48F8-206BAC3438FC}"/>
                  </a:ext>
                </a:extLst>
              </p:cNvPr>
              <p:cNvSpPr/>
              <p:nvPr/>
            </p:nvSpPr>
            <p:spPr>
              <a:xfrm>
                <a:off x="2233639" y="5708354"/>
                <a:ext cx="8294622" cy="482792"/>
              </a:xfrm>
              <a:prstGeom prst="roundRect">
                <a:avLst>
                  <a:gd name="adj" fmla="val 6667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38" name="グループ化 137">
                <a:extLst>
                  <a:ext uri="{FF2B5EF4-FFF2-40B4-BE49-F238E27FC236}">
                    <a16:creationId xmlns:a16="http://schemas.microsoft.com/office/drawing/2014/main" id="{71095F7B-E680-BE44-2A5D-ACCB20D4FC2B}"/>
                  </a:ext>
                </a:extLst>
              </p:cNvPr>
              <p:cNvGrpSpPr/>
              <p:nvPr/>
            </p:nvGrpSpPr>
            <p:grpSpPr>
              <a:xfrm>
                <a:off x="2515310" y="5830651"/>
                <a:ext cx="2365737" cy="257555"/>
                <a:chOff x="2346432" y="5898405"/>
                <a:chExt cx="1839808" cy="257555"/>
              </a:xfrm>
            </p:grpSpPr>
            <p:sp>
              <p:nvSpPr>
                <p:cNvPr id="135" name="1 つの角を切り取った四角形 134">
                  <a:extLst>
                    <a:ext uri="{FF2B5EF4-FFF2-40B4-BE49-F238E27FC236}">
                      <a16:creationId xmlns:a16="http://schemas.microsoft.com/office/drawing/2014/main" id="{B0E46E2B-6002-8A0C-FAD7-71AEF1334F81}"/>
                    </a:ext>
                  </a:extLst>
                </p:cNvPr>
                <p:cNvSpPr/>
                <p:nvPr/>
              </p:nvSpPr>
              <p:spPr>
                <a:xfrm>
                  <a:off x="2346432" y="5898405"/>
                  <a:ext cx="1836527" cy="246221"/>
                </a:xfrm>
                <a:prstGeom prst="snip1Rect">
                  <a:avLst>
                    <a:gd name="adj" fmla="val 37990"/>
                  </a:avLst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6" name="テキスト ボックス 135">
                  <a:extLst>
                    <a:ext uri="{FF2B5EF4-FFF2-40B4-BE49-F238E27FC236}">
                      <a16:creationId xmlns:a16="http://schemas.microsoft.com/office/drawing/2014/main" id="{266E92A6-7D01-6187-AC8A-13A206BD12DB}"/>
                    </a:ext>
                  </a:extLst>
                </p:cNvPr>
                <p:cNvSpPr txBox="1"/>
                <p:nvPr/>
              </p:nvSpPr>
              <p:spPr>
                <a:xfrm>
                  <a:off x="2804116" y="5909739"/>
                  <a:ext cx="120891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1000" b="1"/>
                    <a:t>生成された問題</a:t>
                  </a:r>
                  <a:r>
                    <a:rPr kumimoji="1" lang="en-US" altLang="ja-JP" sz="1000" b="1" dirty="0"/>
                    <a:t> 1</a:t>
                  </a:r>
                  <a:endParaRPr kumimoji="1" lang="ja-JP" altLang="en-US" sz="1000" b="1"/>
                </a:p>
              </p:txBody>
            </p:sp>
            <p:cxnSp>
              <p:nvCxnSpPr>
                <p:cNvPr id="137" name="カギ線コネクタ 136">
                  <a:extLst>
                    <a:ext uri="{FF2B5EF4-FFF2-40B4-BE49-F238E27FC236}">
                      <a16:creationId xmlns:a16="http://schemas.microsoft.com/office/drawing/2014/main" id="{C371D772-E340-595F-78A7-D9A0AA3229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1951" y="5898405"/>
                  <a:ext cx="204289" cy="100230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" name="グループ化 142">
                <a:extLst>
                  <a:ext uri="{FF2B5EF4-FFF2-40B4-BE49-F238E27FC236}">
                    <a16:creationId xmlns:a16="http://schemas.microsoft.com/office/drawing/2014/main" id="{B1960A96-1646-FE09-33E2-AA49AB974583}"/>
                  </a:ext>
                </a:extLst>
              </p:cNvPr>
              <p:cNvGrpSpPr/>
              <p:nvPr/>
            </p:nvGrpSpPr>
            <p:grpSpPr>
              <a:xfrm>
                <a:off x="5287108" y="5828842"/>
                <a:ext cx="2365737" cy="257555"/>
                <a:chOff x="2346432" y="5898405"/>
                <a:chExt cx="1839808" cy="257555"/>
              </a:xfrm>
            </p:grpSpPr>
            <p:sp>
              <p:nvSpPr>
                <p:cNvPr id="144" name="1 つの角を切り取った四角形 143">
                  <a:extLst>
                    <a:ext uri="{FF2B5EF4-FFF2-40B4-BE49-F238E27FC236}">
                      <a16:creationId xmlns:a16="http://schemas.microsoft.com/office/drawing/2014/main" id="{1FA19C52-BCC3-8B99-25C3-006A317727A9}"/>
                    </a:ext>
                  </a:extLst>
                </p:cNvPr>
                <p:cNvSpPr/>
                <p:nvPr/>
              </p:nvSpPr>
              <p:spPr>
                <a:xfrm>
                  <a:off x="2346432" y="5898405"/>
                  <a:ext cx="1836527" cy="246221"/>
                </a:xfrm>
                <a:prstGeom prst="snip1Rect">
                  <a:avLst>
                    <a:gd name="adj" fmla="val 37990"/>
                  </a:avLst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5" name="テキスト ボックス 144">
                  <a:extLst>
                    <a:ext uri="{FF2B5EF4-FFF2-40B4-BE49-F238E27FC236}">
                      <a16:creationId xmlns:a16="http://schemas.microsoft.com/office/drawing/2014/main" id="{FDA1C1DD-6686-24A6-04F6-60F9E48FB288}"/>
                    </a:ext>
                  </a:extLst>
                </p:cNvPr>
                <p:cNvSpPr txBox="1"/>
                <p:nvPr/>
              </p:nvSpPr>
              <p:spPr>
                <a:xfrm>
                  <a:off x="2804116" y="5909739"/>
                  <a:ext cx="120891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1000" b="1"/>
                    <a:t>生成された問題</a:t>
                  </a:r>
                  <a:r>
                    <a:rPr kumimoji="1" lang="en-US" altLang="ja-JP" sz="1000" b="1" dirty="0"/>
                    <a:t> 2</a:t>
                  </a:r>
                  <a:endParaRPr kumimoji="1" lang="ja-JP" altLang="en-US" sz="1000" b="1"/>
                </a:p>
              </p:txBody>
            </p:sp>
            <p:cxnSp>
              <p:nvCxnSpPr>
                <p:cNvPr id="146" name="カギ線コネクタ 145">
                  <a:extLst>
                    <a:ext uri="{FF2B5EF4-FFF2-40B4-BE49-F238E27FC236}">
                      <a16:creationId xmlns:a16="http://schemas.microsoft.com/office/drawing/2014/main" id="{BC224C28-3B9F-FFA3-AAF2-6F61A3B085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1951" y="5898405"/>
                  <a:ext cx="204289" cy="100230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グループ化 146">
                <a:extLst>
                  <a:ext uri="{FF2B5EF4-FFF2-40B4-BE49-F238E27FC236}">
                    <a16:creationId xmlns:a16="http://schemas.microsoft.com/office/drawing/2014/main" id="{8BCE869A-56B5-68A3-FA14-70794AC63C8A}"/>
                  </a:ext>
                </a:extLst>
              </p:cNvPr>
              <p:cNvGrpSpPr/>
              <p:nvPr/>
            </p:nvGrpSpPr>
            <p:grpSpPr>
              <a:xfrm>
                <a:off x="8054687" y="5829407"/>
                <a:ext cx="2365737" cy="257555"/>
                <a:chOff x="2346432" y="5898405"/>
                <a:chExt cx="1839808" cy="257555"/>
              </a:xfrm>
            </p:grpSpPr>
            <p:sp>
              <p:nvSpPr>
                <p:cNvPr id="148" name="1 つの角を切り取った四角形 147">
                  <a:extLst>
                    <a:ext uri="{FF2B5EF4-FFF2-40B4-BE49-F238E27FC236}">
                      <a16:creationId xmlns:a16="http://schemas.microsoft.com/office/drawing/2014/main" id="{5276232E-F466-6D90-5C3D-7F8967227B48}"/>
                    </a:ext>
                  </a:extLst>
                </p:cNvPr>
                <p:cNvSpPr/>
                <p:nvPr/>
              </p:nvSpPr>
              <p:spPr>
                <a:xfrm>
                  <a:off x="2346432" y="5898405"/>
                  <a:ext cx="1836527" cy="246221"/>
                </a:xfrm>
                <a:prstGeom prst="snip1Rect">
                  <a:avLst>
                    <a:gd name="adj" fmla="val 37990"/>
                  </a:avLst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93B23A81-2E05-F419-F146-2892183B6958}"/>
                    </a:ext>
                  </a:extLst>
                </p:cNvPr>
                <p:cNvSpPr txBox="1"/>
                <p:nvPr/>
              </p:nvSpPr>
              <p:spPr>
                <a:xfrm>
                  <a:off x="2804116" y="5909739"/>
                  <a:ext cx="120891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1000" b="1"/>
                    <a:t>生成された問題</a:t>
                  </a:r>
                  <a:r>
                    <a:rPr kumimoji="1" lang="en-US" altLang="ja-JP" sz="1000" b="1" dirty="0"/>
                    <a:t> 3</a:t>
                  </a:r>
                  <a:endParaRPr kumimoji="1" lang="ja-JP" altLang="en-US" sz="1000" b="1"/>
                </a:p>
              </p:txBody>
            </p:sp>
            <p:cxnSp>
              <p:nvCxnSpPr>
                <p:cNvPr id="150" name="カギ線コネクタ 149">
                  <a:extLst>
                    <a:ext uri="{FF2B5EF4-FFF2-40B4-BE49-F238E27FC236}">
                      <a16:creationId xmlns:a16="http://schemas.microsoft.com/office/drawing/2014/main" id="{6C002184-754A-7AC4-FC3F-C21048D073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1951" y="5898405"/>
                  <a:ext cx="204289" cy="100230"/>
                </a:xfrm>
                <a:prstGeom prst="bentConnector3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51" name="図 150" descr="アイコン&#10;&#10;自動的に生成された説明">
              <a:extLst>
                <a:ext uri="{FF2B5EF4-FFF2-40B4-BE49-F238E27FC236}">
                  <a16:creationId xmlns:a16="http://schemas.microsoft.com/office/drawing/2014/main" id="{9C3C40B1-74F6-4B67-60C6-094E41020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7759" y="4753640"/>
              <a:ext cx="409529" cy="384271"/>
            </a:xfrm>
            <a:prstGeom prst="rect">
              <a:avLst/>
            </a:prstGeom>
          </p:spPr>
        </p:pic>
        <p:pic>
          <p:nvPicPr>
            <p:cNvPr id="152" name="図 151" descr="アイコン&#10;&#10;自動的に生成された説明">
              <a:extLst>
                <a:ext uri="{FF2B5EF4-FFF2-40B4-BE49-F238E27FC236}">
                  <a16:creationId xmlns:a16="http://schemas.microsoft.com/office/drawing/2014/main" id="{CAB5B2C8-4154-E6D7-668D-33B8ABFEA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1447" y="5199680"/>
              <a:ext cx="351743" cy="436780"/>
            </a:xfrm>
            <a:prstGeom prst="rect">
              <a:avLst/>
            </a:prstGeom>
          </p:spPr>
        </p:pic>
        <p:pic>
          <p:nvPicPr>
            <p:cNvPr id="153" name="図 152" descr="アイコン&#10;&#10;自動的に生成された説明">
              <a:extLst>
                <a:ext uri="{FF2B5EF4-FFF2-40B4-BE49-F238E27FC236}">
                  <a16:creationId xmlns:a16="http://schemas.microsoft.com/office/drawing/2014/main" id="{3C9A5322-F696-ED6B-DE11-E279D5774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3939" y="5718521"/>
              <a:ext cx="409529" cy="384271"/>
            </a:xfrm>
            <a:prstGeom prst="rect">
              <a:avLst/>
            </a:prstGeom>
          </p:spPr>
        </p:pic>
      </p:grpSp>
      <p:sp>
        <p:nvSpPr>
          <p:cNvPr id="158" name="角丸四角形 157">
            <a:extLst>
              <a:ext uri="{FF2B5EF4-FFF2-40B4-BE49-F238E27FC236}">
                <a16:creationId xmlns:a16="http://schemas.microsoft.com/office/drawing/2014/main" id="{204F461A-E017-6785-8F3D-DD912F6CD084}"/>
              </a:ext>
            </a:extLst>
          </p:cNvPr>
          <p:cNvSpPr/>
          <p:nvPr/>
        </p:nvSpPr>
        <p:spPr>
          <a:xfrm>
            <a:off x="2201371" y="6112064"/>
            <a:ext cx="8281677" cy="307777"/>
          </a:xfrm>
          <a:prstGeom prst="round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676B61B7-5BB8-71B0-65AE-E6AE30608304}"/>
              </a:ext>
            </a:extLst>
          </p:cNvPr>
          <p:cNvSpPr txBox="1"/>
          <p:nvPr/>
        </p:nvSpPr>
        <p:spPr>
          <a:xfrm>
            <a:off x="5296852" y="6120446"/>
            <a:ext cx="1981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/>
              <a:t> </a:t>
            </a:r>
            <a:r>
              <a:rPr kumimoji="1" lang="ja-JP" altLang="en-US" sz="1200" b="1"/>
              <a:t>最終的に選択された問題</a:t>
            </a:r>
            <a:endParaRPr kumimoji="1" lang="ja-JP" altLang="en-US" sz="1400" b="1"/>
          </a:p>
        </p:txBody>
      </p:sp>
      <p:pic>
        <p:nvPicPr>
          <p:cNvPr id="160" name="図 159" descr="アイコン&#10;&#10;自動的に生成された説明">
            <a:extLst>
              <a:ext uri="{FF2B5EF4-FFF2-40B4-BE49-F238E27FC236}">
                <a16:creationId xmlns:a16="http://schemas.microsoft.com/office/drawing/2014/main" id="{A0286A5D-3724-3742-9728-EDD98E44C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447" y="6021578"/>
            <a:ext cx="351743" cy="43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6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16C540FA-E83A-F3BB-327B-75574103DE51}"/>
              </a:ext>
            </a:extLst>
          </p:cNvPr>
          <p:cNvGrpSpPr/>
          <p:nvPr/>
        </p:nvGrpSpPr>
        <p:grpSpPr>
          <a:xfrm>
            <a:off x="1326931" y="1074929"/>
            <a:ext cx="3326623" cy="2994453"/>
            <a:chOff x="977462" y="462455"/>
            <a:chExt cx="4103354" cy="3591797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B788CCB7-FFE0-45F7-98DD-757D49CA9FD2}"/>
                </a:ext>
              </a:extLst>
            </p:cNvPr>
            <p:cNvGrpSpPr/>
            <p:nvPr/>
          </p:nvGrpSpPr>
          <p:grpSpPr>
            <a:xfrm>
              <a:off x="977462" y="462455"/>
              <a:ext cx="3280983" cy="3591797"/>
              <a:chOff x="1686282" y="1396747"/>
              <a:chExt cx="2586277" cy="3046749"/>
            </a:xfrm>
          </p:grpSpPr>
          <p:grpSp>
            <p:nvGrpSpPr>
              <p:cNvPr id="3" name="グループ化 2">
                <a:extLst>
                  <a:ext uri="{FF2B5EF4-FFF2-40B4-BE49-F238E27FC236}">
                    <a16:creationId xmlns:a16="http://schemas.microsoft.com/office/drawing/2014/main" id="{56FF9F1F-93AF-6228-DDCE-08B58A857782}"/>
                  </a:ext>
                </a:extLst>
              </p:cNvPr>
              <p:cNvGrpSpPr/>
              <p:nvPr/>
            </p:nvGrpSpPr>
            <p:grpSpPr>
              <a:xfrm>
                <a:off x="2236178" y="1473241"/>
                <a:ext cx="2028394" cy="759956"/>
                <a:chOff x="2217786" y="1542044"/>
                <a:chExt cx="2028394" cy="759956"/>
              </a:xfrm>
            </p:grpSpPr>
            <p:sp>
              <p:nvSpPr>
                <p:cNvPr id="26" name="角丸四角形 25">
                  <a:extLst>
                    <a:ext uri="{FF2B5EF4-FFF2-40B4-BE49-F238E27FC236}">
                      <a16:creationId xmlns:a16="http://schemas.microsoft.com/office/drawing/2014/main" id="{0375DCAB-726E-8DD4-0C83-BBCE9197D206}"/>
                    </a:ext>
                  </a:extLst>
                </p:cNvPr>
                <p:cNvSpPr/>
                <p:nvPr/>
              </p:nvSpPr>
              <p:spPr>
                <a:xfrm>
                  <a:off x="2228192" y="1542044"/>
                  <a:ext cx="2017988" cy="307777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3F77CFF2-7732-FA91-258B-7140D377B03C}"/>
                    </a:ext>
                  </a:extLst>
                </p:cNvPr>
                <p:cNvSpPr txBox="1"/>
                <p:nvPr/>
              </p:nvSpPr>
              <p:spPr>
                <a:xfrm>
                  <a:off x="2328040" y="1548528"/>
                  <a:ext cx="181829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b="1" dirty="0"/>
                    <a:t> </a:t>
                  </a:r>
                  <a:r>
                    <a:rPr kumimoji="1" lang="en-US" altLang="ja-JP" sz="1200" b="1" dirty="0"/>
                    <a:t>Role-Setting </a:t>
                  </a:r>
                  <a:r>
                    <a:rPr lang="en-US" altLang="ja-JP" sz="1200" b="1" dirty="0"/>
                    <a:t>P</a:t>
                  </a:r>
                  <a:r>
                    <a:rPr kumimoji="1" lang="en-US" altLang="ja-JP" sz="1200" b="1" dirty="0"/>
                    <a:t>rompt </a:t>
                  </a:r>
                  <a:endParaRPr kumimoji="1" lang="ja-JP" altLang="en-US" sz="1400" b="1"/>
                </a:p>
              </p:txBody>
            </p:sp>
            <p:sp>
              <p:nvSpPr>
                <p:cNvPr id="28" name="角丸四角形 27">
                  <a:extLst>
                    <a:ext uri="{FF2B5EF4-FFF2-40B4-BE49-F238E27FC236}">
                      <a16:creationId xmlns:a16="http://schemas.microsoft.com/office/drawing/2014/main" id="{BB698752-E205-C658-BFBA-F2284C0A9C96}"/>
                    </a:ext>
                  </a:extLst>
                </p:cNvPr>
                <p:cNvSpPr/>
                <p:nvPr/>
              </p:nvSpPr>
              <p:spPr>
                <a:xfrm>
                  <a:off x="2217786" y="1978824"/>
                  <a:ext cx="2017988" cy="307777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40D684A6-8918-8BA7-CB06-C7B0C1736A9E}"/>
                    </a:ext>
                  </a:extLst>
                </p:cNvPr>
                <p:cNvSpPr txBox="1"/>
                <p:nvPr/>
              </p:nvSpPr>
              <p:spPr>
                <a:xfrm>
                  <a:off x="2236179" y="1994223"/>
                  <a:ext cx="19812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b="1" dirty="0"/>
                    <a:t> </a:t>
                  </a:r>
                  <a:r>
                    <a:rPr lang="en-US" altLang="ja-JP" sz="1200" b="1" dirty="0"/>
                    <a:t>R</a:t>
                  </a:r>
                  <a:r>
                    <a:rPr kumimoji="1" lang="en-US" altLang="ja-JP" sz="1200" b="1" dirty="0"/>
                    <a:t>ole-Feedback Prompt</a:t>
                  </a:r>
                  <a:endParaRPr kumimoji="1" lang="ja-JP" altLang="en-US" sz="1400" b="1"/>
                </a:p>
              </p:txBody>
            </p:sp>
          </p:grpSp>
          <p:grpSp>
            <p:nvGrpSpPr>
              <p:cNvPr id="4" name="グループ化 3">
                <a:extLst>
                  <a:ext uri="{FF2B5EF4-FFF2-40B4-BE49-F238E27FC236}">
                    <a16:creationId xmlns:a16="http://schemas.microsoft.com/office/drawing/2014/main" id="{1387A4DE-3150-BF91-EBD9-7C43680FBF0F}"/>
                  </a:ext>
                </a:extLst>
              </p:cNvPr>
              <p:cNvGrpSpPr/>
              <p:nvPr/>
            </p:nvGrpSpPr>
            <p:grpSpPr>
              <a:xfrm>
                <a:off x="2233638" y="2346801"/>
                <a:ext cx="2017989" cy="1595414"/>
                <a:chOff x="2228191" y="2297102"/>
                <a:chExt cx="2017989" cy="1595414"/>
              </a:xfrm>
            </p:grpSpPr>
            <p:sp>
              <p:nvSpPr>
                <p:cNvPr id="11" name="角丸四角形 10">
                  <a:extLst>
                    <a:ext uri="{FF2B5EF4-FFF2-40B4-BE49-F238E27FC236}">
                      <a16:creationId xmlns:a16="http://schemas.microsoft.com/office/drawing/2014/main" id="{81D6231B-03AA-D9C9-82B3-AE9CB76D96E2}"/>
                    </a:ext>
                  </a:extLst>
                </p:cNvPr>
                <p:cNvSpPr/>
                <p:nvPr/>
              </p:nvSpPr>
              <p:spPr>
                <a:xfrm>
                  <a:off x="2228191" y="2297102"/>
                  <a:ext cx="2017989" cy="1595414"/>
                </a:xfrm>
                <a:prstGeom prst="roundRect">
                  <a:avLst>
                    <a:gd name="adj" fmla="val 6667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FE295679-898F-C705-8B7B-9EFE1397C550}"/>
                    </a:ext>
                  </a:extLst>
                </p:cNvPr>
                <p:cNvSpPr txBox="1"/>
                <p:nvPr/>
              </p:nvSpPr>
              <p:spPr>
                <a:xfrm>
                  <a:off x="2355592" y="3550013"/>
                  <a:ext cx="17298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b="1" dirty="0" err="1"/>
                    <a:t>CoT</a:t>
                  </a:r>
                  <a:endParaRPr kumimoji="1" lang="ja-JP" altLang="en-US" sz="1400" b="1"/>
                </a:p>
              </p:txBody>
            </p:sp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EBE48D7-2878-BC2E-951C-083CF928BD31}"/>
                    </a:ext>
                  </a:extLst>
                </p:cNvPr>
                <p:cNvSpPr txBox="1"/>
                <p:nvPr/>
              </p:nvSpPr>
              <p:spPr>
                <a:xfrm>
                  <a:off x="2570450" y="3307740"/>
                  <a:ext cx="131523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b="1" dirty="0"/>
                    <a:t>Few-Shot</a:t>
                  </a:r>
                  <a:endParaRPr kumimoji="1" lang="ja-JP" altLang="en-US" sz="1200" b="1"/>
                </a:p>
              </p:txBody>
            </p:sp>
            <p:grpSp>
              <p:nvGrpSpPr>
                <p:cNvPr id="14" name="グループ化 13">
                  <a:extLst>
                    <a:ext uri="{FF2B5EF4-FFF2-40B4-BE49-F238E27FC236}">
                      <a16:creationId xmlns:a16="http://schemas.microsoft.com/office/drawing/2014/main" id="{06313EBC-CE6E-F373-89B3-BF22DD0F00E2}"/>
                    </a:ext>
                  </a:extLst>
                </p:cNvPr>
                <p:cNvGrpSpPr/>
                <p:nvPr/>
              </p:nvGrpSpPr>
              <p:grpSpPr>
                <a:xfrm>
                  <a:off x="2328040" y="2381718"/>
                  <a:ext cx="1839808" cy="270117"/>
                  <a:chOff x="2328040" y="2381718"/>
                  <a:chExt cx="1839808" cy="270117"/>
                </a:xfrm>
              </p:grpSpPr>
              <p:sp>
                <p:nvSpPr>
                  <p:cNvPr id="23" name="1 つの角を切り取った四角形 22">
                    <a:extLst>
                      <a:ext uri="{FF2B5EF4-FFF2-40B4-BE49-F238E27FC236}">
                        <a16:creationId xmlns:a16="http://schemas.microsoft.com/office/drawing/2014/main" id="{0D4B4024-9398-CAE0-6D92-8C0A198CCA5A}"/>
                      </a:ext>
                    </a:extLst>
                  </p:cNvPr>
                  <p:cNvSpPr/>
                  <p:nvPr/>
                </p:nvSpPr>
                <p:spPr>
                  <a:xfrm>
                    <a:off x="2328040" y="2381718"/>
                    <a:ext cx="1836527" cy="246221"/>
                  </a:xfrm>
                  <a:prstGeom prst="snip1Rect">
                    <a:avLst>
                      <a:gd name="adj" fmla="val 37990"/>
                    </a:avLst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4" name="テキスト ボックス 23">
                    <a:extLst>
                      <a:ext uri="{FF2B5EF4-FFF2-40B4-BE49-F238E27FC236}">
                        <a16:creationId xmlns:a16="http://schemas.microsoft.com/office/drawing/2014/main" id="{B31A4574-E4C2-A113-38BA-7C7DF4B396B8}"/>
                      </a:ext>
                    </a:extLst>
                  </p:cNvPr>
                  <p:cNvSpPr txBox="1"/>
                  <p:nvPr/>
                </p:nvSpPr>
                <p:spPr>
                  <a:xfrm>
                    <a:off x="2942154" y="2405614"/>
                    <a:ext cx="57859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sz="1000" b="1"/>
                      <a:t>問題文</a:t>
                    </a:r>
                  </a:p>
                </p:txBody>
              </p:sp>
              <p:cxnSp>
                <p:nvCxnSpPr>
                  <p:cNvPr id="25" name="カギ線コネクタ 24">
                    <a:extLst>
                      <a:ext uri="{FF2B5EF4-FFF2-40B4-BE49-F238E27FC236}">
                        <a16:creationId xmlns:a16="http://schemas.microsoft.com/office/drawing/2014/main" id="{D5A35B8B-0A2E-101F-ACE9-8ED0238936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3559" y="2381718"/>
                    <a:ext cx="204289" cy="100230"/>
                  </a:xfrm>
                  <a:prstGeom prst="bentConnector3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" name="グループ化 14">
                  <a:extLst>
                    <a:ext uri="{FF2B5EF4-FFF2-40B4-BE49-F238E27FC236}">
                      <a16:creationId xmlns:a16="http://schemas.microsoft.com/office/drawing/2014/main" id="{000D4675-18A3-5A06-FD9D-D48F8BC91CED}"/>
                    </a:ext>
                  </a:extLst>
                </p:cNvPr>
                <p:cNvGrpSpPr/>
                <p:nvPr/>
              </p:nvGrpSpPr>
              <p:grpSpPr>
                <a:xfrm>
                  <a:off x="2328040" y="2679830"/>
                  <a:ext cx="1839808" cy="270746"/>
                  <a:chOff x="2328040" y="2381718"/>
                  <a:chExt cx="1839808" cy="270746"/>
                </a:xfrm>
              </p:grpSpPr>
              <p:sp>
                <p:nvSpPr>
                  <p:cNvPr id="20" name="1 つの角を切り取った四角形 19">
                    <a:extLst>
                      <a:ext uri="{FF2B5EF4-FFF2-40B4-BE49-F238E27FC236}">
                        <a16:creationId xmlns:a16="http://schemas.microsoft.com/office/drawing/2014/main" id="{48C7D6D7-5C4A-1712-DE40-CCFA973F44FF}"/>
                      </a:ext>
                    </a:extLst>
                  </p:cNvPr>
                  <p:cNvSpPr/>
                  <p:nvPr/>
                </p:nvSpPr>
                <p:spPr>
                  <a:xfrm>
                    <a:off x="2328040" y="2381718"/>
                    <a:ext cx="1836527" cy="246221"/>
                  </a:xfrm>
                  <a:prstGeom prst="snip1Rect">
                    <a:avLst>
                      <a:gd name="adj" fmla="val 37990"/>
                    </a:avLst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" name="テキスト ボックス 20">
                    <a:extLst>
                      <a:ext uri="{FF2B5EF4-FFF2-40B4-BE49-F238E27FC236}">
                        <a16:creationId xmlns:a16="http://schemas.microsoft.com/office/drawing/2014/main" id="{95FFFF36-82EE-50BF-B1BC-5FF4C4009120}"/>
                      </a:ext>
                    </a:extLst>
                  </p:cNvPr>
                  <p:cNvSpPr txBox="1"/>
                  <p:nvPr/>
                </p:nvSpPr>
                <p:spPr>
                  <a:xfrm>
                    <a:off x="2603576" y="2406243"/>
                    <a:ext cx="13365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ja-JP" altLang="en-US" sz="1000" b="1"/>
                      <a:t>学生のソースコード</a:t>
                    </a:r>
                    <a:endParaRPr kumimoji="1" lang="ja-JP" altLang="en-US" sz="1000" b="1"/>
                  </a:p>
                </p:txBody>
              </p:sp>
              <p:cxnSp>
                <p:nvCxnSpPr>
                  <p:cNvPr id="22" name="カギ線コネクタ 21">
                    <a:extLst>
                      <a:ext uri="{FF2B5EF4-FFF2-40B4-BE49-F238E27FC236}">
                        <a16:creationId xmlns:a16="http://schemas.microsoft.com/office/drawing/2014/main" id="{78A19D65-F1A6-0D1A-615B-724D3A0DBA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3559" y="2381718"/>
                    <a:ext cx="204289" cy="100230"/>
                  </a:xfrm>
                  <a:prstGeom prst="bentConnector3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グループ化 15">
                  <a:extLst>
                    <a:ext uri="{FF2B5EF4-FFF2-40B4-BE49-F238E27FC236}">
                      <a16:creationId xmlns:a16="http://schemas.microsoft.com/office/drawing/2014/main" id="{F8AC2CDE-EACA-C274-4782-0B76C65704CC}"/>
                    </a:ext>
                  </a:extLst>
                </p:cNvPr>
                <p:cNvGrpSpPr/>
                <p:nvPr/>
              </p:nvGrpSpPr>
              <p:grpSpPr>
                <a:xfrm>
                  <a:off x="2328040" y="2977942"/>
                  <a:ext cx="1839808" cy="271524"/>
                  <a:chOff x="2328040" y="2381718"/>
                  <a:chExt cx="1839808" cy="271524"/>
                </a:xfrm>
              </p:grpSpPr>
              <p:sp>
                <p:nvSpPr>
                  <p:cNvPr id="17" name="1 つの角を切り取った四角形 16">
                    <a:extLst>
                      <a:ext uri="{FF2B5EF4-FFF2-40B4-BE49-F238E27FC236}">
                        <a16:creationId xmlns:a16="http://schemas.microsoft.com/office/drawing/2014/main" id="{C1A7D2B4-634F-3A86-D3FD-00F802C34527}"/>
                      </a:ext>
                    </a:extLst>
                  </p:cNvPr>
                  <p:cNvSpPr/>
                  <p:nvPr/>
                </p:nvSpPr>
                <p:spPr>
                  <a:xfrm>
                    <a:off x="2328040" y="2381718"/>
                    <a:ext cx="1836527" cy="246221"/>
                  </a:xfrm>
                  <a:prstGeom prst="snip1Rect">
                    <a:avLst>
                      <a:gd name="adj" fmla="val 37990"/>
                    </a:avLst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" name="テキスト ボックス 17">
                    <a:extLst>
                      <a:ext uri="{FF2B5EF4-FFF2-40B4-BE49-F238E27FC236}">
                        <a16:creationId xmlns:a16="http://schemas.microsoft.com/office/drawing/2014/main" id="{2846E9A3-3037-E66B-B206-86EECAF91A95}"/>
                      </a:ext>
                    </a:extLst>
                  </p:cNvPr>
                  <p:cNvSpPr txBox="1"/>
                  <p:nvPr/>
                </p:nvSpPr>
                <p:spPr>
                  <a:xfrm>
                    <a:off x="2488934" y="2407021"/>
                    <a:ext cx="159034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sz="1000" b="1"/>
                      <a:t>模範回答のソースコード</a:t>
                    </a:r>
                  </a:p>
                </p:txBody>
              </p:sp>
              <p:cxnSp>
                <p:nvCxnSpPr>
                  <p:cNvPr id="19" name="カギ線コネクタ 18">
                    <a:extLst>
                      <a:ext uri="{FF2B5EF4-FFF2-40B4-BE49-F238E27FC236}">
                        <a16:creationId xmlns:a16="http://schemas.microsoft.com/office/drawing/2014/main" id="{201BF3F3-4EC1-9B32-BFFD-637EA5CDE3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3559" y="2381718"/>
                    <a:ext cx="204289" cy="100230"/>
                  </a:xfrm>
                  <a:prstGeom prst="bentConnector3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" name="角丸四角形 4">
                <a:extLst>
                  <a:ext uri="{FF2B5EF4-FFF2-40B4-BE49-F238E27FC236}">
                    <a16:creationId xmlns:a16="http://schemas.microsoft.com/office/drawing/2014/main" id="{4DC5C30D-9179-EE7A-7725-B8FC6956E0C0}"/>
                  </a:ext>
                </a:extLst>
              </p:cNvPr>
              <p:cNvSpPr/>
              <p:nvPr/>
            </p:nvSpPr>
            <p:spPr>
              <a:xfrm>
                <a:off x="2254571" y="4071218"/>
                <a:ext cx="2017988" cy="307777"/>
              </a:xfrm>
              <a:prstGeom prst="roundRect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394B2AD-B820-5828-E836-11896BBF00C3}"/>
                  </a:ext>
                </a:extLst>
              </p:cNvPr>
              <p:cNvSpPr txBox="1"/>
              <p:nvPr/>
            </p:nvSpPr>
            <p:spPr>
              <a:xfrm>
                <a:off x="2233638" y="4065423"/>
                <a:ext cx="19812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 </a:t>
                </a:r>
                <a:r>
                  <a:rPr kumimoji="1" lang="ja-JP" altLang="en-US" sz="1200" b="1"/>
                  <a:t>問題生成</a:t>
                </a:r>
                <a:endParaRPr kumimoji="1" lang="ja-JP" altLang="en-US" sz="1400" b="1"/>
              </a:p>
            </p:txBody>
          </p:sp>
          <p:pic>
            <p:nvPicPr>
              <p:cNvPr id="7" name="図 6" descr="アイコン&#10;&#10;自動的に生成された説明">
                <a:extLst>
                  <a:ext uri="{FF2B5EF4-FFF2-40B4-BE49-F238E27FC236}">
                    <a16:creationId xmlns:a16="http://schemas.microsoft.com/office/drawing/2014/main" id="{6D1CB6F8-1BB6-5CE6-BA21-B36636D28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7760" y="1845519"/>
                <a:ext cx="351743" cy="436780"/>
              </a:xfrm>
              <a:prstGeom prst="rect">
                <a:avLst/>
              </a:prstGeom>
            </p:spPr>
          </p:pic>
          <p:pic>
            <p:nvPicPr>
              <p:cNvPr id="8" name="図 7" descr="アイコン&#10;&#10;自動的に生成された説明">
                <a:extLst>
                  <a:ext uri="{FF2B5EF4-FFF2-40B4-BE49-F238E27FC236}">
                    <a16:creationId xmlns:a16="http://schemas.microsoft.com/office/drawing/2014/main" id="{208B4B01-36FC-BD58-9377-59BD3A9A4B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8672" y="4006716"/>
                <a:ext cx="351743" cy="436780"/>
              </a:xfrm>
              <a:prstGeom prst="rect">
                <a:avLst/>
              </a:prstGeom>
            </p:spPr>
          </p:pic>
          <p:pic>
            <p:nvPicPr>
              <p:cNvPr id="9" name="図 8" descr="アイコン&#10;&#10;自動的に生成された説明">
                <a:extLst>
                  <a:ext uri="{FF2B5EF4-FFF2-40B4-BE49-F238E27FC236}">
                    <a16:creationId xmlns:a16="http://schemas.microsoft.com/office/drawing/2014/main" id="{9847F78A-C4A2-4EBC-C9FB-22B657AC54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7760" y="1396747"/>
                <a:ext cx="409529" cy="384271"/>
              </a:xfrm>
              <a:prstGeom prst="rect">
                <a:avLst/>
              </a:prstGeom>
            </p:spPr>
          </p:pic>
          <p:pic>
            <p:nvPicPr>
              <p:cNvPr id="10" name="図 9" descr="アイコン&#10;&#10;自動的に生成された説明">
                <a:extLst>
                  <a:ext uri="{FF2B5EF4-FFF2-40B4-BE49-F238E27FC236}">
                    <a16:creationId xmlns:a16="http://schemas.microsoft.com/office/drawing/2014/main" id="{5B30D0D8-E1AD-474D-F891-9107B69F7B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6282" y="2373720"/>
                <a:ext cx="409529" cy="384271"/>
              </a:xfrm>
              <a:prstGeom prst="rect">
                <a:avLst/>
              </a:prstGeom>
            </p:spPr>
          </p:pic>
        </p:grpSp>
        <p:sp>
          <p:nvSpPr>
            <p:cNvPr id="30" name="乗算記号 29">
              <a:extLst>
                <a:ext uri="{FF2B5EF4-FFF2-40B4-BE49-F238E27FC236}">
                  <a16:creationId xmlns:a16="http://schemas.microsoft.com/office/drawing/2014/main" id="{B4ED7008-7CDF-3240-3BA7-F22059FBED20}"/>
                </a:ext>
              </a:extLst>
            </p:cNvPr>
            <p:cNvSpPr/>
            <p:nvPr/>
          </p:nvSpPr>
          <p:spPr>
            <a:xfrm>
              <a:off x="4482025" y="2132446"/>
              <a:ext cx="325820" cy="304966"/>
            </a:xfrm>
            <a:prstGeom prst="mathMultiply">
              <a:avLst>
                <a:gd name="adj1" fmla="val 856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3AD2B022-FC33-C4B1-FBDE-607C741E9C01}"/>
                </a:ext>
              </a:extLst>
            </p:cNvPr>
            <p:cNvSpPr txBox="1"/>
            <p:nvPr/>
          </p:nvSpPr>
          <p:spPr>
            <a:xfrm>
              <a:off x="4754996" y="2065890"/>
              <a:ext cx="325820" cy="400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b="1" dirty="0"/>
                <a:t>3</a:t>
              </a:r>
              <a:endParaRPr kumimoji="1" lang="ja-JP" altLang="en-US" sz="2000" b="1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60A81EDE-6209-F211-FE88-827D46021DDF}"/>
              </a:ext>
            </a:extLst>
          </p:cNvPr>
          <p:cNvGrpSpPr/>
          <p:nvPr/>
        </p:nvGrpSpPr>
        <p:grpSpPr>
          <a:xfrm>
            <a:off x="613162" y="4527588"/>
            <a:ext cx="4413411" cy="1437506"/>
            <a:chOff x="1703939" y="4753640"/>
            <a:chExt cx="4413411" cy="1437506"/>
          </a:xfrm>
        </p:grpSpPr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77E2417E-006A-802B-4912-D140902D3C5A}"/>
                </a:ext>
              </a:extLst>
            </p:cNvPr>
            <p:cNvGrpSpPr/>
            <p:nvPr/>
          </p:nvGrpSpPr>
          <p:grpSpPr>
            <a:xfrm>
              <a:off x="2246584" y="4830134"/>
              <a:ext cx="3870766" cy="328738"/>
              <a:chOff x="2246584" y="4830134"/>
              <a:chExt cx="3870766" cy="328738"/>
            </a:xfrm>
          </p:grpSpPr>
          <p:sp>
            <p:nvSpPr>
              <p:cNvPr id="54" name="角丸四角形 53">
                <a:extLst>
                  <a:ext uri="{FF2B5EF4-FFF2-40B4-BE49-F238E27FC236}">
                    <a16:creationId xmlns:a16="http://schemas.microsoft.com/office/drawing/2014/main" id="{C3D6978C-1F7B-0A9F-8964-12DFD07C2C8A}"/>
                  </a:ext>
                </a:extLst>
              </p:cNvPr>
              <p:cNvSpPr/>
              <p:nvPr/>
            </p:nvSpPr>
            <p:spPr>
              <a:xfrm>
                <a:off x="2246584" y="4830134"/>
                <a:ext cx="3870766" cy="307777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65AF469-A2B2-B8C7-0ACB-F7BCFA1DF45D}"/>
                  </a:ext>
                </a:extLst>
              </p:cNvPr>
              <p:cNvSpPr txBox="1"/>
              <p:nvPr/>
            </p:nvSpPr>
            <p:spPr>
              <a:xfrm>
                <a:off x="3171876" y="4851095"/>
                <a:ext cx="18182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 </a:t>
                </a:r>
                <a:r>
                  <a:rPr kumimoji="1" lang="en-US" altLang="ja-JP" sz="1200" b="1" dirty="0"/>
                  <a:t>Role-Setting </a:t>
                </a:r>
                <a:r>
                  <a:rPr lang="en-US" altLang="ja-JP" sz="1200" b="1" dirty="0"/>
                  <a:t>P</a:t>
                </a:r>
                <a:r>
                  <a:rPr kumimoji="1" lang="en-US" altLang="ja-JP" sz="1200" b="1" dirty="0"/>
                  <a:t>rompt </a:t>
                </a:r>
                <a:endParaRPr kumimoji="1" lang="ja-JP" altLang="en-US" sz="1400" b="1"/>
              </a:p>
            </p:txBody>
          </p:sp>
        </p:grp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5646F4D3-92E1-7CD1-CA3D-64ADB26CD1A0}"/>
                </a:ext>
              </a:extLst>
            </p:cNvPr>
            <p:cNvGrpSpPr/>
            <p:nvPr/>
          </p:nvGrpSpPr>
          <p:grpSpPr>
            <a:xfrm>
              <a:off x="2249082" y="5264182"/>
              <a:ext cx="3868268" cy="314148"/>
              <a:chOff x="2249082" y="5264182"/>
              <a:chExt cx="3868268" cy="314148"/>
            </a:xfrm>
          </p:grpSpPr>
          <p:sp>
            <p:nvSpPr>
              <p:cNvPr id="52" name="角丸四角形 51">
                <a:extLst>
                  <a:ext uri="{FF2B5EF4-FFF2-40B4-BE49-F238E27FC236}">
                    <a16:creationId xmlns:a16="http://schemas.microsoft.com/office/drawing/2014/main" id="{570D1188-53B4-5C56-D4B9-2E1723C92A6C}"/>
                  </a:ext>
                </a:extLst>
              </p:cNvPr>
              <p:cNvSpPr/>
              <p:nvPr/>
            </p:nvSpPr>
            <p:spPr>
              <a:xfrm>
                <a:off x="2249082" y="5264182"/>
                <a:ext cx="3868268" cy="307777"/>
              </a:xfrm>
              <a:prstGeom prst="roundRect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361D129-096D-CC4C-5224-C269461FE15D}"/>
                  </a:ext>
                </a:extLst>
              </p:cNvPr>
              <p:cNvSpPr txBox="1"/>
              <p:nvPr/>
            </p:nvSpPr>
            <p:spPr>
              <a:xfrm>
                <a:off x="3191366" y="5270553"/>
                <a:ext cx="19812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 </a:t>
                </a:r>
                <a:r>
                  <a:rPr lang="en-US" altLang="ja-JP" sz="1200" b="1" dirty="0"/>
                  <a:t>R</a:t>
                </a:r>
                <a:r>
                  <a:rPr kumimoji="1" lang="en-US" altLang="ja-JP" sz="1200" b="1" dirty="0"/>
                  <a:t>ole-Feedback Prompt</a:t>
                </a:r>
                <a:endParaRPr kumimoji="1" lang="ja-JP" altLang="en-US" sz="1400" b="1"/>
              </a:p>
            </p:txBody>
          </p:sp>
        </p:grpSp>
        <p:sp>
          <p:nvSpPr>
            <p:cNvPr id="39" name="角丸四角形 38">
              <a:extLst>
                <a:ext uri="{FF2B5EF4-FFF2-40B4-BE49-F238E27FC236}">
                  <a16:creationId xmlns:a16="http://schemas.microsoft.com/office/drawing/2014/main" id="{389C9312-C1D9-0E8A-EF21-17CBA54DC455}"/>
                </a:ext>
              </a:extLst>
            </p:cNvPr>
            <p:cNvSpPr/>
            <p:nvPr/>
          </p:nvSpPr>
          <p:spPr>
            <a:xfrm>
              <a:off x="2233639" y="5708354"/>
              <a:ext cx="3883710" cy="482792"/>
            </a:xfrm>
            <a:prstGeom prst="roundRect">
              <a:avLst>
                <a:gd name="adj" fmla="val 666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6" name="図 35" descr="アイコン&#10;&#10;自動的に生成された説明">
              <a:extLst>
                <a:ext uri="{FF2B5EF4-FFF2-40B4-BE49-F238E27FC236}">
                  <a16:creationId xmlns:a16="http://schemas.microsoft.com/office/drawing/2014/main" id="{92AF4EF9-E1EC-EAAD-B856-FB8544241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17759" y="4753640"/>
              <a:ext cx="409529" cy="384271"/>
            </a:xfrm>
            <a:prstGeom prst="rect">
              <a:avLst/>
            </a:prstGeom>
          </p:spPr>
        </p:pic>
        <p:pic>
          <p:nvPicPr>
            <p:cNvPr id="37" name="図 36" descr="アイコン&#10;&#10;自動的に生成された説明">
              <a:extLst>
                <a:ext uri="{FF2B5EF4-FFF2-40B4-BE49-F238E27FC236}">
                  <a16:creationId xmlns:a16="http://schemas.microsoft.com/office/drawing/2014/main" id="{3FD7A7D2-7193-F0CF-F574-6C5ECBD54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1447" y="5199680"/>
              <a:ext cx="351743" cy="436780"/>
            </a:xfrm>
            <a:prstGeom prst="rect">
              <a:avLst/>
            </a:prstGeom>
          </p:spPr>
        </p:pic>
        <p:pic>
          <p:nvPicPr>
            <p:cNvPr id="38" name="図 37" descr="アイコン&#10;&#10;自動的に生成された説明">
              <a:extLst>
                <a:ext uri="{FF2B5EF4-FFF2-40B4-BE49-F238E27FC236}">
                  <a16:creationId xmlns:a16="http://schemas.microsoft.com/office/drawing/2014/main" id="{B3217D2C-5613-FF0D-29BB-CB3278028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03939" y="5718521"/>
              <a:ext cx="409529" cy="384271"/>
            </a:xfrm>
            <a:prstGeom prst="rect">
              <a:avLst/>
            </a:prstGeom>
          </p:spPr>
        </p:pic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72D313CD-879F-C68B-E106-D266B964ECB5}"/>
              </a:ext>
            </a:extLst>
          </p:cNvPr>
          <p:cNvGrpSpPr/>
          <p:nvPr/>
        </p:nvGrpSpPr>
        <p:grpSpPr>
          <a:xfrm>
            <a:off x="1204787" y="5598718"/>
            <a:ext cx="1214279" cy="249958"/>
            <a:chOff x="2612057" y="5591101"/>
            <a:chExt cx="1276358" cy="249958"/>
          </a:xfrm>
        </p:grpSpPr>
        <p:sp>
          <p:nvSpPr>
            <p:cNvPr id="59" name="1 つの角を切り取った四角形 58">
              <a:extLst>
                <a:ext uri="{FF2B5EF4-FFF2-40B4-BE49-F238E27FC236}">
                  <a16:creationId xmlns:a16="http://schemas.microsoft.com/office/drawing/2014/main" id="{BD3FAF5E-7B18-B9C4-811A-22CF7B7A4A7C}"/>
                </a:ext>
              </a:extLst>
            </p:cNvPr>
            <p:cNvSpPr/>
            <p:nvPr/>
          </p:nvSpPr>
          <p:spPr>
            <a:xfrm>
              <a:off x="2627615" y="5591101"/>
              <a:ext cx="1248823" cy="246221"/>
            </a:xfrm>
            <a:prstGeom prst="snip1Rect">
              <a:avLst>
                <a:gd name="adj" fmla="val 37990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79275766-C415-A962-4CBD-1304F51F3AAB}"/>
                </a:ext>
              </a:extLst>
            </p:cNvPr>
            <p:cNvSpPr txBox="1"/>
            <p:nvPr/>
          </p:nvSpPr>
          <p:spPr>
            <a:xfrm>
              <a:off x="2612057" y="5594838"/>
              <a:ext cx="1248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b="1"/>
                <a:t>生成された問題</a:t>
              </a:r>
              <a:r>
                <a:rPr kumimoji="1" lang="en-US" altLang="ja-JP" sz="1000" b="1" dirty="0"/>
                <a:t>1</a:t>
              </a:r>
              <a:endParaRPr kumimoji="1" lang="ja-JP" altLang="en-US" sz="1000" b="1"/>
            </a:p>
          </p:txBody>
        </p:sp>
        <p:cxnSp>
          <p:nvCxnSpPr>
            <p:cNvPr id="61" name="カギ線コネクタ 60">
              <a:extLst>
                <a:ext uri="{FF2B5EF4-FFF2-40B4-BE49-F238E27FC236}">
                  <a16:creationId xmlns:a16="http://schemas.microsoft.com/office/drawing/2014/main" id="{191952E2-0BF8-18A0-FA7D-598D68AA5EF9}"/>
                </a:ext>
              </a:extLst>
            </p:cNvPr>
            <p:cNvCxnSpPr>
              <a:cxnSpLocks/>
            </p:cNvCxnSpPr>
            <p:nvPr/>
          </p:nvCxnSpPr>
          <p:spPr>
            <a:xfrm>
              <a:off x="3625728" y="5591101"/>
              <a:ext cx="262687" cy="100230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9D853949-B85E-532A-83A3-E9719C606151}"/>
              </a:ext>
            </a:extLst>
          </p:cNvPr>
          <p:cNvGrpSpPr/>
          <p:nvPr/>
        </p:nvGrpSpPr>
        <p:grpSpPr>
          <a:xfrm>
            <a:off x="2462034" y="5599581"/>
            <a:ext cx="1245926" cy="249958"/>
            <a:chOff x="2612057" y="5591101"/>
            <a:chExt cx="1276358" cy="249958"/>
          </a:xfrm>
        </p:grpSpPr>
        <p:sp>
          <p:nvSpPr>
            <p:cNvPr id="67" name="1 つの角を切り取った四角形 66">
              <a:extLst>
                <a:ext uri="{FF2B5EF4-FFF2-40B4-BE49-F238E27FC236}">
                  <a16:creationId xmlns:a16="http://schemas.microsoft.com/office/drawing/2014/main" id="{F47A7F48-98D7-BAB6-13F7-9442222CD89A}"/>
                </a:ext>
              </a:extLst>
            </p:cNvPr>
            <p:cNvSpPr/>
            <p:nvPr/>
          </p:nvSpPr>
          <p:spPr>
            <a:xfrm>
              <a:off x="2627615" y="5591101"/>
              <a:ext cx="1248823" cy="246221"/>
            </a:xfrm>
            <a:prstGeom prst="snip1Rect">
              <a:avLst>
                <a:gd name="adj" fmla="val 37990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C0C18106-86CE-50EC-A5EC-6A8D4FDDABF0}"/>
                </a:ext>
              </a:extLst>
            </p:cNvPr>
            <p:cNvSpPr txBox="1"/>
            <p:nvPr/>
          </p:nvSpPr>
          <p:spPr>
            <a:xfrm>
              <a:off x="2612057" y="5594838"/>
              <a:ext cx="1248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b="1"/>
                <a:t>生成された問題</a:t>
              </a:r>
              <a:r>
                <a:rPr lang="en-US" altLang="ja-JP" sz="1000" b="1" dirty="0"/>
                <a:t>2</a:t>
              </a:r>
              <a:endParaRPr kumimoji="1" lang="ja-JP" altLang="en-US" sz="1000" b="1"/>
            </a:p>
          </p:txBody>
        </p:sp>
        <p:cxnSp>
          <p:nvCxnSpPr>
            <p:cNvPr id="69" name="カギ線コネクタ 68">
              <a:extLst>
                <a:ext uri="{FF2B5EF4-FFF2-40B4-BE49-F238E27FC236}">
                  <a16:creationId xmlns:a16="http://schemas.microsoft.com/office/drawing/2014/main" id="{74FE67D7-C748-8608-CF57-0ABAFA849730}"/>
                </a:ext>
              </a:extLst>
            </p:cNvPr>
            <p:cNvCxnSpPr>
              <a:cxnSpLocks/>
            </p:cNvCxnSpPr>
            <p:nvPr/>
          </p:nvCxnSpPr>
          <p:spPr>
            <a:xfrm>
              <a:off x="3625728" y="5591101"/>
              <a:ext cx="262687" cy="100230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FF045B53-DD7F-6BAD-76AD-80C18151256A}"/>
              </a:ext>
            </a:extLst>
          </p:cNvPr>
          <p:cNvGrpSpPr/>
          <p:nvPr/>
        </p:nvGrpSpPr>
        <p:grpSpPr>
          <a:xfrm>
            <a:off x="3745362" y="5607099"/>
            <a:ext cx="1219048" cy="249958"/>
            <a:chOff x="2612057" y="5591101"/>
            <a:chExt cx="1276358" cy="249958"/>
          </a:xfrm>
        </p:grpSpPr>
        <p:sp>
          <p:nvSpPr>
            <p:cNvPr id="71" name="1 つの角を切り取った四角形 70">
              <a:extLst>
                <a:ext uri="{FF2B5EF4-FFF2-40B4-BE49-F238E27FC236}">
                  <a16:creationId xmlns:a16="http://schemas.microsoft.com/office/drawing/2014/main" id="{F3AF0546-EEF4-540C-4B0A-453723893E06}"/>
                </a:ext>
              </a:extLst>
            </p:cNvPr>
            <p:cNvSpPr/>
            <p:nvPr/>
          </p:nvSpPr>
          <p:spPr>
            <a:xfrm>
              <a:off x="2627615" y="5591101"/>
              <a:ext cx="1248823" cy="246221"/>
            </a:xfrm>
            <a:prstGeom prst="snip1Rect">
              <a:avLst>
                <a:gd name="adj" fmla="val 37990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3423104A-022F-6B31-B24E-14E50A30359E}"/>
                </a:ext>
              </a:extLst>
            </p:cNvPr>
            <p:cNvSpPr txBox="1"/>
            <p:nvPr/>
          </p:nvSpPr>
          <p:spPr>
            <a:xfrm>
              <a:off x="2612057" y="5594838"/>
              <a:ext cx="1248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b="1"/>
                <a:t>生成された問題</a:t>
              </a:r>
              <a:r>
                <a:rPr lang="en-US" altLang="ja-JP" sz="1000" b="1" dirty="0"/>
                <a:t>3</a:t>
              </a:r>
              <a:endParaRPr kumimoji="1" lang="ja-JP" altLang="en-US" sz="1000" b="1"/>
            </a:p>
          </p:txBody>
        </p:sp>
        <p:cxnSp>
          <p:nvCxnSpPr>
            <p:cNvPr id="73" name="カギ線コネクタ 72">
              <a:extLst>
                <a:ext uri="{FF2B5EF4-FFF2-40B4-BE49-F238E27FC236}">
                  <a16:creationId xmlns:a16="http://schemas.microsoft.com/office/drawing/2014/main" id="{3E83B238-CAAC-3732-C9E7-A57502F5258B}"/>
                </a:ext>
              </a:extLst>
            </p:cNvPr>
            <p:cNvCxnSpPr>
              <a:cxnSpLocks/>
            </p:cNvCxnSpPr>
            <p:nvPr/>
          </p:nvCxnSpPr>
          <p:spPr>
            <a:xfrm>
              <a:off x="3625728" y="5591101"/>
              <a:ext cx="262687" cy="100230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4" name="角丸四角形 73">
            <a:extLst>
              <a:ext uri="{FF2B5EF4-FFF2-40B4-BE49-F238E27FC236}">
                <a16:creationId xmlns:a16="http://schemas.microsoft.com/office/drawing/2014/main" id="{C03DA20E-370E-A876-34DF-A430FFAE4EFC}"/>
              </a:ext>
            </a:extLst>
          </p:cNvPr>
          <p:cNvSpPr/>
          <p:nvPr/>
        </p:nvSpPr>
        <p:spPr>
          <a:xfrm>
            <a:off x="1139741" y="6112064"/>
            <a:ext cx="3907907" cy="307777"/>
          </a:xfrm>
          <a:prstGeom prst="round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A826E6AB-7775-6953-3422-D2ECBD328DDA}"/>
              </a:ext>
            </a:extLst>
          </p:cNvPr>
          <p:cNvSpPr txBox="1"/>
          <p:nvPr/>
        </p:nvSpPr>
        <p:spPr>
          <a:xfrm>
            <a:off x="1444216" y="6119676"/>
            <a:ext cx="3097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/>
              <a:t> </a:t>
            </a:r>
            <a:r>
              <a:rPr kumimoji="1" lang="ja-JP" altLang="en-US" sz="1200" b="1"/>
              <a:t>最終的に選択された問題</a:t>
            </a:r>
            <a:endParaRPr kumimoji="1" lang="ja-JP" altLang="en-US" sz="1400" b="1"/>
          </a:p>
        </p:txBody>
      </p:sp>
      <p:pic>
        <p:nvPicPr>
          <p:cNvPr id="76" name="図 75" descr="アイコン&#10;&#10;自動的に生成された説明">
            <a:extLst>
              <a:ext uri="{FF2B5EF4-FFF2-40B4-BE49-F238E27FC236}">
                <a16:creationId xmlns:a16="http://schemas.microsoft.com/office/drawing/2014/main" id="{5AC38A31-4B1C-7F9C-7D64-0FB1D4C66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17" y="6021578"/>
            <a:ext cx="351743" cy="436780"/>
          </a:xfrm>
          <a:prstGeom prst="rect">
            <a:avLst/>
          </a:prstGeom>
        </p:spPr>
      </p:pic>
      <p:sp>
        <p:nvSpPr>
          <p:cNvPr id="77" name="下矢印 76">
            <a:extLst>
              <a:ext uri="{FF2B5EF4-FFF2-40B4-BE49-F238E27FC236}">
                <a16:creationId xmlns:a16="http://schemas.microsoft.com/office/drawing/2014/main" id="{E0560FAE-5E36-7A9F-42D8-974EDBEAAB19}"/>
              </a:ext>
            </a:extLst>
          </p:cNvPr>
          <p:cNvSpPr/>
          <p:nvPr/>
        </p:nvSpPr>
        <p:spPr>
          <a:xfrm>
            <a:off x="2785237" y="4227362"/>
            <a:ext cx="365409" cy="17048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889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130</Words>
  <Application>Microsoft Macintosh PowerPoint</Application>
  <PresentationFormat>ワイド画面</PresentationFormat>
  <Paragraphs>46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sdj23b06_木更津</dc:creator>
  <cp:lastModifiedBy>長谷川 駿一</cp:lastModifiedBy>
  <cp:revision>4</cp:revision>
  <dcterms:created xsi:type="dcterms:W3CDTF">2024-12-30T14:58:10Z</dcterms:created>
  <dcterms:modified xsi:type="dcterms:W3CDTF">2025-01-01T07:59:09Z</dcterms:modified>
</cp:coreProperties>
</file>