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0" r:id="rId3"/>
    <p:sldId id="258" r:id="rId4"/>
    <p:sldId id="260" r:id="rId5"/>
    <p:sldId id="261" r:id="rId6"/>
    <p:sldId id="262" r:id="rId7"/>
    <p:sldId id="263" r:id="rId8"/>
    <p:sldId id="266" r:id="rId9"/>
    <p:sldId id="264" r:id="rId10"/>
    <p:sldId id="304" r:id="rId11"/>
    <p:sldId id="267" r:id="rId12"/>
    <p:sldId id="302" r:id="rId13"/>
    <p:sldId id="303" r:id="rId14"/>
    <p:sldId id="265" r:id="rId15"/>
    <p:sldId id="268" r:id="rId16"/>
    <p:sldId id="269" r:id="rId17"/>
    <p:sldId id="270" r:id="rId18"/>
    <p:sldId id="271" r:id="rId19"/>
    <p:sldId id="272" r:id="rId20"/>
    <p:sldId id="273" r:id="rId21"/>
    <p:sldId id="274" r:id="rId22"/>
    <p:sldId id="275" r:id="rId23"/>
    <p:sldId id="279" r:id="rId24"/>
    <p:sldId id="276" r:id="rId25"/>
    <p:sldId id="277" r:id="rId26"/>
    <p:sldId id="282" r:id="rId27"/>
    <p:sldId id="283" r:id="rId28"/>
    <p:sldId id="284" r:id="rId29"/>
    <p:sldId id="285" r:id="rId30"/>
    <p:sldId id="286" r:id="rId31"/>
    <p:sldId id="287" r:id="rId32"/>
    <p:sldId id="278" r:id="rId33"/>
    <p:sldId id="288" r:id="rId34"/>
    <p:sldId id="289" r:id="rId35"/>
    <p:sldId id="290" r:id="rId36"/>
    <p:sldId id="291" r:id="rId37"/>
    <p:sldId id="293" r:id="rId38"/>
    <p:sldId id="294" r:id="rId39"/>
    <p:sldId id="296" r:id="rId40"/>
    <p:sldId id="297" r:id="rId41"/>
    <p:sldId id="295" r:id="rId42"/>
    <p:sldId id="298" r:id="rId43"/>
    <p:sldId id="281" r:id="rId44"/>
    <p:sldId id="299" r:id="rId45"/>
    <p:sldId id="300" r:id="rId46"/>
    <p:sldId id="305"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6ABCD-AA7C-BB43-BE6F-34A2A7CA67E9}" v="65" dt="2023-03-27T02:03:22.722"/>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0"/>
    <p:restoredTop sz="96327"/>
  </p:normalViewPr>
  <p:slideViewPr>
    <p:cSldViewPr snapToGrid="0">
      <p:cViewPr varScale="1">
        <p:scale>
          <a:sx n="128" d="100"/>
          <a:sy n="128" d="100"/>
        </p:scale>
        <p:origin x="1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C Mathias" userId="1f09a1f0-1fe3-4224-a48c-12494ec224fd" providerId="ADAL" clId="{2C56ABCD-AA7C-BB43-BE6F-34A2A7CA67E9}"/>
    <pc:docChg chg="undo custSel addSld delSld modSld">
      <pc:chgData name="Patrick C Mathias" userId="1f09a1f0-1fe3-4224-a48c-12494ec224fd" providerId="ADAL" clId="{2C56ABCD-AA7C-BB43-BE6F-34A2A7CA67E9}" dt="2023-03-27T05:07:27.716" v="2128" actId="20577"/>
      <pc:docMkLst>
        <pc:docMk/>
      </pc:docMkLst>
      <pc:sldChg chg="del">
        <pc:chgData name="Patrick C Mathias" userId="1f09a1f0-1fe3-4224-a48c-12494ec224fd" providerId="ADAL" clId="{2C56ABCD-AA7C-BB43-BE6F-34A2A7CA67E9}" dt="2023-03-27T02:04:54.152" v="2127" actId="2696"/>
        <pc:sldMkLst>
          <pc:docMk/>
          <pc:sldMk cId="1506330944" sldId="257"/>
        </pc:sldMkLst>
      </pc:sldChg>
      <pc:sldChg chg="modSp mod">
        <pc:chgData name="Patrick C Mathias" userId="1f09a1f0-1fe3-4224-a48c-12494ec224fd" providerId="ADAL" clId="{2C56ABCD-AA7C-BB43-BE6F-34A2A7CA67E9}" dt="2023-03-27T05:07:27.716" v="2128" actId="20577"/>
        <pc:sldMkLst>
          <pc:docMk/>
          <pc:sldMk cId="4277860482" sldId="262"/>
        </pc:sldMkLst>
        <pc:spChg chg="mod">
          <ac:chgData name="Patrick C Mathias" userId="1f09a1f0-1fe3-4224-a48c-12494ec224fd" providerId="ADAL" clId="{2C56ABCD-AA7C-BB43-BE6F-34A2A7CA67E9}" dt="2023-03-27T05:07:27.716" v="2128" actId="20577"/>
          <ac:spMkLst>
            <pc:docMk/>
            <pc:sldMk cId="4277860482" sldId="262"/>
            <ac:spMk id="3" creationId="{AE00B805-2DCB-C372-B130-97C684026D1E}"/>
          </ac:spMkLst>
        </pc:spChg>
      </pc:sldChg>
      <pc:sldChg chg="modSp mod">
        <pc:chgData name="Patrick C Mathias" userId="1f09a1f0-1fe3-4224-a48c-12494ec224fd" providerId="ADAL" clId="{2C56ABCD-AA7C-BB43-BE6F-34A2A7CA67E9}" dt="2023-03-26T04:08:32.304" v="608" actId="113"/>
        <pc:sldMkLst>
          <pc:docMk/>
          <pc:sldMk cId="1384531961" sldId="269"/>
        </pc:sldMkLst>
        <pc:spChg chg="mod">
          <ac:chgData name="Patrick C Mathias" userId="1f09a1f0-1fe3-4224-a48c-12494ec224fd" providerId="ADAL" clId="{2C56ABCD-AA7C-BB43-BE6F-34A2A7CA67E9}" dt="2023-03-26T04:08:32.304" v="608" actId="113"/>
          <ac:spMkLst>
            <pc:docMk/>
            <pc:sldMk cId="1384531961" sldId="269"/>
            <ac:spMk id="3" creationId="{1F4CB9A5-8450-364C-2C3D-C4A7C86F4F03}"/>
          </ac:spMkLst>
        </pc:spChg>
      </pc:sldChg>
      <pc:sldChg chg="addSp modSp mod">
        <pc:chgData name="Patrick C Mathias" userId="1f09a1f0-1fe3-4224-a48c-12494ec224fd" providerId="ADAL" clId="{2C56ABCD-AA7C-BB43-BE6F-34A2A7CA67E9}" dt="2023-03-25T17:15:43.951" v="88" actId="20577"/>
        <pc:sldMkLst>
          <pc:docMk/>
          <pc:sldMk cId="4002270736" sldId="274"/>
        </pc:sldMkLst>
        <pc:spChg chg="mod">
          <ac:chgData name="Patrick C Mathias" userId="1f09a1f0-1fe3-4224-a48c-12494ec224fd" providerId="ADAL" clId="{2C56ABCD-AA7C-BB43-BE6F-34A2A7CA67E9}" dt="2023-03-25T17:15:43.951" v="88" actId="20577"/>
          <ac:spMkLst>
            <pc:docMk/>
            <pc:sldMk cId="4002270736" sldId="274"/>
            <ac:spMk id="2" creationId="{AD692458-C009-A48C-7FDA-FD5B65E6E902}"/>
          </ac:spMkLst>
        </pc:spChg>
        <pc:spChg chg="add mod">
          <ac:chgData name="Patrick C Mathias" userId="1f09a1f0-1fe3-4224-a48c-12494ec224fd" providerId="ADAL" clId="{2C56ABCD-AA7C-BB43-BE6F-34A2A7CA67E9}" dt="2023-03-25T17:14:37.517" v="60" actId="1076"/>
          <ac:spMkLst>
            <pc:docMk/>
            <pc:sldMk cId="4002270736" sldId="274"/>
            <ac:spMk id="3" creationId="{4E0DD7E7-3915-7F44-211F-F269DE83D740}"/>
          </ac:spMkLst>
        </pc:spChg>
      </pc:sldChg>
      <pc:sldChg chg="modSp mod">
        <pc:chgData name="Patrick C Mathias" userId="1f09a1f0-1fe3-4224-a48c-12494ec224fd" providerId="ADAL" clId="{2C56ABCD-AA7C-BB43-BE6F-34A2A7CA67E9}" dt="2023-03-21T15:04:21.574" v="21" actId="1076"/>
        <pc:sldMkLst>
          <pc:docMk/>
          <pc:sldMk cId="1228041548" sldId="278"/>
        </pc:sldMkLst>
        <pc:spChg chg="mod">
          <ac:chgData name="Patrick C Mathias" userId="1f09a1f0-1fe3-4224-a48c-12494ec224fd" providerId="ADAL" clId="{2C56ABCD-AA7C-BB43-BE6F-34A2A7CA67E9}" dt="2023-03-21T15:03:59.037" v="7" actId="1076"/>
          <ac:spMkLst>
            <pc:docMk/>
            <pc:sldMk cId="1228041548" sldId="278"/>
            <ac:spMk id="6" creationId="{D120FB3F-0148-1CBB-2DFB-336FC772B85F}"/>
          </ac:spMkLst>
        </pc:spChg>
        <pc:spChg chg="mod">
          <ac:chgData name="Patrick C Mathias" userId="1f09a1f0-1fe3-4224-a48c-12494ec224fd" providerId="ADAL" clId="{2C56ABCD-AA7C-BB43-BE6F-34A2A7CA67E9}" dt="2023-03-21T15:04:21.574" v="21" actId="1076"/>
          <ac:spMkLst>
            <pc:docMk/>
            <pc:sldMk cId="1228041548" sldId="278"/>
            <ac:spMk id="7" creationId="{1B0A0203-0E04-771A-E474-60EF4EE28990}"/>
          </ac:spMkLst>
        </pc:spChg>
        <pc:spChg chg="mod">
          <ac:chgData name="Patrick C Mathias" userId="1f09a1f0-1fe3-4224-a48c-12494ec224fd" providerId="ADAL" clId="{2C56ABCD-AA7C-BB43-BE6F-34A2A7CA67E9}" dt="2023-03-21T15:04:21.574" v="21" actId="1076"/>
          <ac:spMkLst>
            <pc:docMk/>
            <pc:sldMk cId="1228041548" sldId="278"/>
            <ac:spMk id="8" creationId="{FA9CF2D7-C5E9-30B1-C309-A10BF8611D7A}"/>
          </ac:spMkLst>
        </pc:spChg>
        <pc:spChg chg="mod">
          <ac:chgData name="Patrick C Mathias" userId="1f09a1f0-1fe3-4224-a48c-12494ec224fd" providerId="ADAL" clId="{2C56ABCD-AA7C-BB43-BE6F-34A2A7CA67E9}" dt="2023-03-21T15:04:21.574" v="21" actId="1076"/>
          <ac:spMkLst>
            <pc:docMk/>
            <pc:sldMk cId="1228041548" sldId="278"/>
            <ac:spMk id="9" creationId="{0802563B-89D4-D34D-CA89-0404FE4C06E9}"/>
          </ac:spMkLst>
        </pc:spChg>
      </pc:sldChg>
      <pc:sldChg chg="addSp delSp modSp new mod">
        <pc:chgData name="Patrick C Mathias" userId="1f09a1f0-1fe3-4224-a48c-12494ec224fd" providerId="ADAL" clId="{2C56ABCD-AA7C-BB43-BE6F-34A2A7CA67E9}" dt="2023-03-25T17:16:43.704" v="151" actId="1076"/>
        <pc:sldMkLst>
          <pc:docMk/>
          <pc:sldMk cId="2297548982" sldId="282"/>
        </pc:sldMkLst>
        <pc:spChg chg="mod">
          <ac:chgData name="Patrick C Mathias" userId="1f09a1f0-1fe3-4224-a48c-12494ec224fd" providerId="ADAL" clId="{2C56ABCD-AA7C-BB43-BE6F-34A2A7CA67E9}" dt="2023-03-25T17:16:07.499" v="143" actId="20577"/>
          <ac:spMkLst>
            <pc:docMk/>
            <pc:sldMk cId="2297548982" sldId="282"/>
            <ac:spMk id="2" creationId="{9CE106DF-14B4-8ED3-8477-4A38999D9561}"/>
          </ac:spMkLst>
        </pc:spChg>
        <pc:spChg chg="del">
          <ac:chgData name="Patrick C Mathias" userId="1f09a1f0-1fe3-4224-a48c-12494ec224fd" providerId="ADAL" clId="{2C56ABCD-AA7C-BB43-BE6F-34A2A7CA67E9}" dt="2023-03-25T17:16:25.926" v="144" actId="478"/>
          <ac:spMkLst>
            <pc:docMk/>
            <pc:sldMk cId="2297548982" sldId="282"/>
            <ac:spMk id="3" creationId="{7BE1C43C-F819-D2D1-5578-B75EC4C0F6A6}"/>
          </ac:spMkLst>
        </pc:spChg>
        <pc:spChg chg="add del mod">
          <ac:chgData name="Patrick C Mathias" userId="1f09a1f0-1fe3-4224-a48c-12494ec224fd" providerId="ADAL" clId="{2C56ABCD-AA7C-BB43-BE6F-34A2A7CA67E9}" dt="2023-03-25T17:16:29.921" v="146" actId="478"/>
          <ac:spMkLst>
            <pc:docMk/>
            <pc:sldMk cId="2297548982" sldId="282"/>
            <ac:spMk id="6" creationId="{37DA99F4-BA72-EAFD-7516-F74CB26AF1DF}"/>
          </ac:spMkLst>
        </pc:spChg>
        <pc:spChg chg="add mod">
          <ac:chgData name="Patrick C Mathias" userId="1f09a1f0-1fe3-4224-a48c-12494ec224fd" providerId="ADAL" clId="{2C56ABCD-AA7C-BB43-BE6F-34A2A7CA67E9}" dt="2023-03-25T17:16:43.704" v="151" actId="1076"/>
          <ac:spMkLst>
            <pc:docMk/>
            <pc:sldMk cId="2297548982" sldId="282"/>
            <ac:spMk id="7" creationId="{882DB4D9-BD14-3D68-E850-7D42BAD02195}"/>
          </ac:spMkLst>
        </pc:spChg>
        <pc:spChg chg="add mod">
          <ac:chgData name="Patrick C Mathias" userId="1f09a1f0-1fe3-4224-a48c-12494ec224fd" providerId="ADAL" clId="{2C56ABCD-AA7C-BB43-BE6F-34A2A7CA67E9}" dt="2023-03-25T17:16:26.238" v="145"/>
          <ac:spMkLst>
            <pc:docMk/>
            <pc:sldMk cId="2297548982" sldId="282"/>
            <ac:spMk id="8" creationId="{9ACAC9D7-1EBB-B5BC-9793-61DE62AA940B}"/>
          </ac:spMkLst>
        </pc:spChg>
        <pc:spChg chg="add del mod">
          <ac:chgData name="Patrick C Mathias" userId="1f09a1f0-1fe3-4224-a48c-12494ec224fd" providerId="ADAL" clId="{2C56ABCD-AA7C-BB43-BE6F-34A2A7CA67E9}" dt="2023-03-25T17:16:32.280" v="147" actId="478"/>
          <ac:spMkLst>
            <pc:docMk/>
            <pc:sldMk cId="2297548982" sldId="282"/>
            <ac:spMk id="9" creationId="{7DB7D7C2-FFCD-F17B-DFFA-5F27A0B75F03}"/>
          </ac:spMkLst>
        </pc:spChg>
        <pc:spChg chg="mod">
          <ac:chgData name="Patrick C Mathias" userId="1f09a1f0-1fe3-4224-a48c-12494ec224fd" providerId="ADAL" clId="{2C56ABCD-AA7C-BB43-BE6F-34A2A7CA67E9}" dt="2023-03-25T17:16:26.238" v="145"/>
          <ac:spMkLst>
            <pc:docMk/>
            <pc:sldMk cId="2297548982" sldId="282"/>
            <ac:spMk id="11" creationId="{D832342C-F5F3-A63C-F3C4-F5D460807FAD}"/>
          </ac:spMkLst>
        </pc:spChg>
        <pc:spChg chg="mod">
          <ac:chgData name="Patrick C Mathias" userId="1f09a1f0-1fe3-4224-a48c-12494ec224fd" providerId="ADAL" clId="{2C56ABCD-AA7C-BB43-BE6F-34A2A7CA67E9}" dt="2023-03-25T17:16:26.238" v="145"/>
          <ac:spMkLst>
            <pc:docMk/>
            <pc:sldMk cId="2297548982" sldId="282"/>
            <ac:spMk id="12" creationId="{128A7CCB-058A-1B49-4B6A-CDCD356E27D1}"/>
          </ac:spMkLst>
        </pc:spChg>
        <pc:grpChg chg="add mod">
          <ac:chgData name="Patrick C Mathias" userId="1f09a1f0-1fe3-4224-a48c-12494ec224fd" providerId="ADAL" clId="{2C56ABCD-AA7C-BB43-BE6F-34A2A7CA67E9}" dt="2023-03-25T17:16:26.238" v="145"/>
          <ac:grpSpMkLst>
            <pc:docMk/>
            <pc:sldMk cId="2297548982" sldId="282"/>
            <ac:grpSpMk id="10" creationId="{3628F3CC-2F65-24EB-E1A8-FF2D1F8AB8C1}"/>
          </ac:grpSpMkLst>
        </pc:grpChg>
        <pc:graphicFrameChg chg="add mod">
          <ac:chgData name="Patrick C Mathias" userId="1f09a1f0-1fe3-4224-a48c-12494ec224fd" providerId="ADAL" clId="{2C56ABCD-AA7C-BB43-BE6F-34A2A7CA67E9}" dt="2023-03-25T17:16:26.238" v="145"/>
          <ac:graphicFrameMkLst>
            <pc:docMk/>
            <pc:sldMk cId="2297548982" sldId="282"/>
            <ac:graphicFrameMk id="4" creationId="{539CE671-284F-9FFB-5581-4C2D79EA2597}"/>
          </ac:graphicFrameMkLst>
        </pc:graphicFrameChg>
        <pc:graphicFrameChg chg="add mod">
          <ac:chgData name="Patrick C Mathias" userId="1f09a1f0-1fe3-4224-a48c-12494ec224fd" providerId="ADAL" clId="{2C56ABCD-AA7C-BB43-BE6F-34A2A7CA67E9}" dt="2023-03-25T17:16:26.238" v="145"/>
          <ac:graphicFrameMkLst>
            <pc:docMk/>
            <pc:sldMk cId="2297548982" sldId="282"/>
            <ac:graphicFrameMk id="5" creationId="{F7C7CDB5-597F-9677-8D7D-BEE4F79A167D}"/>
          </ac:graphicFrameMkLst>
        </pc:graphicFrameChg>
      </pc:sldChg>
      <pc:sldChg chg="addSp delSp modSp new mod">
        <pc:chgData name="Patrick C Mathias" userId="1f09a1f0-1fe3-4224-a48c-12494ec224fd" providerId="ADAL" clId="{2C56ABCD-AA7C-BB43-BE6F-34A2A7CA67E9}" dt="2023-03-25T17:41:38.834" v="599" actId="207"/>
        <pc:sldMkLst>
          <pc:docMk/>
          <pc:sldMk cId="4154195789" sldId="283"/>
        </pc:sldMkLst>
        <pc:spChg chg="mod">
          <ac:chgData name="Patrick C Mathias" userId="1f09a1f0-1fe3-4224-a48c-12494ec224fd" providerId="ADAL" clId="{2C56ABCD-AA7C-BB43-BE6F-34A2A7CA67E9}" dt="2023-03-25T17:17:17.706" v="189" actId="20577"/>
          <ac:spMkLst>
            <pc:docMk/>
            <pc:sldMk cId="4154195789" sldId="283"/>
            <ac:spMk id="2" creationId="{4F45268C-8DC6-F033-94DB-886BF5E968E0}"/>
          </ac:spMkLst>
        </pc:spChg>
        <pc:spChg chg="del">
          <ac:chgData name="Patrick C Mathias" userId="1f09a1f0-1fe3-4224-a48c-12494ec224fd" providerId="ADAL" clId="{2C56ABCD-AA7C-BB43-BE6F-34A2A7CA67E9}" dt="2023-03-25T17:17:39.989" v="190" actId="478"/>
          <ac:spMkLst>
            <pc:docMk/>
            <pc:sldMk cId="4154195789" sldId="283"/>
            <ac:spMk id="3" creationId="{2646CB3C-FE4C-CB2F-BB9E-B9EC20FF1D1C}"/>
          </ac:spMkLst>
        </pc:spChg>
        <pc:spChg chg="add mod">
          <ac:chgData name="Patrick C Mathias" userId="1f09a1f0-1fe3-4224-a48c-12494ec224fd" providerId="ADAL" clId="{2C56ABCD-AA7C-BB43-BE6F-34A2A7CA67E9}" dt="2023-03-25T17:17:43.730" v="192" actId="1076"/>
          <ac:spMkLst>
            <pc:docMk/>
            <pc:sldMk cId="4154195789" sldId="283"/>
            <ac:spMk id="4" creationId="{A3658E7A-E56D-284F-5EC5-A93A248CE5F0}"/>
          </ac:spMkLst>
        </pc:spChg>
        <pc:spChg chg="add mod">
          <ac:chgData name="Patrick C Mathias" userId="1f09a1f0-1fe3-4224-a48c-12494ec224fd" providerId="ADAL" clId="{2C56ABCD-AA7C-BB43-BE6F-34A2A7CA67E9}" dt="2023-03-25T17:41:38.834" v="599" actId="207"/>
          <ac:spMkLst>
            <pc:docMk/>
            <pc:sldMk cId="4154195789" sldId="283"/>
            <ac:spMk id="5" creationId="{AA2FFBD3-C9AB-4FC9-3F48-2139B3600D2E}"/>
          </ac:spMkLst>
        </pc:spChg>
        <pc:spChg chg="add mod">
          <ac:chgData name="Patrick C Mathias" userId="1f09a1f0-1fe3-4224-a48c-12494ec224fd" providerId="ADAL" clId="{2C56ABCD-AA7C-BB43-BE6F-34A2A7CA67E9}" dt="2023-03-25T17:17:43.730" v="192" actId="1076"/>
          <ac:spMkLst>
            <pc:docMk/>
            <pc:sldMk cId="4154195789" sldId="283"/>
            <ac:spMk id="6" creationId="{FEA98015-0BC8-040B-00A7-8DD896F9D216}"/>
          </ac:spMkLst>
        </pc:spChg>
        <pc:spChg chg="add mod">
          <ac:chgData name="Patrick C Mathias" userId="1f09a1f0-1fe3-4224-a48c-12494ec224fd" providerId="ADAL" clId="{2C56ABCD-AA7C-BB43-BE6F-34A2A7CA67E9}" dt="2023-03-25T17:17:43.730" v="192" actId="1076"/>
          <ac:spMkLst>
            <pc:docMk/>
            <pc:sldMk cId="4154195789" sldId="283"/>
            <ac:spMk id="7" creationId="{5CFFB6AA-25C9-11D0-6AA4-0D5471DFE095}"/>
          </ac:spMkLst>
        </pc:spChg>
        <pc:spChg chg="add mod">
          <ac:chgData name="Patrick C Mathias" userId="1f09a1f0-1fe3-4224-a48c-12494ec224fd" providerId="ADAL" clId="{2C56ABCD-AA7C-BB43-BE6F-34A2A7CA67E9}" dt="2023-03-25T17:41:30.911" v="598" actId="207"/>
          <ac:spMkLst>
            <pc:docMk/>
            <pc:sldMk cId="4154195789" sldId="283"/>
            <ac:spMk id="8" creationId="{49319C8E-D5C0-CA0C-3AB6-DC809727FC43}"/>
          </ac:spMkLst>
        </pc:spChg>
        <pc:spChg chg="add mod">
          <ac:chgData name="Patrick C Mathias" userId="1f09a1f0-1fe3-4224-a48c-12494ec224fd" providerId="ADAL" clId="{2C56ABCD-AA7C-BB43-BE6F-34A2A7CA67E9}" dt="2023-03-25T17:17:43.730" v="192" actId="1076"/>
          <ac:spMkLst>
            <pc:docMk/>
            <pc:sldMk cId="4154195789" sldId="283"/>
            <ac:spMk id="9" creationId="{4172646F-BD48-4009-337B-CBCFA7E7D9F2}"/>
          </ac:spMkLst>
        </pc:spChg>
        <pc:spChg chg="mod">
          <ac:chgData name="Patrick C Mathias" userId="1f09a1f0-1fe3-4224-a48c-12494ec224fd" providerId="ADAL" clId="{2C56ABCD-AA7C-BB43-BE6F-34A2A7CA67E9}" dt="2023-03-25T17:17:40.302" v="191"/>
          <ac:spMkLst>
            <pc:docMk/>
            <pc:sldMk cId="4154195789" sldId="283"/>
            <ac:spMk id="13" creationId="{71940CD4-E85B-A3D7-9246-3FE5EFD352A4}"/>
          </ac:spMkLst>
        </pc:spChg>
        <pc:grpChg chg="add mod">
          <ac:chgData name="Patrick C Mathias" userId="1f09a1f0-1fe3-4224-a48c-12494ec224fd" providerId="ADAL" clId="{2C56ABCD-AA7C-BB43-BE6F-34A2A7CA67E9}" dt="2023-03-25T17:17:43.730" v="192" actId="1076"/>
          <ac:grpSpMkLst>
            <pc:docMk/>
            <pc:sldMk cId="4154195789" sldId="283"/>
            <ac:grpSpMk id="10" creationId="{5643A495-826B-3354-D243-AEB1A9306C35}"/>
          </ac:grpSpMkLst>
        </pc:grpChg>
        <pc:graphicFrameChg chg="mod modGraphic">
          <ac:chgData name="Patrick C Mathias" userId="1f09a1f0-1fe3-4224-a48c-12494ec224fd" providerId="ADAL" clId="{2C56ABCD-AA7C-BB43-BE6F-34A2A7CA67E9}" dt="2023-03-25T17:41:21.418" v="596" actId="207"/>
          <ac:graphicFrameMkLst>
            <pc:docMk/>
            <pc:sldMk cId="4154195789" sldId="283"/>
            <ac:graphicFrameMk id="11" creationId="{984E10DE-69CA-DA9B-0B88-DA1F6A31CCA5}"/>
          </ac:graphicFrameMkLst>
        </pc:graphicFrameChg>
        <pc:graphicFrameChg chg="mod modGraphic">
          <ac:chgData name="Patrick C Mathias" userId="1f09a1f0-1fe3-4224-a48c-12494ec224fd" providerId="ADAL" clId="{2C56ABCD-AA7C-BB43-BE6F-34A2A7CA67E9}" dt="2023-03-25T17:41:25.853" v="597" actId="207"/>
          <ac:graphicFrameMkLst>
            <pc:docMk/>
            <pc:sldMk cId="4154195789" sldId="283"/>
            <ac:graphicFrameMk id="12" creationId="{D703632D-AF70-3EF0-E8CA-4804E1476992}"/>
          </ac:graphicFrameMkLst>
        </pc:graphicFrameChg>
      </pc:sldChg>
      <pc:sldChg chg="addSp delSp modSp new mod">
        <pc:chgData name="Patrick C Mathias" userId="1f09a1f0-1fe3-4224-a48c-12494ec224fd" providerId="ADAL" clId="{2C56ABCD-AA7C-BB43-BE6F-34A2A7CA67E9}" dt="2023-03-25T17:42:06.694" v="603" actId="207"/>
        <pc:sldMkLst>
          <pc:docMk/>
          <pc:sldMk cId="3265120205" sldId="284"/>
        </pc:sldMkLst>
        <pc:spChg chg="mod">
          <ac:chgData name="Patrick C Mathias" userId="1f09a1f0-1fe3-4224-a48c-12494ec224fd" providerId="ADAL" clId="{2C56ABCD-AA7C-BB43-BE6F-34A2A7CA67E9}" dt="2023-03-25T17:18:13.689" v="197"/>
          <ac:spMkLst>
            <pc:docMk/>
            <pc:sldMk cId="3265120205" sldId="284"/>
            <ac:spMk id="2" creationId="{0611A4E4-911C-C9D5-D572-74E4973642F2}"/>
          </ac:spMkLst>
        </pc:spChg>
        <pc:spChg chg="del">
          <ac:chgData name="Patrick C Mathias" userId="1f09a1f0-1fe3-4224-a48c-12494ec224fd" providerId="ADAL" clId="{2C56ABCD-AA7C-BB43-BE6F-34A2A7CA67E9}" dt="2023-03-25T17:18:03.451" v="194" actId="478"/>
          <ac:spMkLst>
            <pc:docMk/>
            <pc:sldMk cId="3265120205" sldId="284"/>
            <ac:spMk id="3" creationId="{8CEE399C-25F8-A2BA-9757-FE4D4EAA720F}"/>
          </ac:spMkLst>
        </pc:spChg>
        <pc:spChg chg="add mod">
          <ac:chgData name="Patrick C Mathias" userId="1f09a1f0-1fe3-4224-a48c-12494ec224fd" providerId="ADAL" clId="{2C56ABCD-AA7C-BB43-BE6F-34A2A7CA67E9}" dt="2023-03-25T17:18:03.752" v="195"/>
          <ac:spMkLst>
            <pc:docMk/>
            <pc:sldMk cId="3265120205" sldId="284"/>
            <ac:spMk id="4" creationId="{C2D2D2F6-DC19-13D3-DA62-9342A912F68D}"/>
          </ac:spMkLst>
        </pc:spChg>
        <pc:spChg chg="add mod">
          <ac:chgData name="Patrick C Mathias" userId="1f09a1f0-1fe3-4224-a48c-12494ec224fd" providerId="ADAL" clId="{2C56ABCD-AA7C-BB43-BE6F-34A2A7CA67E9}" dt="2023-03-25T17:18:03.752" v="195"/>
          <ac:spMkLst>
            <pc:docMk/>
            <pc:sldMk cId="3265120205" sldId="284"/>
            <ac:spMk id="5" creationId="{D9762F47-0B3F-9606-93DF-8EA716B1995D}"/>
          </ac:spMkLst>
        </pc:spChg>
        <pc:spChg chg="add mod">
          <ac:chgData name="Patrick C Mathias" userId="1f09a1f0-1fe3-4224-a48c-12494ec224fd" providerId="ADAL" clId="{2C56ABCD-AA7C-BB43-BE6F-34A2A7CA67E9}" dt="2023-03-25T17:41:50.509" v="600" actId="207"/>
          <ac:spMkLst>
            <pc:docMk/>
            <pc:sldMk cId="3265120205" sldId="284"/>
            <ac:spMk id="6" creationId="{B6687A23-10F0-4511-7B87-948E9BE1E83E}"/>
          </ac:spMkLst>
        </pc:spChg>
        <pc:spChg chg="add mod">
          <ac:chgData name="Patrick C Mathias" userId="1f09a1f0-1fe3-4224-a48c-12494ec224fd" providerId="ADAL" clId="{2C56ABCD-AA7C-BB43-BE6F-34A2A7CA67E9}" dt="2023-03-25T17:40:56.395" v="594" actId="207"/>
          <ac:spMkLst>
            <pc:docMk/>
            <pc:sldMk cId="3265120205" sldId="284"/>
            <ac:spMk id="7" creationId="{5FBBADA2-92F5-C61C-08E0-7A0FD0F17DC5}"/>
          </ac:spMkLst>
        </pc:spChg>
        <pc:spChg chg="add del mod">
          <ac:chgData name="Patrick C Mathias" userId="1f09a1f0-1fe3-4224-a48c-12494ec224fd" providerId="ADAL" clId="{2C56ABCD-AA7C-BB43-BE6F-34A2A7CA67E9}" dt="2023-03-25T17:18:07.185" v="196" actId="478"/>
          <ac:spMkLst>
            <pc:docMk/>
            <pc:sldMk cId="3265120205" sldId="284"/>
            <ac:spMk id="8" creationId="{860A9202-7CEB-3492-CAD3-9DB57CF183FD}"/>
          </ac:spMkLst>
        </pc:spChg>
        <pc:spChg chg="add del mod">
          <ac:chgData name="Patrick C Mathias" userId="1f09a1f0-1fe3-4224-a48c-12494ec224fd" providerId="ADAL" clId="{2C56ABCD-AA7C-BB43-BE6F-34A2A7CA67E9}" dt="2023-03-25T17:18:07.185" v="196" actId="478"/>
          <ac:spMkLst>
            <pc:docMk/>
            <pc:sldMk cId="3265120205" sldId="284"/>
            <ac:spMk id="9" creationId="{165F975F-8274-D8DF-65AF-0466CB9CBCF9}"/>
          </ac:spMkLst>
        </pc:spChg>
        <pc:spChg chg="mod">
          <ac:chgData name="Patrick C Mathias" userId="1f09a1f0-1fe3-4224-a48c-12494ec224fd" providerId="ADAL" clId="{2C56ABCD-AA7C-BB43-BE6F-34A2A7CA67E9}" dt="2023-03-25T17:18:03.752" v="195"/>
          <ac:spMkLst>
            <pc:docMk/>
            <pc:sldMk cId="3265120205" sldId="284"/>
            <ac:spMk id="13" creationId="{E96B64E1-D640-0B8D-D6A3-CEF40AEF0462}"/>
          </ac:spMkLst>
        </pc:spChg>
        <pc:grpChg chg="add mod">
          <ac:chgData name="Patrick C Mathias" userId="1f09a1f0-1fe3-4224-a48c-12494ec224fd" providerId="ADAL" clId="{2C56ABCD-AA7C-BB43-BE6F-34A2A7CA67E9}" dt="2023-03-25T17:18:03.752" v="195"/>
          <ac:grpSpMkLst>
            <pc:docMk/>
            <pc:sldMk cId="3265120205" sldId="284"/>
            <ac:grpSpMk id="10" creationId="{08F93F23-AD0C-8674-A9EB-9921DD4CFAB2}"/>
          </ac:grpSpMkLst>
        </pc:grpChg>
        <pc:graphicFrameChg chg="mod modGraphic">
          <ac:chgData name="Patrick C Mathias" userId="1f09a1f0-1fe3-4224-a48c-12494ec224fd" providerId="ADAL" clId="{2C56ABCD-AA7C-BB43-BE6F-34A2A7CA67E9}" dt="2023-03-25T17:42:06.694" v="603" actId="207"/>
          <ac:graphicFrameMkLst>
            <pc:docMk/>
            <pc:sldMk cId="3265120205" sldId="284"/>
            <ac:graphicFrameMk id="11" creationId="{C58E42FA-5003-896A-A9AA-ED88F4FDF27C}"/>
          </ac:graphicFrameMkLst>
        </pc:graphicFrameChg>
        <pc:graphicFrameChg chg="mod modGraphic">
          <ac:chgData name="Patrick C Mathias" userId="1f09a1f0-1fe3-4224-a48c-12494ec224fd" providerId="ADAL" clId="{2C56ABCD-AA7C-BB43-BE6F-34A2A7CA67E9}" dt="2023-03-25T17:41:54.948" v="601" actId="207"/>
          <ac:graphicFrameMkLst>
            <pc:docMk/>
            <pc:sldMk cId="3265120205" sldId="284"/>
            <ac:graphicFrameMk id="12" creationId="{F0A5A0C1-280A-2B8E-9ACC-77211F1DB417}"/>
          </ac:graphicFrameMkLst>
        </pc:graphicFrameChg>
      </pc:sldChg>
      <pc:sldChg chg="addSp delSp modSp add mod delAnim modAnim">
        <pc:chgData name="Patrick C Mathias" userId="1f09a1f0-1fe3-4224-a48c-12494ec224fd" providerId="ADAL" clId="{2C56ABCD-AA7C-BB43-BE6F-34A2A7CA67E9}" dt="2023-03-25T17:42:20.464" v="604" actId="207"/>
        <pc:sldMkLst>
          <pc:docMk/>
          <pc:sldMk cId="3524344735" sldId="285"/>
        </pc:sldMkLst>
        <pc:spChg chg="add mod">
          <ac:chgData name="Patrick C Mathias" userId="1f09a1f0-1fe3-4224-a48c-12494ec224fd" providerId="ADAL" clId="{2C56ABCD-AA7C-BB43-BE6F-34A2A7CA67E9}" dt="2023-03-25T17:21:00.883" v="244" actId="1076"/>
          <ac:spMkLst>
            <pc:docMk/>
            <pc:sldMk cId="3524344735" sldId="285"/>
            <ac:spMk id="3" creationId="{27B1CE57-3868-5BFE-2B68-952B1F8EF1EC}"/>
          </ac:spMkLst>
        </pc:spChg>
        <pc:spChg chg="del">
          <ac:chgData name="Patrick C Mathias" userId="1f09a1f0-1fe3-4224-a48c-12494ec224fd" providerId="ADAL" clId="{2C56ABCD-AA7C-BB43-BE6F-34A2A7CA67E9}" dt="2023-03-25T17:19:37.914" v="199" actId="478"/>
          <ac:spMkLst>
            <pc:docMk/>
            <pc:sldMk cId="3524344735" sldId="285"/>
            <ac:spMk id="4" creationId="{C2D2D2F6-DC19-13D3-DA62-9342A912F68D}"/>
          </ac:spMkLst>
        </pc:spChg>
        <pc:spChg chg="del">
          <ac:chgData name="Patrick C Mathias" userId="1f09a1f0-1fe3-4224-a48c-12494ec224fd" providerId="ADAL" clId="{2C56ABCD-AA7C-BB43-BE6F-34A2A7CA67E9}" dt="2023-03-25T17:19:37.914" v="199" actId="478"/>
          <ac:spMkLst>
            <pc:docMk/>
            <pc:sldMk cId="3524344735" sldId="285"/>
            <ac:spMk id="5" creationId="{D9762F47-0B3F-9606-93DF-8EA716B1995D}"/>
          </ac:spMkLst>
        </pc:spChg>
        <pc:spChg chg="del">
          <ac:chgData name="Patrick C Mathias" userId="1f09a1f0-1fe3-4224-a48c-12494ec224fd" providerId="ADAL" clId="{2C56ABCD-AA7C-BB43-BE6F-34A2A7CA67E9}" dt="2023-03-25T17:19:37.914" v="199" actId="478"/>
          <ac:spMkLst>
            <pc:docMk/>
            <pc:sldMk cId="3524344735" sldId="285"/>
            <ac:spMk id="6" creationId="{B6687A23-10F0-4511-7B87-948E9BE1E83E}"/>
          </ac:spMkLst>
        </pc:spChg>
        <pc:spChg chg="del">
          <ac:chgData name="Patrick C Mathias" userId="1f09a1f0-1fe3-4224-a48c-12494ec224fd" providerId="ADAL" clId="{2C56ABCD-AA7C-BB43-BE6F-34A2A7CA67E9}" dt="2023-03-25T17:19:37.914" v="199" actId="478"/>
          <ac:spMkLst>
            <pc:docMk/>
            <pc:sldMk cId="3524344735" sldId="285"/>
            <ac:spMk id="7" creationId="{5FBBADA2-92F5-C61C-08E0-7A0FD0F17DC5}"/>
          </ac:spMkLst>
        </pc:spChg>
        <pc:spChg chg="add mod">
          <ac:chgData name="Patrick C Mathias" userId="1f09a1f0-1fe3-4224-a48c-12494ec224fd" providerId="ADAL" clId="{2C56ABCD-AA7C-BB43-BE6F-34A2A7CA67E9}" dt="2023-03-25T17:42:20.464" v="604" actId="207"/>
          <ac:spMkLst>
            <pc:docMk/>
            <pc:sldMk cId="3524344735" sldId="285"/>
            <ac:spMk id="8" creationId="{D9996976-330E-2C19-B881-C1036C8CB106}"/>
          </ac:spMkLst>
        </pc:spChg>
        <pc:spChg chg="add mod">
          <ac:chgData name="Patrick C Mathias" userId="1f09a1f0-1fe3-4224-a48c-12494ec224fd" providerId="ADAL" clId="{2C56ABCD-AA7C-BB43-BE6F-34A2A7CA67E9}" dt="2023-03-25T17:26:32.576" v="385" actId="1076"/>
          <ac:spMkLst>
            <pc:docMk/>
            <pc:sldMk cId="3524344735" sldId="285"/>
            <ac:spMk id="16" creationId="{CA43D86A-8434-D9A4-5C3A-C27E092A1FB4}"/>
          </ac:spMkLst>
        </pc:spChg>
        <pc:spChg chg="add mod">
          <ac:chgData name="Patrick C Mathias" userId="1f09a1f0-1fe3-4224-a48c-12494ec224fd" providerId="ADAL" clId="{2C56ABCD-AA7C-BB43-BE6F-34A2A7CA67E9}" dt="2023-03-25T17:26:32.576" v="385" actId="1076"/>
          <ac:spMkLst>
            <pc:docMk/>
            <pc:sldMk cId="3524344735" sldId="285"/>
            <ac:spMk id="17" creationId="{7A5A837A-0116-C000-97C4-C76F39F33B4E}"/>
          </ac:spMkLst>
        </pc:spChg>
        <pc:spChg chg="add mod">
          <ac:chgData name="Patrick C Mathias" userId="1f09a1f0-1fe3-4224-a48c-12494ec224fd" providerId="ADAL" clId="{2C56ABCD-AA7C-BB43-BE6F-34A2A7CA67E9}" dt="2023-03-25T17:26:32.576" v="385" actId="1076"/>
          <ac:spMkLst>
            <pc:docMk/>
            <pc:sldMk cId="3524344735" sldId="285"/>
            <ac:spMk id="18" creationId="{0AA9EE8B-04EC-2B97-E689-3CF14CD2B35F}"/>
          </ac:spMkLst>
        </pc:spChg>
        <pc:spChg chg="add mod">
          <ac:chgData name="Patrick C Mathias" userId="1f09a1f0-1fe3-4224-a48c-12494ec224fd" providerId="ADAL" clId="{2C56ABCD-AA7C-BB43-BE6F-34A2A7CA67E9}" dt="2023-03-25T17:26:32.576" v="385" actId="1076"/>
          <ac:spMkLst>
            <pc:docMk/>
            <pc:sldMk cId="3524344735" sldId="285"/>
            <ac:spMk id="19" creationId="{E52298A9-A753-CB59-5B19-61A964746C1F}"/>
          </ac:spMkLst>
        </pc:spChg>
        <pc:grpChg chg="del">
          <ac:chgData name="Patrick C Mathias" userId="1f09a1f0-1fe3-4224-a48c-12494ec224fd" providerId="ADAL" clId="{2C56ABCD-AA7C-BB43-BE6F-34A2A7CA67E9}" dt="2023-03-25T17:19:37.914" v="199" actId="478"/>
          <ac:grpSpMkLst>
            <pc:docMk/>
            <pc:sldMk cId="3524344735" sldId="285"/>
            <ac:grpSpMk id="10" creationId="{08F93F23-AD0C-8674-A9EB-9921DD4CFAB2}"/>
          </ac:grpSpMkLst>
        </pc:grpChg>
        <pc:graphicFrameChg chg="add mod modGraphic">
          <ac:chgData name="Patrick C Mathias" userId="1f09a1f0-1fe3-4224-a48c-12494ec224fd" providerId="ADAL" clId="{2C56ABCD-AA7C-BB43-BE6F-34A2A7CA67E9}" dt="2023-03-25T17:30:52.818" v="411" actId="207"/>
          <ac:graphicFrameMkLst>
            <pc:docMk/>
            <pc:sldMk cId="3524344735" sldId="285"/>
            <ac:graphicFrameMk id="14" creationId="{3D9AE6FF-1DE8-7DD8-B41F-7D572699FABB}"/>
          </ac:graphicFrameMkLst>
        </pc:graphicFrameChg>
        <pc:graphicFrameChg chg="add del mod">
          <ac:chgData name="Patrick C Mathias" userId="1f09a1f0-1fe3-4224-a48c-12494ec224fd" providerId="ADAL" clId="{2C56ABCD-AA7C-BB43-BE6F-34A2A7CA67E9}" dt="2023-03-25T17:26:21.418" v="382" actId="478"/>
          <ac:graphicFrameMkLst>
            <pc:docMk/>
            <pc:sldMk cId="3524344735" sldId="285"/>
            <ac:graphicFrameMk id="15" creationId="{8EA8A73B-92EC-B1E4-97AE-A913BF307B16}"/>
          </ac:graphicFrameMkLst>
        </pc:graphicFrameChg>
        <pc:graphicFrameChg chg="add del mod">
          <ac:chgData name="Patrick C Mathias" userId="1f09a1f0-1fe3-4224-a48c-12494ec224fd" providerId="ADAL" clId="{2C56ABCD-AA7C-BB43-BE6F-34A2A7CA67E9}" dt="2023-03-25T17:24:09.041" v="304" actId="478"/>
          <ac:graphicFrameMkLst>
            <pc:docMk/>
            <pc:sldMk cId="3524344735" sldId="285"/>
            <ac:graphicFrameMk id="20" creationId="{C0215A7E-3FD0-A3BA-46F7-25CBF9EADAEB}"/>
          </ac:graphicFrameMkLst>
        </pc:graphicFrameChg>
        <pc:graphicFrameChg chg="add del mod">
          <ac:chgData name="Patrick C Mathias" userId="1f09a1f0-1fe3-4224-a48c-12494ec224fd" providerId="ADAL" clId="{2C56ABCD-AA7C-BB43-BE6F-34A2A7CA67E9}" dt="2023-03-25T17:24:06.012" v="303" actId="478"/>
          <ac:graphicFrameMkLst>
            <pc:docMk/>
            <pc:sldMk cId="3524344735" sldId="285"/>
            <ac:graphicFrameMk id="21" creationId="{E52FE9B2-FFE9-95E7-1A1A-DC6C60269509}"/>
          </ac:graphicFrameMkLst>
        </pc:graphicFrameChg>
        <pc:graphicFrameChg chg="add del mod">
          <ac:chgData name="Patrick C Mathias" userId="1f09a1f0-1fe3-4224-a48c-12494ec224fd" providerId="ADAL" clId="{2C56ABCD-AA7C-BB43-BE6F-34A2A7CA67E9}" dt="2023-03-25T17:24:00.671" v="302" actId="478"/>
          <ac:graphicFrameMkLst>
            <pc:docMk/>
            <pc:sldMk cId="3524344735" sldId="285"/>
            <ac:graphicFrameMk id="22" creationId="{A5414CA3-0576-C5F8-FCA7-FAB3DB890832}"/>
          </ac:graphicFrameMkLst>
        </pc:graphicFrameChg>
        <pc:graphicFrameChg chg="add mod modGraphic">
          <ac:chgData name="Patrick C Mathias" userId="1f09a1f0-1fe3-4224-a48c-12494ec224fd" providerId="ADAL" clId="{2C56ABCD-AA7C-BB43-BE6F-34A2A7CA67E9}" dt="2023-03-25T17:30:41.712" v="404" actId="207"/>
          <ac:graphicFrameMkLst>
            <pc:docMk/>
            <pc:sldMk cId="3524344735" sldId="285"/>
            <ac:graphicFrameMk id="23" creationId="{F2B660C5-FBFC-7986-40D1-D400833FF122}"/>
          </ac:graphicFrameMkLst>
        </pc:graphicFrameChg>
        <pc:cxnChg chg="add mod">
          <ac:chgData name="Patrick C Mathias" userId="1f09a1f0-1fe3-4224-a48c-12494ec224fd" providerId="ADAL" clId="{2C56ABCD-AA7C-BB43-BE6F-34A2A7CA67E9}" dt="2023-03-25T17:26:37.994" v="386" actId="1076"/>
          <ac:cxnSpMkLst>
            <pc:docMk/>
            <pc:sldMk cId="3524344735" sldId="285"/>
            <ac:cxnSpMk id="9" creationId="{B5171000-60F2-E2C6-1DAE-C1D184D77994}"/>
          </ac:cxnSpMkLst>
        </pc:cxnChg>
      </pc:sldChg>
      <pc:sldChg chg="addSp delSp modSp add mod delAnim">
        <pc:chgData name="Patrick C Mathias" userId="1f09a1f0-1fe3-4224-a48c-12494ec224fd" providerId="ADAL" clId="{2C56ABCD-AA7C-BB43-BE6F-34A2A7CA67E9}" dt="2023-03-25T17:42:50.263" v="606" actId="207"/>
        <pc:sldMkLst>
          <pc:docMk/>
          <pc:sldMk cId="3063700031" sldId="286"/>
        </pc:sldMkLst>
        <pc:spChg chg="add mod">
          <ac:chgData name="Patrick C Mathias" userId="1f09a1f0-1fe3-4224-a48c-12494ec224fd" providerId="ADAL" clId="{2C56ABCD-AA7C-BB43-BE6F-34A2A7CA67E9}" dt="2023-03-25T17:31:09.511" v="415" actId="207"/>
          <ac:spMkLst>
            <pc:docMk/>
            <pc:sldMk cId="3063700031" sldId="286"/>
            <ac:spMk id="4" creationId="{AC18D9CB-F526-6917-5546-63A6FA501CF4}"/>
          </ac:spMkLst>
        </pc:spChg>
        <pc:spChg chg="add mod">
          <ac:chgData name="Patrick C Mathias" userId="1f09a1f0-1fe3-4224-a48c-12494ec224fd" providerId="ADAL" clId="{2C56ABCD-AA7C-BB43-BE6F-34A2A7CA67E9}" dt="2023-03-25T17:29:24.858" v="395" actId="1076"/>
          <ac:spMkLst>
            <pc:docMk/>
            <pc:sldMk cId="3063700031" sldId="286"/>
            <ac:spMk id="5" creationId="{89F8890F-4624-E479-0B11-2EC91ED4CAB4}"/>
          </ac:spMkLst>
        </pc:spChg>
        <pc:spChg chg="add mod">
          <ac:chgData name="Patrick C Mathias" userId="1f09a1f0-1fe3-4224-a48c-12494ec224fd" providerId="ADAL" clId="{2C56ABCD-AA7C-BB43-BE6F-34A2A7CA67E9}" dt="2023-03-25T17:31:12.510" v="416" actId="207"/>
          <ac:spMkLst>
            <pc:docMk/>
            <pc:sldMk cId="3063700031" sldId="286"/>
            <ac:spMk id="6" creationId="{052CF092-5587-EED7-E6DA-2BFB189C72A3}"/>
          </ac:spMkLst>
        </pc:spChg>
        <pc:spChg chg="add mod">
          <ac:chgData name="Patrick C Mathias" userId="1f09a1f0-1fe3-4224-a48c-12494ec224fd" providerId="ADAL" clId="{2C56ABCD-AA7C-BB43-BE6F-34A2A7CA67E9}" dt="2023-03-25T17:30:09.537" v="401" actId="1076"/>
          <ac:spMkLst>
            <pc:docMk/>
            <pc:sldMk cId="3063700031" sldId="286"/>
            <ac:spMk id="7" creationId="{77F980AA-D20E-D557-A9C2-4BCAF1379708}"/>
          </ac:spMkLst>
        </pc:spChg>
        <pc:spChg chg="mod">
          <ac:chgData name="Patrick C Mathias" userId="1f09a1f0-1fe3-4224-a48c-12494ec224fd" providerId="ADAL" clId="{2C56ABCD-AA7C-BB43-BE6F-34A2A7CA67E9}" dt="2023-03-25T17:42:50.263" v="606" actId="207"/>
          <ac:spMkLst>
            <pc:docMk/>
            <pc:sldMk cId="3063700031" sldId="286"/>
            <ac:spMk id="8" creationId="{D9996976-330E-2C19-B881-C1036C8CB106}"/>
          </ac:spMkLst>
        </pc:spChg>
        <pc:graphicFrameChg chg="mod modGraphic">
          <ac:chgData name="Patrick C Mathias" userId="1f09a1f0-1fe3-4224-a48c-12494ec224fd" providerId="ADAL" clId="{2C56ABCD-AA7C-BB43-BE6F-34A2A7CA67E9}" dt="2023-03-25T17:31:03.272" v="414" actId="207"/>
          <ac:graphicFrameMkLst>
            <pc:docMk/>
            <pc:sldMk cId="3063700031" sldId="286"/>
            <ac:graphicFrameMk id="14" creationId="{3D9AE6FF-1DE8-7DD8-B41F-7D572699FABB}"/>
          </ac:graphicFrameMkLst>
        </pc:graphicFrameChg>
        <pc:graphicFrameChg chg="del">
          <ac:chgData name="Patrick C Mathias" userId="1f09a1f0-1fe3-4224-a48c-12494ec224fd" providerId="ADAL" clId="{2C56ABCD-AA7C-BB43-BE6F-34A2A7CA67E9}" dt="2023-03-25T17:28:58.247" v="390" actId="478"/>
          <ac:graphicFrameMkLst>
            <pc:docMk/>
            <pc:sldMk cId="3063700031" sldId="286"/>
            <ac:graphicFrameMk id="23" creationId="{F2B660C5-FBFC-7986-40D1-D400833FF122}"/>
          </ac:graphicFrameMkLst>
        </pc:graphicFrameChg>
        <pc:cxnChg chg="del">
          <ac:chgData name="Patrick C Mathias" userId="1f09a1f0-1fe3-4224-a48c-12494ec224fd" providerId="ADAL" clId="{2C56ABCD-AA7C-BB43-BE6F-34A2A7CA67E9}" dt="2023-03-25T17:28:58.247" v="390" actId="478"/>
          <ac:cxnSpMkLst>
            <pc:docMk/>
            <pc:sldMk cId="3063700031" sldId="286"/>
            <ac:cxnSpMk id="9" creationId="{B5171000-60F2-E2C6-1DAE-C1D184D77994}"/>
          </ac:cxnSpMkLst>
        </pc:cxnChg>
      </pc:sldChg>
      <pc:sldChg chg="addSp delSp modSp new mod">
        <pc:chgData name="Patrick C Mathias" userId="1f09a1f0-1fe3-4224-a48c-12494ec224fd" providerId="ADAL" clId="{2C56ABCD-AA7C-BB43-BE6F-34A2A7CA67E9}" dt="2023-03-25T17:31:49.594" v="462" actId="20577"/>
        <pc:sldMkLst>
          <pc:docMk/>
          <pc:sldMk cId="967679357" sldId="287"/>
        </pc:sldMkLst>
        <pc:spChg chg="mod">
          <ac:chgData name="Patrick C Mathias" userId="1f09a1f0-1fe3-4224-a48c-12494ec224fd" providerId="ADAL" clId="{2C56ABCD-AA7C-BB43-BE6F-34A2A7CA67E9}" dt="2023-03-25T17:31:49.594" v="462" actId="20577"/>
          <ac:spMkLst>
            <pc:docMk/>
            <pc:sldMk cId="967679357" sldId="287"/>
            <ac:spMk id="2" creationId="{485EB042-9A53-45CB-F5BF-9D5B9600C583}"/>
          </ac:spMkLst>
        </pc:spChg>
        <pc:spChg chg="del">
          <ac:chgData name="Patrick C Mathias" userId="1f09a1f0-1fe3-4224-a48c-12494ec224fd" providerId="ADAL" clId="{2C56ABCD-AA7C-BB43-BE6F-34A2A7CA67E9}" dt="2023-03-25T17:31:31.419" v="418" actId="478"/>
          <ac:spMkLst>
            <pc:docMk/>
            <pc:sldMk cId="967679357" sldId="287"/>
            <ac:spMk id="3" creationId="{617A6EF1-E426-7470-ACB2-141984DA16ED}"/>
          </ac:spMkLst>
        </pc:spChg>
        <pc:graphicFrameChg chg="add mod">
          <ac:chgData name="Patrick C Mathias" userId="1f09a1f0-1fe3-4224-a48c-12494ec224fd" providerId="ADAL" clId="{2C56ABCD-AA7C-BB43-BE6F-34A2A7CA67E9}" dt="2023-03-25T17:31:34.642" v="420" actId="1076"/>
          <ac:graphicFrameMkLst>
            <pc:docMk/>
            <pc:sldMk cId="967679357" sldId="287"/>
            <ac:graphicFrameMk id="4" creationId="{4676D344-0042-1B57-1BD2-5B368890BB7B}"/>
          </ac:graphicFrameMkLst>
        </pc:graphicFrameChg>
      </pc:sldChg>
      <pc:sldChg chg="addSp delSp modSp add mod">
        <pc:chgData name="Patrick C Mathias" userId="1f09a1f0-1fe3-4224-a48c-12494ec224fd" providerId="ADAL" clId="{2C56ABCD-AA7C-BB43-BE6F-34A2A7CA67E9}" dt="2023-03-25T17:36:40.844" v="569" actId="1076"/>
        <pc:sldMkLst>
          <pc:docMk/>
          <pc:sldMk cId="1617090090" sldId="288"/>
        </pc:sldMkLst>
        <pc:spChg chg="add mod">
          <ac:chgData name="Patrick C Mathias" userId="1f09a1f0-1fe3-4224-a48c-12494ec224fd" providerId="ADAL" clId="{2C56ABCD-AA7C-BB43-BE6F-34A2A7CA67E9}" dt="2023-03-25T17:36:40.844" v="569" actId="1076"/>
          <ac:spMkLst>
            <pc:docMk/>
            <pc:sldMk cId="1617090090" sldId="288"/>
            <ac:spMk id="3" creationId="{DFB671B1-D78F-550B-AC4F-17CCCD0895A4}"/>
          </ac:spMkLst>
        </pc:spChg>
        <pc:spChg chg="del">
          <ac:chgData name="Patrick C Mathias" userId="1f09a1f0-1fe3-4224-a48c-12494ec224fd" providerId="ADAL" clId="{2C56ABCD-AA7C-BB43-BE6F-34A2A7CA67E9}" dt="2023-03-25T17:33:57.538" v="464" actId="478"/>
          <ac:spMkLst>
            <pc:docMk/>
            <pc:sldMk cId="1617090090" sldId="288"/>
            <ac:spMk id="4" creationId="{9D16ADD2-4512-28E3-B69E-CD8151D63CAB}"/>
          </ac:spMkLst>
        </pc:spChg>
        <pc:spChg chg="del">
          <ac:chgData name="Patrick C Mathias" userId="1f09a1f0-1fe3-4224-a48c-12494ec224fd" providerId="ADAL" clId="{2C56ABCD-AA7C-BB43-BE6F-34A2A7CA67E9}" dt="2023-03-25T17:33:57.538" v="464" actId="478"/>
          <ac:spMkLst>
            <pc:docMk/>
            <pc:sldMk cId="1617090090" sldId="288"/>
            <ac:spMk id="5" creationId="{F62A6EBA-4C20-847E-E793-38AE736FAB4A}"/>
          </ac:spMkLst>
        </pc:spChg>
        <pc:spChg chg="del">
          <ac:chgData name="Patrick C Mathias" userId="1f09a1f0-1fe3-4224-a48c-12494ec224fd" providerId="ADAL" clId="{2C56ABCD-AA7C-BB43-BE6F-34A2A7CA67E9}" dt="2023-03-25T17:33:57.538" v="464" actId="478"/>
          <ac:spMkLst>
            <pc:docMk/>
            <pc:sldMk cId="1617090090" sldId="288"/>
            <ac:spMk id="6" creationId="{D120FB3F-0148-1CBB-2DFB-336FC772B85F}"/>
          </ac:spMkLst>
        </pc:spChg>
        <pc:spChg chg="mod">
          <ac:chgData name="Patrick C Mathias" userId="1f09a1f0-1fe3-4224-a48c-12494ec224fd" providerId="ADAL" clId="{2C56ABCD-AA7C-BB43-BE6F-34A2A7CA67E9}" dt="2023-03-25T17:35:43.848" v="487" actId="1076"/>
          <ac:spMkLst>
            <pc:docMk/>
            <pc:sldMk cId="1617090090" sldId="288"/>
            <ac:spMk id="7" creationId="{1B0A0203-0E04-771A-E474-60EF4EE28990}"/>
          </ac:spMkLst>
        </pc:spChg>
        <pc:spChg chg="del">
          <ac:chgData name="Patrick C Mathias" userId="1f09a1f0-1fe3-4224-a48c-12494ec224fd" providerId="ADAL" clId="{2C56ABCD-AA7C-BB43-BE6F-34A2A7CA67E9}" dt="2023-03-25T17:34:01.101" v="465" actId="478"/>
          <ac:spMkLst>
            <pc:docMk/>
            <pc:sldMk cId="1617090090" sldId="288"/>
            <ac:spMk id="8" creationId="{FA9CF2D7-C5E9-30B1-C309-A10BF8611D7A}"/>
          </ac:spMkLst>
        </pc:spChg>
        <pc:spChg chg="del">
          <ac:chgData name="Patrick C Mathias" userId="1f09a1f0-1fe3-4224-a48c-12494ec224fd" providerId="ADAL" clId="{2C56ABCD-AA7C-BB43-BE6F-34A2A7CA67E9}" dt="2023-03-25T17:34:01.101" v="465" actId="478"/>
          <ac:spMkLst>
            <pc:docMk/>
            <pc:sldMk cId="1617090090" sldId="288"/>
            <ac:spMk id="9" creationId="{0802563B-89D4-D34D-CA89-0404FE4C06E9}"/>
          </ac:spMkLst>
        </pc:spChg>
        <pc:spChg chg="del">
          <ac:chgData name="Patrick C Mathias" userId="1f09a1f0-1fe3-4224-a48c-12494ec224fd" providerId="ADAL" clId="{2C56ABCD-AA7C-BB43-BE6F-34A2A7CA67E9}" dt="2023-03-25T17:33:57.538" v="464" actId="478"/>
          <ac:spMkLst>
            <pc:docMk/>
            <pc:sldMk cId="1617090090" sldId="288"/>
            <ac:spMk id="10" creationId="{032884F0-56E1-C354-26C1-1D56BDD3BCC1}"/>
          </ac:spMkLst>
        </pc:spChg>
      </pc:sldChg>
      <pc:sldChg chg="modSp new mod">
        <pc:chgData name="Patrick C Mathias" userId="1f09a1f0-1fe3-4224-a48c-12494ec224fd" providerId="ADAL" clId="{2C56ABCD-AA7C-BB43-BE6F-34A2A7CA67E9}" dt="2023-03-25T17:39:00.826" v="592" actId="27636"/>
        <pc:sldMkLst>
          <pc:docMk/>
          <pc:sldMk cId="2793093870" sldId="289"/>
        </pc:sldMkLst>
        <pc:spChg chg="mod">
          <ac:chgData name="Patrick C Mathias" userId="1f09a1f0-1fe3-4224-a48c-12494ec224fd" providerId="ADAL" clId="{2C56ABCD-AA7C-BB43-BE6F-34A2A7CA67E9}" dt="2023-03-25T17:38:44.306" v="584" actId="20577"/>
          <ac:spMkLst>
            <pc:docMk/>
            <pc:sldMk cId="2793093870" sldId="289"/>
            <ac:spMk id="2" creationId="{A70C7B24-E764-CB52-ECBB-2103C8E84171}"/>
          </ac:spMkLst>
        </pc:spChg>
        <pc:spChg chg="mod">
          <ac:chgData name="Patrick C Mathias" userId="1f09a1f0-1fe3-4224-a48c-12494ec224fd" providerId="ADAL" clId="{2C56ABCD-AA7C-BB43-BE6F-34A2A7CA67E9}" dt="2023-03-25T17:39:00.826" v="592" actId="27636"/>
          <ac:spMkLst>
            <pc:docMk/>
            <pc:sldMk cId="2793093870" sldId="289"/>
            <ac:spMk id="3" creationId="{2098A8AE-2EE9-7873-1AB9-BCBA97BE633C}"/>
          </ac:spMkLst>
        </pc:spChg>
      </pc:sldChg>
      <pc:sldChg chg="modSp new mod">
        <pc:chgData name="Patrick C Mathias" userId="1f09a1f0-1fe3-4224-a48c-12494ec224fd" providerId="ADAL" clId="{2C56ABCD-AA7C-BB43-BE6F-34A2A7CA67E9}" dt="2023-03-26T04:18:28.793" v="940" actId="20577"/>
        <pc:sldMkLst>
          <pc:docMk/>
          <pc:sldMk cId="3478313810" sldId="290"/>
        </pc:sldMkLst>
        <pc:spChg chg="mod">
          <ac:chgData name="Patrick C Mathias" userId="1f09a1f0-1fe3-4224-a48c-12494ec224fd" providerId="ADAL" clId="{2C56ABCD-AA7C-BB43-BE6F-34A2A7CA67E9}" dt="2023-03-26T04:12:10.856" v="648" actId="20577"/>
          <ac:spMkLst>
            <pc:docMk/>
            <pc:sldMk cId="3478313810" sldId="290"/>
            <ac:spMk id="2" creationId="{2B6AB066-8FA7-62C6-A093-60BE7D25B526}"/>
          </ac:spMkLst>
        </pc:spChg>
        <pc:spChg chg="mod">
          <ac:chgData name="Patrick C Mathias" userId="1f09a1f0-1fe3-4224-a48c-12494ec224fd" providerId="ADAL" clId="{2C56ABCD-AA7C-BB43-BE6F-34A2A7CA67E9}" dt="2023-03-26T04:18:28.793" v="940" actId="20577"/>
          <ac:spMkLst>
            <pc:docMk/>
            <pc:sldMk cId="3478313810" sldId="290"/>
            <ac:spMk id="3" creationId="{338B647A-3629-B309-36B0-3FD69DF991B5}"/>
          </ac:spMkLst>
        </pc:spChg>
      </pc:sldChg>
      <pc:sldChg chg="modSp add mod">
        <pc:chgData name="Patrick C Mathias" userId="1f09a1f0-1fe3-4224-a48c-12494ec224fd" providerId="ADAL" clId="{2C56ABCD-AA7C-BB43-BE6F-34A2A7CA67E9}" dt="2023-03-26T04:27:02.826" v="1160" actId="1076"/>
        <pc:sldMkLst>
          <pc:docMk/>
          <pc:sldMk cId="1298936772" sldId="291"/>
        </pc:sldMkLst>
        <pc:spChg chg="mod">
          <ac:chgData name="Patrick C Mathias" userId="1f09a1f0-1fe3-4224-a48c-12494ec224fd" providerId="ADAL" clId="{2C56ABCD-AA7C-BB43-BE6F-34A2A7CA67E9}" dt="2023-03-26T04:22:36.848" v="1046" actId="20577"/>
          <ac:spMkLst>
            <pc:docMk/>
            <pc:sldMk cId="1298936772" sldId="291"/>
            <ac:spMk id="2" creationId="{E407D30E-15F1-0257-10B5-0A2BBB72FAF3}"/>
          </ac:spMkLst>
        </pc:spChg>
        <pc:spChg chg="mod">
          <ac:chgData name="Patrick C Mathias" userId="1f09a1f0-1fe3-4224-a48c-12494ec224fd" providerId="ADAL" clId="{2C56ABCD-AA7C-BB43-BE6F-34A2A7CA67E9}" dt="2023-03-26T04:26:53.967" v="1159" actId="20577"/>
          <ac:spMkLst>
            <pc:docMk/>
            <pc:sldMk cId="1298936772" sldId="291"/>
            <ac:spMk id="3" creationId="{DFB671B1-D78F-550B-AC4F-17CCCD0895A4}"/>
          </ac:spMkLst>
        </pc:spChg>
        <pc:spChg chg="mod">
          <ac:chgData name="Patrick C Mathias" userId="1f09a1f0-1fe3-4224-a48c-12494ec224fd" providerId="ADAL" clId="{2C56ABCD-AA7C-BB43-BE6F-34A2A7CA67E9}" dt="2023-03-26T04:27:02.826" v="1160" actId="1076"/>
          <ac:spMkLst>
            <pc:docMk/>
            <pc:sldMk cId="1298936772" sldId="291"/>
            <ac:spMk id="7" creationId="{1B0A0203-0E04-771A-E474-60EF4EE28990}"/>
          </ac:spMkLst>
        </pc:spChg>
      </pc:sldChg>
      <pc:sldChg chg="delSp modSp new del mod">
        <pc:chgData name="Patrick C Mathias" userId="1f09a1f0-1fe3-4224-a48c-12494ec224fd" providerId="ADAL" clId="{2C56ABCD-AA7C-BB43-BE6F-34A2A7CA67E9}" dt="2023-03-26T04:38:58.021" v="1306" actId="2696"/>
        <pc:sldMkLst>
          <pc:docMk/>
          <pc:sldMk cId="3282243814" sldId="292"/>
        </pc:sldMkLst>
        <pc:spChg chg="mod">
          <ac:chgData name="Patrick C Mathias" userId="1f09a1f0-1fe3-4224-a48c-12494ec224fd" providerId="ADAL" clId="{2C56ABCD-AA7C-BB43-BE6F-34A2A7CA67E9}" dt="2023-03-26T04:31:26.766" v="1185" actId="20577"/>
          <ac:spMkLst>
            <pc:docMk/>
            <pc:sldMk cId="3282243814" sldId="292"/>
            <ac:spMk id="2" creationId="{2802A975-26AC-534C-8F01-62988C164E4E}"/>
          </ac:spMkLst>
        </pc:spChg>
        <pc:spChg chg="del">
          <ac:chgData name="Patrick C Mathias" userId="1f09a1f0-1fe3-4224-a48c-12494ec224fd" providerId="ADAL" clId="{2C56ABCD-AA7C-BB43-BE6F-34A2A7CA67E9}" dt="2023-03-26T04:31:29.357" v="1186" actId="478"/>
          <ac:spMkLst>
            <pc:docMk/>
            <pc:sldMk cId="3282243814" sldId="292"/>
            <ac:spMk id="3" creationId="{7304FBCE-2391-A5D6-D813-D2F2F9EB288F}"/>
          </ac:spMkLst>
        </pc:spChg>
      </pc:sldChg>
      <pc:sldChg chg="addSp modSp add mod">
        <pc:chgData name="Patrick C Mathias" userId="1f09a1f0-1fe3-4224-a48c-12494ec224fd" providerId="ADAL" clId="{2C56ABCD-AA7C-BB43-BE6F-34A2A7CA67E9}" dt="2023-03-27T00:50:57.544" v="1326" actId="1076"/>
        <pc:sldMkLst>
          <pc:docMk/>
          <pc:sldMk cId="3066091587" sldId="293"/>
        </pc:sldMkLst>
        <pc:spChg chg="mod">
          <ac:chgData name="Patrick C Mathias" userId="1f09a1f0-1fe3-4224-a48c-12494ec224fd" providerId="ADAL" clId="{2C56ABCD-AA7C-BB43-BE6F-34A2A7CA67E9}" dt="2023-03-26T04:31:44.969" v="1219" actId="20577"/>
          <ac:spMkLst>
            <pc:docMk/>
            <pc:sldMk cId="3066091587" sldId="293"/>
            <ac:spMk id="2" creationId="{C9757BD9-E17F-E5C5-1B82-7BD5309D7194}"/>
          </ac:spMkLst>
        </pc:spChg>
        <pc:spChg chg="add mod">
          <ac:chgData name="Patrick C Mathias" userId="1f09a1f0-1fe3-4224-a48c-12494ec224fd" providerId="ADAL" clId="{2C56ABCD-AA7C-BB43-BE6F-34A2A7CA67E9}" dt="2023-03-27T00:50:00.422" v="1313" actId="14100"/>
          <ac:spMkLst>
            <pc:docMk/>
            <pc:sldMk cId="3066091587" sldId="293"/>
            <ac:spMk id="3" creationId="{89D28AF4-FEF6-EF39-EB7F-2EAD2842740B}"/>
          </ac:spMkLst>
        </pc:spChg>
        <pc:spChg chg="add mod">
          <ac:chgData name="Patrick C Mathias" userId="1f09a1f0-1fe3-4224-a48c-12494ec224fd" providerId="ADAL" clId="{2C56ABCD-AA7C-BB43-BE6F-34A2A7CA67E9}" dt="2023-03-27T00:50:57.544" v="1326" actId="1076"/>
          <ac:spMkLst>
            <pc:docMk/>
            <pc:sldMk cId="3066091587" sldId="293"/>
            <ac:spMk id="4" creationId="{A87C526E-9DB7-C174-D0AA-F7A964669131}"/>
          </ac:spMkLst>
        </pc:spChg>
        <pc:spChg chg="add mod">
          <ac:chgData name="Patrick C Mathias" userId="1f09a1f0-1fe3-4224-a48c-12494ec224fd" providerId="ADAL" clId="{2C56ABCD-AA7C-BB43-BE6F-34A2A7CA67E9}" dt="2023-03-27T00:50:40.289" v="1325" actId="14100"/>
          <ac:spMkLst>
            <pc:docMk/>
            <pc:sldMk cId="3066091587" sldId="293"/>
            <ac:spMk id="5" creationId="{5110349F-CC92-C953-A71A-ED480EAAEB4F}"/>
          </ac:spMkLst>
        </pc:spChg>
        <pc:spChg chg="mod">
          <ac:chgData name="Patrick C Mathias" userId="1f09a1f0-1fe3-4224-a48c-12494ec224fd" providerId="ADAL" clId="{2C56ABCD-AA7C-BB43-BE6F-34A2A7CA67E9}" dt="2023-03-26T04:44:08.548" v="1309" actId="1076"/>
          <ac:spMkLst>
            <pc:docMk/>
            <pc:sldMk cId="3066091587" sldId="293"/>
            <ac:spMk id="6" creationId="{00A5FA2C-18E8-4B23-81C6-902218B899FC}"/>
          </ac:spMkLst>
        </pc:spChg>
        <pc:spChg chg="mod">
          <ac:chgData name="Patrick C Mathias" userId="1f09a1f0-1fe3-4224-a48c-12494ec224fd" providerId="ADAL" clId="{2C56ABCD-AA7C-BB43-BE6F-34A2A7CA67E9}" dt="2023-03-26T04:44:08.548" v="1309" actId="1076"/>
          <ac:spMkLst>
            <pc:docMk/>
            <pc:sldMk cId="3066091587" sldId="293"/>
            <ac:spMk id="7" creationId="{DB7C9DF5-C622-F1DF-ADF6-C3A07EC0E877}"/>
          </ac:spMkLst>
        </pc:spChg>
        <pc:spChg chg="mod">
          <ac:chgData name="Patrick C Mathias" userId="1f09a1f0-1fe3-4224-a48c-12494ec224fd" providerId="ADAL" clId="{2C56ABCD-AA7C-BB43-BE6F-34A2A7CA67E9}" dt="2023-03-26T04:44:08.548" v="1309" actId="1076"/>
          <ac:spMkLst>
            <pc:docMk/>
            <pc:sldMk cId="3066091587" sldId="293"/>
            <ac:spMk id="8" creationId="{DA005F93-6FE8-161F-3E2A-52A4A48736F8}"/>
          </ac:spMkLst>
        </pc:spChg>
        <pc:spChg chg="mod">
          <ac:chgData name="Patrick C Mathias" userId="1f09a1f0-1fe3-4224-a48c-12494ec224fd" providerId="ADAL" clId="{2C56ABCD-AA7C-BB43-BE6F-34A2A7CA67E9}" dt="2023-03-26T04:44:08.548" v="1309" actId="1076"/>
          <ac:spMkLst>
            <pc:docMk/>
            <pc:sldMk cId="3066091587" sldId="293"/>
            <ac:spMk id="9" creationId="{FB05606E-5178-C1FE-EE29-48D9E68042BE}"/>
          </ac:spMkLst>
        </pc:spChg>
        <pc:spChg chg="mod">
          <ac:chgData name="Patrick C Mathias" userId="1f09a1f0-1fe3-4224-a48c-12494ec224fd" providerId="ADAL" clId="{2C56ABCD-AA7C-BB43-BE6F-34A2A7CA67E9}" dt="2023-03-26T04:44:08.548" v="1309" actId="1076"/>
          <ac:spMkLst>
            <pc:docMk/>
            <pc:sldMk cId="3066091587" sldId="293"/>
            <ac:spMk id="10" creationId="{7AD98604-75C3-BAEC-99AA-7723F451C8EE}"/>
          </ac:spMkLst>
        </pc:spChg>
        <pc:spChg chg="mod">
          <ac:chgData name="Patrick C Mathias" userId="1f09a1f0-1fe3-4224-a48c-12494ec224fd" providerId="ADAL" clId="{2C56ABCD-AA7C-BB43-BE6F-34A2A7CA67E9}" dt="2023-03-26T04:44:08.548" v="1309" actId="1076"/>
          <ac:spMkLst>
            <pc:docMk/>
            <pc:sldMk cId="3066091587" sldId="293"/>
            <ac:spMk id="11" creationId="{51DA2830-452B-54F6-1374-31685CA0261D}"/>
          </ac:spMkLst>
        </pc:spChg>
        <pc:spChg chg="mod">
          <ac:chgData name="Patrick C Mathias" userId="1f09a1f0-1fe3-4224-a48c-12494ec224fd" providerId="ADAL" clId="{2C56ABCD-AA7C-BB43-BE6F-34A2A7CA67E9}" dt="2023-03-26T04:44:08.548" v="1309" actId="1076"/>
          <ac:spMkLst>
            <pc:docMk/>
            <pc:sldMk cId="3066091587" sldId="293"/>
            <ac:spMk id="12" creationId="{E09EF947-0055-761B-314A-8D48E63EFC2B}"/>
          </ac:spMkLst>
        </pc:spChg>
        <pc:spChg chg="mod">
          <ac:chgData name="Patrick C Mathias" userId="1f09a1f0-1fe3-4224-a48c-12494ec224fd" providerId="ADAL" clId="{2C56ABCD-AA7C-BB43-BE6F-34A2A7CA67E9}" dt="2023-03-26T04:44:08.548" v="1309" actId="1076"/>
          <ac:spMkLst>
            <pc:docMk/>
            <pc:sldMk cId="3066091587" sldId="293"/>
            <ac:spMk id="13" creationId="{428BAD90-28DD-CB14-50B0-8DCB1AC41A72}"/>
          </ac:spMkLst>
        </pc:spChg>
        <pc:spChg chg="mod">
          <ac:chgData name="Patrick C Mathias" userId="1f09a1f0-1fe3-4224-a48c-12494ec224fd" providerId="ADAL" clId="{2C56ABCD-AA7C-BB43-BE6F-34A2A7CA67E9}" dt="2023-03-26T04:44:08.548" v="1309" actId="1076"/>
          <ac:spMkLst>
            <pc:docMk/>
            <pc:sldMk cId="3066091587" sldId="293"/>
            <ac:spMk id="14" creationId="{73377788-A211-9FC4-F001-CBB96BD0C757}"/>
          </ac:spMkLst>
        </pc:spChg>
        <pc:spChg chg="mod">
          <ac:chgData name="Patrick C Mathias" userId="1f09a1f0-1fe3-4224-a48c-12494ec224fd" providerId="ADAL" clId="{2C56ABCD-AA7C-BB43-BE6F-34A2A7CA67E9}" dt="2023-03-26T04:44:08.548" v="1309" actId="1076"/>
          <ac:spMkLst>
            <pc:docMk/>
            <pc:sldMk cId="3066091587" sldId="293"/>
            <ac:spMk id="15" creationId="{5AB9874A-E316-B959-5265-D044C2553531}"/>
          </ac:spMkLst>
        </pc:spChg>
        <pc:spChg chg="mod">
          <ac:chgData name="Patrick C Mathias" userId="1f09a1f0-1fe3-4224-a48c-12494ec224fd" providerId="ADAL" clId="{2C56ABCD-AA7C-BB43-BE6F-34A2A7CA67E9}" dt="2023-03-26T04:44:08.548" v="1309" actId="1076"/>
          <ac:spMkLst>
            <pc:docMk/>
            <pc:sldMk cId="3066091587" sldId="293"/>
            <ac:spMk id="16" creationId="{8FD4BBE0-1CEC-39A2-2F4C-B073CD6CCE1C}"/>
          </ac:spMkLst>
        </pc:spChg>
        <pc:spChg chg="mod">
          <ac:chgData name="Patrick C Mathias" userId="1f09a1f0-1fe3-4224-a48c-12494ec224fd" providerId="ADAL" clId="{2C56ABCD-AA7C-BB43-BE6F-34A2A7CA67E9}" dt="2023-03-26T04:44:08.548" v="1309" actId="1076"/>
          <ac:spMkLst>
            <pc:docMk/>
            <pc:sldMk cId="3066091587" sldId="293"/>
            <ac:spMk id="17" creationId="{2DB78676-1EAC-2674-97E7-D657E36C8109}"/>
          </ac:spMkLst>
        </pc:spChg>
        <pc:spChg chg="mod">
          <ac:chgData name="Patrick C Mathias" userId="1f09a1f0-1fe3-4224-a48c-12494ec224fd" providerId="ADAL" clId="{2C56ABCD-AA7C-BB43-BE6F-34A2A7CA67E9}" dt="2023-03-26T04:44:08.548" v="1309" actId="1076"/>
          <ac:spMkLst>
            <pc:docMk/>
            <pc:sldMk cId="3066091587" sldId="293"/>
            <ac:spMk id="18" creationId="{364E9D69-9E22-C8BA-F1FB-187C388F93AF}"/>
          </ac:spMkLst>
        </pc:spChg>
        <pc:spChg chg="mod">
          <ac:chgData name="Patrick C Mathias" userId="1f09a1f0-1fe3-4224-a48c-12494ec224fd" providerId="ADAL" clId="{2C56ABCD-AA7C-BB43-BE6F-34A2A7CA67E9}" dt="2023-03-26T04:44:08.548" v="1309" actId="1076"/>
          <ac:spMkLst>
            <pc:docMk/>
            <pc:sldMk cId="3066091587" sldId="293"/>
            <ac:spMk id="19" creationId="{7945F461-993B-FACD-5F3B-8FB0FBC9EC00}"/>
          </ac:spMkLst>
        </pc:spChg>
        <pc:spChg chg="mod">
          <ac:chgData name="Patrick C Mathias" userId="1f09a1f0-1fe3-4224-a48c-12494ec224fd" providerId="ADAL" clId="{2C56ABCD-AA7C-BB43-BE6F-34A2A7CA67E9}" dt="2023-03-26T04:44:08.548" v="1309" actId="1076"/>
          <ac:spMkLst>
            <pc:docMk/>
            <pc:sldMk cId="3066091587" sldId="293"/>
            <ac:spMk id="20" creationId="{7687BD5F-1430-0B42-26C9-C9D099A06E11}"/>
          </ac:spMkLst>
        </pc:spChg>
        <pc:spChg chg="mod">
          <ac:chgData name="Patrick C Mathias" userId="1f09a1f0-1fe3-4224-a48c-12494ec224fd" providerId="ADAL" clId="{2C56ABCD-AA7C-BB43-BE6F-34A2A7CA67E9}" dt="2023-03-26T04:44:08.548" v="1309" actId="1076"/>
          <ac:spMkLst>
            <pc:docMk/>
            <pc:sldMk cId="3066091587" sldId="293"/>
            <ac:spMk id="21" creationId="{A79F88E2-904E-F61E-2250-E786440B86F3}"/>
          </ac:spMkLst>
        </pc:spChg>
        <pc:spChg chg="mod">
          <ac:chgData name="Patrick C Mathias" userId="1f09a1f0-1fe3-4224-a48c-12494ec224fd" providerId="ADAL" clId="{2C56ABCD-AA7C-BB43-BE6F-34A2A7CA67E9}" dt="2023-03-26T04:44:08.548" v="1309" actId="1076"/>
          <ac:spMkLst>
            <pc:docMk/>
            <pc:sldMk cId="3066091587" sldId="293"/>
            <ac:spMk id="22" creationId="{59B7F76E-79C9-EF7B-9156-F03AF698ECEF}"/>
          </ac:spMkLst>
        </pc:spChg>
        <pc:spChg chg="mod">
          <ac:chgData name="Patrick C Mathias" userId="1f09a1f0-1fe3-4224-a48c-12494ec224fd" providerId="ADAL" clId="{2C56ABCD-AA7C-BB43-BE6F-34A2A7CA67E9}" dt="2023-03-26T04:44:08.548" v="1309" actId="1076"/>
          <ac:spMkLst>
            <pc:docMk/>
            <pc:sldMk cId="3066091587" sldId="293"/>
            <ac:spMk id="23" creationId="{62AA30C1-7065-4724-0E1F-052807F8E870}"/>
          </ac:spMkLst>
        </pc:spChg>
        <pc:spChg chg="mod">
          <ac:chgData name="Patrick C Mathias" userId="1f09a1f0-1fe3-4224-a48c-12494ec224fd" providerId="ADAL" clId="{2C56ABCD-AA7C-BB43-BE6F-34A2A7CA67E9}" dt="2023-03-26T04:44:08.548" v="1309" actId="1076"/>
          <ac:spMkLst>
            <pc:docMk/>
            <pc:sldMk cId="3066091587" sldId="293"/>
            <ac:spMk id="24" creationId="{D063EC45-E998-0FB3-3514-CE412CF9C3EF}"/>
          </ac:spMkLst>
        </pc:spChg>
        <pc:spChg chg="mod">
          <ac:chgData name="Patrick C Mathias" userId="1f09a1f0-1fe3-4224-a48c-12494ec224fd" providerId="ADAL" clId="{2C56ABCD-AA7C-BB43-BE6F-34A2A7CA67E9}" dt="2023-03-26T04:44:08.548" v="1309" actId="1076"/>
          <ac:spMkLst>
            <pc:docMk/>
            <pc:sldMk cId="3066091587" sldId="293"/>
            <ac:spMk id="25" creationId="{F36E11B8-8297-C787-012F-061C89179FC6}"/>
          </ac:spMkLst>
        </pc:spChg>
        <pc:spChg chg="add mod">
          <ac:chgData name="Patrick C Mathias" userId="1f09a1f0-1fe3-4224-a48c-12494ec224fd" providerId="ADAL" clId="{2C56ABCD-AA7C-BB43-BE6F-34A2A7CA67E9}" dt="2023-03-27T00:50:24.573" v="1320" actId="14100"/>
          <ac:spMkLst>
            <pc:docMk/>
            <pc:sldMk cId="3066091587" sldId="293"/>
            <ac:spMk id="26" creationId="{2D5A67C5-88DB-6B42-32C2-F34B9125A92B}"/>
          </ac:spMkLst>
        </pc:spChg>
        <pc:spChg chg="add mod">
          <ac:chgData name="Patrick C Mathias" userId="1f09a1f0-1fe3-4224-a48c-12494ec224fd" providerId="ADAL" clId="{2C56ABCD-AA7C-BB43-BE6F-34A2A7CA67E9}" dt="2023-03-26T04:38:45.396" v="1305" actId="1076"/>
          <ac:spMkLst>
            <pc:docMk/>
            <pc:sldMk cId="3066091587" sldId="293"/>
            <ac:spMk id="27" creationId="{72F7B6A6-39D7-51D5-1938-BE4026F4C1ED}"/>
          </ac:spMkLst>
        </pc:spChg>
        <pc:inkChg chg="mod">
          <ac:chgData name="Patrick C Mathias" userId="1f09a1f0-1fe3-4224-a48c-12494ec224fd" providerId="ADAL" clId="{2C56ABCD-AA7C-BB43-BE6F-34A2A7CA67E9}" dt="2023-03-26T04:44:08.548" v="1309" actId="1076"/>
          <ac:inkMkLst>
            <pc:docMk/>
            <pc:sldMk cId="3066091587" sldId="293"/>
            <ac:inkMk id="29" creationId="{3CB2615B-79B0-A582-F819-91DA16BFBCE1}"/>
          </ac:inkMkLst>
        </pc:inkChg>
      </pc:sldChg>
      <pc:sldChg chg="addSp delSp modSp add mod">
        <pc:chgData name="Patrick C Mathias" userId="1f09a1f0-1fe3-4224-a48c-12494ec224fd" providerId="ADAL" clId="{2C56ABCD-AA7C-BB43-BE6F-34A2A7CA67E9}" dt="2023-03-27T01:38:48.231" v="1390" actId="1076"/>
        <pc:sldMkLst>
          <pc:docMk/>
          <pc:sldMk cId="1871353089" sldId="294"/>
        </pc:sldMkLst>
        <pc:spChg chg="mod">
          <ac:chgData name="Patrick C Mathias" userId="1f09a1f0-1fe3-4224-a48c-12494ec224fd" providerId="ADAL" clId="{2C56ABCD-AA7C-BB43-BE6F-34A2A7CA67E9}" dt="2023-03-27T01:36:24.325" v="1383" actId="20577"/>
          <ac:spMkLst>
            <pc:docMk/>
            <pc:sldMk cId="1871353089" sldId="294"/>
            <ac:spMk id="2" creationId="{C9757BD9-E17F-E5C5-1B82-7BD5309D7194}"/>
          </ac:spMkLst>
        </pc:spChg>
        <pc:spChg chg="del">
          <ac:chgData name="Patrick C Mathias" userId="1f09a1f0-1fe3-4224-a48c-12494ec224fd" providerId="ADAL" clId="{2C56ABCD-AA7C-BB43-BE6F-34A2A7CA67E9}" dt="2023-03-27T01:35:57.303" v="1328" actId="478"/>
          <ac:spMkLst>
            <pc:docMk/>
            <pc:sldMk cId="1871353089" sldId="294"/>
            <ac:spMk id="27" creationId="{72F7B6A6-39D7-51D5-1938-BE4026F4C1ED}"/>
          </ac:spMkLst>
        </pc:spChg>
        <pc:spChg chg="add mod">
          <ac:chgData name="Patrick C Mathias" userId="1f09a1f0-1fe3-4224-a48c-12494ec224fd" providerId="ADAL" clId="{2C56ABCD-AA7C-BB43-BE6F-34A2A7CA67E9}" dt="2023-03-27T01:38:39.237" v="1388" actId="14100"/>
          <ac:spMkLst>
            <pc:docMk/>
            <pc:sldMk cId="1871353089" sldId="294"/>
            <ac:spMk id="28" creationId="{BDBF6A03-592A-117C-3BAF-7B90E56B6EBB}"/>
          </ac:spMkLst>
        </pc:spChg>
        <pc:spChg chg="add mod">
          <ac:chgData name="Patrick C Mathias" userId="1f09a1f0-1fe3-4224-a48c-12494ec224fd" providerId="ADAL" clId="{2C56ABCD-AA7C-BB43-BE6F-34A2A7CA67E9}" dt="2023-03-27T01:38:48.231" v="1390" actId="1076"/>
          <ac:spMkLst>
            <pc:docMk/>
            <pc:sldMk cId="1871353089" sldId="294"/>
            <ac:spMk id="30" creationId="{CDBDFF5A-3E32-2BDD-1726-DE79C3F76813}"/>
          </ac:spMkLst>
        </pc:spChg>
      </pc:sldChg>
      <pc:sldChg chg="addSp delSp modSp new mod">
        <pc:chgData name="Patrick C Mathias" userId="1f09a1f0-1fe3-4224-a48c-12494ec224fd" providerId="ADAL" clId="{2C56ABCD-AA7C-BB43-BE6F-34A2A7CA67E9}" dt="2023-03-27T01:56:34.184" v="2059" actId="20577"/>
        <pc:sldMkLst>
          <pc:docMk/>
          <pc:sldMk cId="526232229" sldId="295"/>
        </pc:sldMkLst>
        <pc:spChg chg="mod">
          <ac:chgData name="Patrick C Mathias" userId="1f09a1f0-1fe3-4224-a48c-12494ec224fd" providerId="ADAL" clId="{2C56ABCD-AA7C-BB43-BE6F-34A2A7CA67E9}" dt="2023-03-27T01:54:33.480" v="1968" actId="20577"/>
          <ac:spMkLst>
            <pc:docMk/>
            <pc:sldMk cId="526232229" sldId="295"/>
            <ac:spMk id="2" creationId="{213BEFDF-93C2-5D74-509C-233BBA5CDE0A}"/>
          </ac:spMkLst>
        </pc:spChg>
        <pc:spChg chg="del">
          <ac:chgData name="Patrick C Mathias" userId="1f09a1f0-1fe3-4224-a48c-12494ec224fd" providerId="ADAL" clId="{2C56ABCD-AA7C-BB43-BE6F-34A2A7CA67E9}" dt="2023-03-27T01:56:04.916" v="1996" actId="478"/>
          <ac:spMkLst>
            <pc:docMk/>
            <pc:sldMk cId="526232229" sldId="295"/>
            <ac:spMk id="3" creationId="{9A3C9296-A2D7-EB13-3700-9B1EE7D3BB39}"/>
          </ac:spMkLst>
        </pc:spChg>
        <pc:spChg chg="add mod">
          <ac:chgData name="Patrick C Mathias" userId="1f09a1f0-1fe3-4224-a48c-12494ec224fd" providerId="ADAL" clId="{2C56ABCD-AA7C-BB43-BE6F-34A2A7CA67E9}" dt="2023-03-27T01:56:13.847" v="1998" actId="1076"/>
          <ac:spMkLst>
            <pc:docMk/>
            <pc:sldMk cId="526232229" sldId="295"/>
            <ac:spMk id="4" creationId="{5A8E5968-4CAA-6D4F-A10B-0B0CB21DE884}"/>
          </ac:spMkLst>
        </pc:spChg>
        <pc:spChg chg="add mod">
          <ac:chgData name="Patrick C Mathias" userId="1f09a1f0-1fe3-4224-a48c-12494ec224fd" providerId="ADAL" clId="{2C56ABCD-AA7C-BB43-BE6F-34A2A7CA67E9}" dt="2023-03-27T01:56:34.184" v="2059" actId="20577"/>
          <ac:spMkLst>
            <pc:docMk/>
            <pc:sldMk cId="526232229" sldId="295"/>
            <ac:spMk id="5" creationId="{1E76A56C-F137-D564-0539-A6E701045F83}"/>
          </ac:spMkLst>
        </pc:spChg>
      </pc:sldChg>
      <pc:sldChg chg="addSp delSp modSp add mod">
        <pc:chgData name="Patrick C Mathias" userId="1f09a1f0-1fe3-4224-a48c-12494ec224fd" providerId="ADAL" clId="{2C56ABCD-AA7C-BB43-BE6F-34A2A7CA67E9}" dt="2023-03-27T01:45:48.169" v="1664" actId="1076"/>
        <pc:sldMkLst>
          <pc:docMk/>
          <pc:sldMk cId="3792320993" sldId="296"/>
        </pc:sldMkLst>
        <pc:spChg chg="mod">
          <ac:chgData name="Patrick C Mathias" userId="1f09a1f0-1fe3-4224-a48c-12494ec224fd" providerId="ADAL" clId="{2C56ABCD-AA7C-BB43-BE6F-34A2A7CA67E9}" dt="2023-03-27T01:40:18.907" v="1508" actId="20577"/>
          <ac:spMkLst>
            <pc:docMk/>
            <pc:sldMk cId="3792320993" sldId="296"/>
            <ac:spMk id="2" creationId="{E407D30E-15F1-0257-10B5-0A2BBB72FAF3}"/>
          </ac:spMkLst>
        </pc:spChg>
        <pc:spChg chg="del mod">
          <ac:chgData name="Patrick C Mathias" userId="1f09a1f0-1fe3-4224-a48c-12494ec224fd" providerId="ADAL" clId="{2C56ABCD-AA7C-BB43-BE6F-34A2A7CA67E9}" dt="2023-03-27T01:44:25.185" v="1612" actId="478"/>
          <ac:spMkLst>
            <pc:docMk/>
            <pc:sldMk cId="3792320993" sldId="296"/>
            <ac:spMk id="3" creationId="{DFB671B1-D78F-550B-AC4F-17CCCD0895A4}"/>
          </ac:spMkLst>
        </pc:spChg>
        <pc:spChg chg="add mod">
          <ac:chgData name="Patrick C Mathias" userId="1f09a1f0-1fe3-4224-a48c-12494ec224fd" providerId="ADAL" clId="{2C56ABCD-AA7C-BB43-BE6F-34A2A7CA67E9}" dt="2023-03-27T01:42:44.644" v="1536" actId="1076"/>
          <ac:spMkLst>
            <pc:docMk/>
            <pc:sldMk cId="3792320993" sldId="296"/>
            <ac:spMk id="4" creationId="{6D6C9FE0-DCCA-1CED-9A94-7801DA5CA796}"/>
          </ac:spMkLst>
        </pc:spChg>
        <pc:spChg chg="add mod">
          <ac:chgData name="Patrick C Mathias" userId="1f09a1f0-1fe3-4224-a48c-12494ec224fd" providerId="ADAL" clId="{2C56ABCD-AA7C-BB43-BE6F-34A2A7CA67E9}" dt="2023-03-27T01:44:27.897" v="1613" actId="1076"/>
          <ac:spMkLst>
            <pc:docMk/>
            <pc:sldMk cId="3792320993" sldId="296"/>
            <ac:spMk id="5" creationId="{DC71C73A-37A8-594E-F050-1305DFD197CA}"/>
          </ac:spMkLst>
        </pc:spChg>
        <pc:spChg chg="add mod">
          <ac:chgData name="Patrick C Mathias" userId="1f09a1f0-1fe3-4224-a48c-12494ec224fd" providerId="ADAL" clId="{2C56ABCD-AA7C-BB43-BE6F-34A2A7CA67E9}" dt="2023-03-27T01:45:17.285" v="1662" actId="14100"/>
          <ac:spMkLst>
            <pc:docMk/>
            <pc:sldMk cId="3792320993" sldId="296"/>
            <ac:spMk id="6" creationId="{F0D8AA0C-1C7D-8E8B-1A44-FB0BE6F84733}"/>
          </ac:spMkLst>
        </pc:spChg>
        <pc:spChg chg="mod">
          <ac:chgData name="Patrick C Mathias" userId="1f09a1f0-1fe3-4224-a48c-12494ec224fd" providerId="ADAL" clId="{2C56ABCD-AA7C-BB43-BE6F-34A2A7CA67E9}" dt="2023-03-27T01:45:48.169" v="1664" actId="1076"/>
          <ac:spMkLst>
            <pc:docMk/>
            <pc:sldMk cId="3792320993" sldId="296"/>
            <ac:spMk id="7" creationId="{1B0A0203-0E04-771A-E474-60EF4EE28990}"/>
          </ac:spMkLst>
        </pc:spChg>
        <pc:spChg chg="add mod">
          <ac:chgData name="Patrick C Mathias" userId="1f09a1f0-1fe3-4224-a48c-12494ec224fd" providerId="ADAL" clId="{2C56ABCD-AA7C-BB43-BE6F-34A2A7CA67E9}" dt="2023-03-27T01:45:20.563" v="1663" actId="20577"/>
          <ac:spMkLst>
            <pc:docMk/>
            <pc:sldMk cId="3792320993" sldId="296"/>
            <ac:spMk id="8" creationId="{7FDB684E-5667-0DE4-D86C-EBEDED3338F0}"/>
          </ac:spMkLst>
        </pc:spChg>
      </pc:sldChg>
      <pc:sldChg chg="addSp modSp new mod">
        <pc:chgData name="Patrick C Mathias" userId="1f09a1f0-1fe3-4224-a48c-12494ec224fd" providerId="ADAL" clId="{2C56ABCD-AA7C-BB43-BE6F-34A2A7CA67E9}" dt="2023-03-27T01:53:25.257" v="1846" actId="1076"/>
        <pc:sldMkLst>
          <pc:docMk/>
          <pc:sldMk cId="1343349660" sldId="297"/>
        </pc:sldMkLst>
        <pc:spChg chg="mod">
          <ac:chgData name="Patrick C Mathias" userId="1f09a1f0-1fe3-4224-a48c-12494ec224fd" providerId="ADAL" clId="{2C56ABCD-AA7C-BB43-BE6F-34A2A7CA67E9}" dt="2023-03-27T01:51:36.127" v="1760" actId="20577"/>
          <ac:spMkLst>
            <pc:docMk/>
            <pc:sldMk cId="1343349660" sldId="297"/>
            <ac:spMk id="2" creationId="{FFAC9E93-1748-CD49-7B17-2593B2C2BC79}"/>
          </ac:spMkLst>
        </pc:spChg>
        <pc:spChg chg="mod">
          <ac:chgData name="Patrick C Mathias" userId="1f09a1f0-1fe3-4224-a48c-12494ec224fd" providerId="ADAL" clId="{2C56ABCD-AA7C-BB43-BE6F-34A2A7CA67E9}" dt="2023-03-27T01:53:25.257" v="1846" actId="1076"/>
          <ac:spMkLst>
            <pc:docMk/>
            <pc:sldMk cId="1343349660" sldId="297"/>
            <ac:spMk id="3" creationId="{2E7AA1AB-2E7E-970E-7F9F-191C1443D699}"/>
          </ac:spMkLst>
        </pc:spChg>
        <pc:spChg chg="add mod">
          <ac:chgData name="Patrick C Mathias" userId="1f09a1f0-1fe3-4224-a48c-12494ec224fd" providerId="ADAL" clId="{2C56ABCD-AA7C-BB43-BE6F-34A2A7CA67E9}" dt="2023-03-27T01:52:30.649" v="1820" actId="1076"/>
          <ac:spMkLst>
            <pc:docMk/>
            <pc:sldMk cId="1343349660" sldId="297"/>
            <ac:spMk id="4" creationId="{6545612A-0434-53E8-1DA2-C1A4AD51C04E}"/>
          </ac:spMkLst>
        </pc:spChg>
        <pc:spChg chg="add mod">
          <ac:chgData name="Patrick C Mathias" userId="1f09a1f0-1fe3-4224-a48c-12494ec224fd" providerId="ADAL" clId="{2C56ABCD-AA7C-BB43-BE6F-34A2A7CA67E9}" dt="2023-03-27T01:53:19.335" v="1845" actId="14100"/>
          <ac:spMkLst>
            <pc:docMk/>
            <pc:sldMk cId="1343349660" sldId="297"/>
            <ac:spMk id="5" creationId="{31FB62C0-81A1-3DA1-3C82-4D6DC1B3AE9A}"/>
          </ac:spMkLst>
        </pc:spChg>
      </pc:sldChg>
      <pc:sldChg chg="modSp new mod">
        <pc:chgData name="Patrick C Mathias" userId="1f09a1f0-1fe3-4224-a48c-12494ec224fd" providerId="ADAL" clId="{2C56ABCD-AA7C-BB43-BE6F-34A2A7CA67E9}" dt="2023-03-27T01:57:15.928" v="2072" actId="113"/>
        <pc:sldMkLst>
          <pc:docMk/>
          <pc:sldMk cId="3103939660" sldId="298"/>
        </pc:sldMkLst>
        <pc:spChg chg="mod">
          <ac:chgData name="Patrick C Mathias" userId="1f09a1f0-1fe3-4224-a48c-12494ec224fd" providerId="ADAL" clId="{2C56ABCD-AA7C-BB43-BE6F-34A2A7CA67E9}" dt="2023-03-27T01:56:48.788" v="2070" actId="20577"/>
          <ac:spMkLst>
            <pc:docMk/>
            <pc:sldMk cId="3103939660" sldId="298"/>
            <ac:spMk id="2" creationId="{A9DDBBC3-C715-9C8A-F624-40D681D4A2B2}"/>
          </ac:spMkLst>
        </pc:spChg>
        <pc:spChg chg="mod">
          <ac:chgData name="Patrick C Mathias" userId="1f09a1f0-1fe3-4224-a48c-12494ec224fd" providerId="ADAL" clId="{2C56ABCD-AA7C-BB43-BE6F-34A2A7CA67E9}" dt="2023-03-27T01:57:15.928" v="2072" actId="113"/>
          <ac:spMkLst>
            <pc:docMk/>
            <pc:sldMk cId="3103939660" sldId="298"/>
            <ac:spMk id="3" creationId="{95B41001-047C-F024-043E-A48D0D16C4FA}"/>
          </ac:spMkLst>
        </pc:spChg>
      </pc:sldChg>
      <pc:sldChg chg="addSp delSp modSp new mod">
        <pc:chgData name="Patrick C Mathias" userId="1f09a1f0-1fe3-4224-a48c-12494ec224fd" providerId="ADAL" clId="{2C56ABCD-AA7C-BB43-BE6F-34A2A7CA67E9}" dt="2023-03-27T02:02:36.174" v="2119" actId="14100"/>
        <pc:sldMkLst>
          <pc:docMk/>
          <pc:sldMk cId="3586687005" sldId="299"/>
        </pc:sldMkLst>
        <pc:spChg chg="mod">
          <ac:chgData name="Patrick C Mathias" userId="1f09a1f0-1fe3-4224-a48c-12494ec224fd" providerId="ADAL" clId="{2C56ABCD-AA7C-BB43-BE6F-34A2A7CA67E9}" dt="2023-03-27T02:01:36.685" v="2112" actId="20577"/>
          <ac:spMkLst>
            <pc:docMk/>
            <pc:sldMk cId="3586687005" sldId="299"/>
            <ac:spMk id="2" creationId="{E8CEAEB9-B194-5E2B-5872-C49EA65909F7}"/>
          </ac:spMkLst>
        </pc:spChg>
        <pc:spChg chg="del">
          <ac:chgData name="Patrick C Mathias" userId="1f09a1f0-1fe3-4224-a48c-12494ec224fd" providerId="ADAL" clId="{2C56ABCD-AA7C-BB43-BE6F-34A2A7CA67E9}" dt="2023-03-27T02:02:11.774" v="2114" actId="478"/>
          <ac:spMkLst>
            <pc:docMk/>
            <pc:sldMk cId="3586687005" sldId="299"/>
            <ac:spMk id="3" creationId="{129AC3A2-C3A4-CE46-D2E1-E47708E7FDA6}"/>
          </ac:spMkLst>
        </pc:spChg>
        <pc:spChg chg="add mod">
          <ac:chgData name="Patrick C Mathias" userId="1f09a1f0-1fe3-4224-a48c-12494ec224fd" providerId="ADAL" clId="{2C56ABCD-AA7C-BB43-BE6F-34A2A7CA67E9}" dt="2023-03-27T02:02:36.174" v="2119" actId="14100"/>
          <ac:spMkLst>
            <pc:docMk/>
            <pc:sldMk cId="3586687005" sldId="299"/>
            <ac:spMk id="4" creationId="{7CC18738-DE82-E927-28EB-C42F11F48431}"/>
          </ac:spMkLst>
        </pc:spChg>
        <pc:spChg chg="add mod">
          <ac:chgData name="Patrick C Mathias" userId="1f09a1f0-1fe3-4224-a48c-12494ec224fd" providerId="ADAL" clId="{2C56ABCD-AA7C-BB43-BE6F-34A2A7CA67E9}" dt="2023-03-27T02:02:03.548" v="2113"/>
          <ac:spMkLst>
            <pc:docMk/>
            <pc:sldMk cId="3586687005" sldId="299"/>
            <ac:spMk id="5" creationId="{FDD6AD8C-92E0-1EA1-7A9B-D7E882CAC031}"/>
          </ac:spMkLst>
        </pc:spChg>
        <pc:spChg chg="add mod">
          <ac:chgData name="Patrick C Mathias" userId="1f09a1f0-1fe3-4224-a48c-12494ec224fd" providerId="ADAL" clId="{2C56ABCD-AA7C-BB43-BE6F-34A2A7CA67E9}" dt="2023-03-27T02:02:03.548" v="2113"/>
          <ac:spMkLst>
            <pc:docMk/>
            <pc:sldMk cId="3586687005" sldId="299"/>
            <ac:spMk id="9" creationId="{774E98D4-5154-FD8E-2417-4217A9920C45}"/>
          </ac:spMkLst>
        </pc:spChg>
        <pc:spChg chg="add mod">
          <ac:chgData name="Patrick C Mathias" userId="1f09a1f0-1fe3-4224-a48c-12494ec224fd" providerId="ADAL" clId="{2C56ABCD-AA7C-BB43-BE6F-34A2A7CA67E9}" dt="2023-03-27T02:02:03.548" v="2113"/>
          <ac:spMkLst>
            <pc:docMk/>
            <pc:sldMk cId="3586687005" sldId="299"/>
            <ac:spMk id="10" creationId="{E2E35355-BEB4-9976-AA30-DD4DF27DF3EA}"/>
          </ac:spMkLst>
        </pc:spChg>
        <pc:spChg chg="add mod">
          <ac:chgData name="Patrick C Mathias" userId="1f09a1f0-1fe3-4224-a48c-12494ec224fd" providerId="ADAL" clId="{2C56ABCD-AA7C-BB43-BE6F-34A2A7CA67E9}" dt="2023-03-27T02:02:03.548" v="2113"/>
          <ac:spMkLst>
            <pc:docMk/>
            <pc:sldMk cId="3586687005" sldId="299"/>
            <ac:spMk id="11" creationId="{597A807C-1484-25C3-81E7-AA180160D61B}"/>
          </ac:spMkLst>
        </pc:spChg>
        <pc:spChg chg="add mod">
          <ac:chgData name="Patrick C Mathias" userId="1f09a1f0-1fe3-4224-a48c-12494ec224fd" providerId="ADAL" clId="{2C56ABCD-AA7C-BB43-BE6F-34A2A7CA67E9}" dt="2023-03-27T02:02:03.548" v="2113"/>
          <ac:spMkLst>
            <pc:docMk/>
            <pc:sldMk cId="3586687005" sldId="299"/>
            <ac:spMk id="12" creationId="{2DCF08C2-68B6-6344-9634-0D0E3E5DF1AC}"/>
          </ac:spMkLst>
        </pc:spChg>
        <pc:spChg chg="add mod">
          <ac:chgData name="Patrick C Mathias" userId="1f09a1f0-1fe3-4224-a48c-12494ec224fd" providerId="ADAL" clId="{2C56ABCD-AA7C-BB43-BE6F-34A2A7CA67E9}" dt="2023-03-27T02:02:03.548" v="2113"/>
          <ac:spMkLst>
            <pc:docMk/>
            <pc:sldMk cId="3586687005" sldId="299"/>
            <ac:spMk id="13" creationId="{841E2577-40AB-7681-D84D-1557211FBD0A}"/>
          </ac:spMkLst>
        </pc:spChg>
        <pc:spChg chg="add mod">
          <ac:chgData name="Patrick C Mathias" userId="1f09a1f0-1fe3-4224-a48c-12494ec224fd" providerId="ADAL" clId="{2C56ABCD-AA7C-BB43-BE6F-34A2A7CA67E9}" dt="2023-03-27T02:02:03.548" v="2113"/>
          <ac:spMkLst>
            <pc:docMk/>
            <pc:sldMk cId="3586687005" sldId="299"/>
            <ac:spMk id="14" creationId="{7B58A53B-FA71-DE93-DC97-E00CBDAE64CD}"/>
          </ac:spMkLst>
        </pc:spChg>
        <pc:spChg chg="add mod">
          <ac:chgData name="Patrick C Mathias" userId="1f09a1f0-1fe3-4224-a48c-12494ec224fd" providerId="ADAL" clId="{2C56ABCD-AA7C-BB43-BE6F-34A2A7CA67E9}" dt="2023-03-27T02:02:03.548" v="2113"/>
          <ac:spMkLst>
            <pc:docMk/>
            <pc:sldMk cId="3586687005" sldId="299"/>
            <ac:spMk id="15" creationId="{7E0E0F37-6566-6304-452E-6F82667A950B}"/>
          </ac:spMkLst>
        </pc:spChg>
        <pc:spChg chg="add mod">
          <ac:chgData name="Patrick C Mathias" userId="1f09a1f0-1fe3-4224-a48c-12494ec224fd" providerId="ADAL" clId="{2C56ABCD-AA7C-BB43-BE6F-34A2A7CA67E9}" dt="2023-03-27T02:02:03.548" v="2113"/>
          <ac:spMkLst>
            <pc:docMk/>
            <pc:sldMk cId="3586687005" sldId="299"/>
            <ac:spMk id="16" creationId="{91807C30-F0BD-1807-00A3-1519EB6F5FC4}"/>
          </ac:spMkLst>
        </pc:spChg>
        <pc:spChg chg="add mod">
          <ac:chgData name="Patrick C Mathias" userId="1f09a1f0-1fe3-4224-a48c-12494ec224fd" providerId="ADAL" clId="{2C56ABCD-AA7C-BB43-BE6F-34A2A7CA67E9}" dt="2023-03-27T02:02:03.548" v="2113"/>
          <ac:spMkLst>
            <pc:docMk/>
            <pc:sldMk cId="3586687005" sldId="299"/>
            <ac:spMk id="17" creationId="{1598D702-48FE-F635-6EB9-AA01E2A2A598}"/>
          </ac:spMkLst>
        </pc:spChg>
        <pc:spChg chg="add mod">
          <ac:chgData name="Patrick C Mathias" userId="1f09a1f0-1fe3-4224-a48c-12494ec224fd" providerId="ADAL" clId="{2C56ABCD-AA7C-BB43-BE6F-34A2A7CA67E9}" dt="2023-03-27T02:02:03.548" v="2113"/>
          <ac:spMkLst>
            <pc:docMk/>
            <pc:sldMk cId="3586687005" sldId="299"/>
            <ac:spMk id="18" creationId="{012F4226-0758-ECA0-7FB6-2765DCF46197}"/>
          </ac:spMkLst>
        </pc:spChg>
        <pc:picChg chg="add mod">
          <ac:chgData name="Patrick C Mathias" userId="1f09a1f0-1fe3-4224-a48c-12494ec224fd" providerId="ADAL" clId="{2C56ABCD-AA7C-BB43-BE6F-34A2A7CA67E9}" dt="2023-03-27T02:02:03.548" v="2113"/>
          <ac:picMkLst>
            <pc:docMk/>
            <pc:sldMk cId="3586687005" sldId="299"/>
            <ac:picMk id="6" creationId="{1118B00C-3033-5B3E-0866-359BFF6D833B}"/>
          </ac:picMkLst>
        </pc:picChg>
        <pc:cxnChg chg="add del mod">
          <ac:chgData name="Patrick C Mathias" userId="1f09a1f0-1fe3-4224-a48c-12494ec224fd" providerId="ADAL" clId="{2C56ABCD-AA7C-BB43-BE6F-34A2A7CA67E9}" dt="2023-03-27T02:02:17.107" v="2116" actId="478"/>
          <ac:cxnSpMkLst>
            <pc:docMk/>
            <pc:sldMk cId="3586687005" sldId="299"/>
            <ac:cxnSpMk id="7" creationId="{089EEC35-7583-51FF-A1BB-371DDAB44613}"/>
          </ac:cxnSpMkLst>
        </pc:cxnChg>
        <pc:cxnChg chg="add mod">
          <ac:chgData name="Patrick C Mathias" userId="1f09a1f0-1fe3-4224-a48c-12494ec224fd" providerId="ADAL" clId="{2C56ABCD-AA7C-BB43-BE6F-34A2A7CA67E9}" dt="2023-03-27T02:02:03.548" v="2113"/>
          <ac:cxnSpMkLst>
            <pc:docMk/>
            <pc:sldMk cId="3586687005" sldId="299"/>
            <ac:cxnSpMk id="8" creationId="{E6BC59DB-25E4-9C4B-6279-2A0E0FA56A34}"/>
          </ac:cxnSpMkLst>
        </pc:cxnChg>
        <pc:cxnChg chg="add mod">
          <ac:chgData name="Patrick C Mathias" userId="1f09a1f0-1fe3-4224-a48c-12494ec224fd" providerId="ADAL" clId="{2C56ABCD-AA7C-BB43-BE6F-34A2A7CA67E9}" dt="2023-03-27T02:02:03.548" v="2113"/>
          <ac:cxnSpMkLst>
            <pc:docMk/>
            <pc:sldMk cId="3586687005" sldId="299"/>
            <ac:cxnSpMk id="19" creationId="{E1060135-6B5F-CF4B-644F-7F7D7612E0A1}"/>
          </ac:cxnSpMkLst>
        </pc:cxnChg>
      </pc:sldChg>
      <pc:sldChg chg="addSp delSp modSp new mod modAnim">
        <pc:chgData name="Patrick C Mathias" userId="1f09a1f0-1fe3-4224-a48c-12494ec224fd" providerId="ADAL" clId="{2C56ABCD-AA7C-BB43-BE6F-34A2A7CA67E9}" dt="2023-03-27T02:03:55.879" v="2126" actId="1076"/>
        <pc:sldMkLst>
          <pc:docMk/>
          <pc:sldMk cId="551722366" sldId="300"/>
        </pc:sldMkLst>
        <pc:spChg chg="mod">
          <ac:chgData name="Patrick C Mathias" userId="1f09a1f0-1fe3-4224-a48c-12494ec224fd" providerId="ADAL" clId="{2C56ABCD-AA7C-BB43-BE6F-34A2A7CA67E9}" dt="2023-03-27T02:02:50.662" v="2121"/>
          <ac:spMkLst>
            <pc:docMk/>
            <pc:sldMk cId="551722366" sldId="300"/>
            <ac:spMk id="2" creationId="{466780DE-E57F-1856-17A6-77DA80A1F390}"/>
          </ac:spMkLst>
        </pc:spChg>
        <pc:spChg chg="del">
          <ac:chgData name="Patrick C Mathias" userId="1f09a1f0-1fe3-4224-a48c-12494ec224fd" providerId="ADAL" clId="{2C56ABCD-AA7C-BB43-BE6F-34A2A7CA67E9}" dt="2023-03-27T02:03:22.245" v="2122" actId="478"/>
          <ac:spMkLst>
            <pc:docMk/>
            <pc:sldMk cId="551722366" sldId="300"/>
            <ac:spMk id="3" creationId="{047315C0-1029-D4CC-C2BD-2B3C7E54C05A}"/>
          </ac:spMkLst>
        </pc:spChg>
        <pc:spChg chg="add mod">
          <ac:chgData name="Patrick C Mathias" userId="1f09a1f0-1fe3-4224-a48c-12494ec224fd" providerId="ADAL" clId="{2C56ABCD-AA7C-BB43-BE6F-34A2A7CA67E9}" dt="2023-03-27T02:03:55.879" v="2126" actId="1076"/>
          <ac:spMkLst>
            <pc:docMk/>
            <pc:sldMk cId="551722366" sldId="300"/>
            <ac:spMk id="4" creationId="{EE1AFD29-E1BD-A693-EF95-54AAD98EC580}"/>
          </ac:spMkLst>
        </pc:spChg>
        <pc:spChg chg="add mod">
          <ac:chgData name="Patrick C Mathias" userId="1f09a1f0-1fe3-4224-a48c-12494ec224fd" providerId="ADAL" clId="{2C56ABCD-AA7C-BB43-BE6F-34A2A7CA67E9}" dt="2023-03-27T02:03:22.722" v="2123"/>
          <ac:spMkLst>
            <pc:docMk/>
            <pc:sldMk cId="551722366" sldId="300"/>
            <ac:spMk id="5" creationId="{181FFD31-69E7-8A85-B7C7-B550BCDCE91E}"/>
          </ac:spMkLst>
        </pc:spChg>
        <pc:spChg chg="add mod">
          <ac:chgData name="Patrick C Mathias" userId="1f09a1f0-1fe3-4224-a48c-12494ec224fd" providerId="ADAL" clId="{2C56ABCD-AA7C-BB43-BE6F-34A2A7CA67E9}" dt="2023-03-27T02:03:22.722" v="2123"/>
          <ac:spMkLst>
            <pc:docMk/>
            <pc:sldMk cId="551722366" sldId="300"/>
            <ac:spMk id="8" creationId="{CDF3C484-C774-1D18-B507-DD2905D7E0AB}"/>
          </ac:spMkLst>
        </pc:spChg>
        <pc:spChg chg="add mod">
          <ac:chgData name="Patrick C Mathias" userId="1f09a1f0-1fe3-4224-a48c-12494ec224fd" providerId="ADAL" clId="{2C56ABCD-AA7C-BB43-BE6F-34A2A7CA67E9}" dt="2023-03-27T02:03:22.722" v="2123"/>
          <ac:spMkLst>
            <pc:docMk/>
            <pc:sldMk cId="551722366" sldId="300"/>
            <ac:spMk id="9" creationId="{89D93093-C435-FC08-C01D-595CAA1BCA1D}"/>
          </ac:spMkLst>
        </pc:spChg>
        <pc:spChg chg="add mod">
          <ac:chgData name="Patrick C Mathias" userId="1f09a1f0-1fe3-4224-a48c-12494ec224fd" providerId="ADAL" clId="{2C56ABCD-AA7C-BB43-BE6F-34A2A7CA67E9}" dt="2023-03-27T02:03:22.722" v="2123"/>
          <ac:spMkLst>
            <pc:docMk/>
            <pc:sldMk cId="551722366" sldId="300"/>
            <ac:spMk id="10" creationId="{F46D13B2-B148-96F9-388D-85DB4706C083}"/>
          </ac:spMkLst>
        </pc:spChg>
        <pc:spChg chg="add mod">
          <ac:chgData name="Patrick C Mathias" userId="1f09a1f0-1fe3-4224-a48c-12494ec224fd" providerId="ADAL" clId="{2C56ABCD-AA7C-BB43-BE6F-34A2A7CA67E9}" dt="2023-03-27T02:03:22.722" v="2123"/>
          <ac:spMkLst>
            <pc:docMk/>
            <pc:sldMk cId="551722366" sldId="300"/>
            <ac:spMk id="11" creationId="{3324EFE0-F0FB-4B43-1998-72625638861F}"/>
          </ac:spMkLst>
        </pc:spChg>
        <pc:spChg chg="add mod">
          <ac:chgData name="Patrick C Mathias" userId="1f09a1f0-1fe3-4224-a48c-12494ec224fd" providerId="ADAL" clId="{2C56ABCD-AA7C-BB43-BE6F-34A2A7CA67E9}" dt="2023-03-27T02:03:22.722" v="2123"/>
          <ac:spMkLst>
            <pc:docMk/>
            <pc:sldMk cId="551722366" sldId="300"/>
            <ac:spMk id="12" creationId="{3F4CAFBF-2F9F-CC37-F2A1-DAFC0BBFCCC2}"/>
          </ac:spMkLst>
        </pc:spChg>
        <pc:spChg chg="add mod">
          <ac:chgData name="Patrick C Mathias" userId="1f09a1f0-1fe3-4224-a48c-12494ec224fd" providerId="ADAL" clId="{2C56ABCD-AA7C-BB43-BE6F-34A2A7CA67E9}" dt="2023-03-27T02:03:22.722" v="2123"/>
          <ac:spMkLst>
            <pc:docMk/>
            <pc:sldMk cId="551722366" sldId="300"/>
            <ac:spMk id="13" creationId="{975BCAC8-C6E1-D5AC-1F8A-4109A925405B}"/>
          </ac:spMkLst>
        </pc:spChg>
        <pc:spChg chg="add mod">
          <ac:chgData name="Patrick C Mathias" userId="1f09a1f0-1fe3-4224-a48c-12494ec224fd" providerId="ADAL" clId="{2C56ABCD-AA7C-BB43-BE6F-34A2A7CA67E9}" dt="2023-03-27T02:03:22.722" v="2123"/>
          <ac:spMkLst>
            <pc:docMk/>
            <pc:sldMk cId="551722366" sldId="300"/>
            <ac:spMk id="14" creationId="{B45AAFF7-7D64-1FDE-52E5-5DB7AA974994}"/>
          </ac:spMkLst>
        </pc:spChg>
        <pc:picChg chg="add mod">
          <ac:chgData name="Patrick C Mathias" userId="1f09a1f0-1fe3-4224-a48c-12494ec224fd" providerId="ADAL" clId="{2C56ABCD-AA7C-BB43-BE6F-34A2A7CA67E9}" dt="2023-03-27T02:03:22.722" v="2123"/>
          <ac:picMkLst>
            <pc:docMk/>
            <pc:sldMk cId="551722366" sldId="300"/>
            <ac:picMk id="6" creationId="{228F62A1-B932-C659-F334-E6E0CFA3002C}"/>
          </ac:picMkLst>
        </pc:picChg>
        <pc:cxnChg chg="add mod">
          <ac:chgData name="Patrick C Mathias" userId="1f09a1f0-1fe3-4224-a48c-12494ec224fd" providerId="ADAL" clId="{2C56ABCD-AA7C-BB43-BE6F-34A2A7CA67E9}" dt="2023-03-27T02:03:22.722" v="2123"/>
          <ac:cxnSpMkLst>
            <pc:docMk/>
            <pc:sldMk cId="551722366" sldId="300"/>
            <ac:cxnSpMk id="7" creationId="{4B7FED54-10B8-A4C2-66D9-385D5A3E1796}"/>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6T22:03:03.688"/>
    </inkml:context>
    <inkml:brush xml:id="br0">
      <inkml:brushProperty name="width" value="0.3" units="cm"/>
      <inkml:brushProperty name="height" value="0.6" units="cm"/>
      <inkml:brushProperty name="color" value="#0069AF"/>
      <inkml:brushProperty name="tip" value="rectangle"/>
      <inkml:brushProperty name="rasterOp" value="maskPen"/>
    </inkml:brush>
  </inkml:definitions>
  <inkml:trace contextRef="#ctx0" brushRef="#br0">966 0,'-40'0,"8"0,24 0,-3 0,-8 0,2 0,-2 0,3 8,7-1,-4 5,-2-2,4-1,-3 1,-1 0,6-3,-9 6,8-4,-3 5,-1-5,7 3,-4-1,1 5,2-5,-2 3,3-1,-3 3,2-2,-4 1,5-6,-4 4,-1 2,0-2,-1 2,1-2,-1 1,2-1,-2 1,6-5,-4 5,-1-5,-1 1,0 1,1-4,0 3,2 1,-4-3,3 4,-6 0,7-4,41-26,-18 11,32-21,-37 25,-3-1,15-6,-10 6,11-3,-7 1,-6 0,10-6,0-1,2 0,0 2,-2 0,-2 3,3-2,0 1,-3 1,-3 1,2 1,7-1,0 1,-1 2,-5 3,-1-3,-1 3,5-4,-4 5,6 0,-2 0,1 0,1 0,-1 0,10 0,-9 0,4 0,-9 0,1 0,-2 0,5 0,-9 0,9 0,-3 0,-2 0,5 0,-8 0,4 0,1 0,-3 0,3 1,-3 2,1 0,2-1,4-2,1 0,9 0,-5 0,-3 0,-7 0,0 0,-2 0,6 4,-6-3,2 4,1-2,-4 0,4 4,-3-1,-2-2,-33 22,3-12,-25 16,10-13,-6 0,-9 2,-6 1,8-3,-9 5,9-6,-5 3,9-5,-1-1,10 0,-5 1,11-4,2-1,-12 1,12-2,-7 4,2 1,9-4,-13 3,7-3,-4 2,-1-1,-2 1,10-3,-1 1,7-4,0 3,1 1,-1 0,1-1,-1-1,0-1,3-1,1 1,-2 2,3-2,-2 1,1 1,-1-1,0-1,-2-2,-7-4,3 2,-5 3,9 1,2 0,3-1,-4-3,56 1,-22-3,64 5,-44-1,12 5,10 3,-16-3,22 4,-13-3,-10-1,5 0,-13-2,-4 0,6 2,-9-1,2 1,-5-1,-2 0,1 0,-1-3,-6-1,-4-1,9-1,-8 1,7-2,-7 1,0 1,5 0,-1 0,2-3,-6 0,5 0,-4 0,1 0,1 0,-2 0,2 4,-1-3,-3 4,2 0,0-1,6 4,-4-3,2 1,-6-3,1 0,0 0,2 2,1 2,-1-1,3 2,0-2,-1-1,-2 0,-1 0,-1 0,0-1,10 3,-8-4,7 1,-8-2,-1 1,2 0,1 3,0-4,-2 3,2-1,-5 0,9 3,-8-1,-54-2,23-1,-46-2,27-1,9 0,-58 0,30 0,3 0,-1 0,-17 0,4 0,-8 0,22 0,-26 2,25 1,-20 8,12 3,9 0,3 0,15-4,-6 4,-23 7,15-5,-13 5,23-7,2-2,3-2,2 0,2 0,3 0,2-1,0 0,0 1,-1-1,0 1,3-3,-2 0,5-1,-2 2,2 1,3-2,4-2,-2 1,57-1,-32 0,60-1,-45-4,10 0,3 0,-4 0,22 0,-17 0,9 0,-6 0,-4 0,11 0,3 0,23 0,7 0,-7 0,-9 0,-23 0,-3 0,-6 0,1 0,-1 0,9 0,1 0,-2 2,-3 2,-3-1,-2 1,-2-1,-3 0,-3 3,0 0,-3-2,2 0,-6-1,3 2,-5 1,-2-2,1 0,-3-1,3-1,-2 8,0-8,2 6,0-6,-1 1,7-1,-8 2,5-2,-1 1,-6 0,8 1,-4-2,5 1,-7 0,8 0,-12-1,11 5,-2 0,-2 1,6 2,-3-2,0 1,-1-1,-1 3,-7-5,3 4,0 0,-4-4,-44 3,21-7,-33 1,37-3,2 0,-16 4,9-1,-11 4,10-1,1 0,-4 0,-5 1,0-1,-10 3,-5 0,-2 1,-26 6,22-7,-15 4,9-4,6-1,-16 3,16-4,5 0,2 0,2 0,-10 0,0 1,3-1,4 0,3-1,1 1,2 0,-3 1,7-1,-5 2,3-3,1 0,2-1,7 0,6 1,-3-3,5 1,-6 2,5 0,-1-1,-3 4,2-3,2 3,-2 0,4 0,-8 3,-1 0,2-2,2-3,6-1,-6 0,-1-1,0 0,2 0,-1 3,4-2,-9-1,8 2,-2-6,-1 3,1 0,-2-3,-5 3,4-2,-13 4,4 0,0 0,-5 1,15-5,-7 3,12-5,-3 2,-3 1,5 0,-6-1,65-2,-23 0,44 0,-27 0,7 0,5 0,0 0,12 0,-5 0,4 0,-5 0,-18 0,13 0,-13 0,6 0,-16 0,1 0,-1 0,0 0,-2 0,3 0,8 2,-1 1,11 1,-2-1,2-1,-3-2,-7 1,-5 3,1 0,-1-1,-2-2,-2-1,-3 2,-2 1,1 1,-1-1,-2-1,-2 1,-4 1,-4-2,3 3,2-3,-3 5,3-4,-5 4,2-5,3 2,-4-3,1 2,1 0,-4 3,6-5,-4 7,2-7,-2 7,3-7,-3 4,2-1,-2-1,-55 8,25-6,-47 5,28 0,6-3,-19 4,8-5,-13 2,-27 8,28-2,-18 4,36-8,-11 0,-7-1,-11 3,10-2,5 0,19-4,-2 1,1-1,-2-1,3-2,6-3,-4 2,4 1,-7 0,0 0,1 1,3-1,7 0,7-1,-5-2,4 4,-4-3,2 7,3-1,0 2,-2 5,-1-4,5-1,-8 1,9-5,-9 1,2 1,1-2,-2 0,4-1,-5 4,6-4,-9 6,11-7,-9 4,4-4,0 1,67 0,-22-3,47 2,-27-3,-18 0,41 5,-31-2,28 4,-34-3,6 2,-12 1,21 3,-13-2,20 2,-21-7,8 3,15 5,-21-3,16 5,-30-6,1 0,1 1,-4-1,-3 0,-6-1,-2-2,8 2,-7-2,7 3,-7-3,2 0,2-1,-55 0,24-1,-55-2,44 0,-9 0,0 0,-2 0,-4 0,10 0,-3 0,2 0,-1 0,-7 0,17 0,-2 0,12 0,-2 0,-3 0,1 0,-1 0,2 0,1 0,-4 0,2 3,1-1,1 5,0-5,-1 6,0-7,-2 3,3 0,-1 1,-1 6,7-3,-8 0,7 1,4 4,14 5,0-5,15 2,-11-10,6 5,-2-4,-1-1,-1-2,4 4,-5-1,6 2,-5-3,0 1,3-2,-5 0,8 2,-8-1,8 1,-8-2,4-1,2 5,-6-5,8 4,-4-4,1 0,-1 0,1 1,-2-3,0 4,2-2,-2-1,3 7,-3-3,-2 3,-2 0,1-2,2 2,0 0,-4 0,6-2,-5 0,-46-26,20 12,-41-17,29 14,7 3,-36-15,31 12,-35-13,28 14,2-1,5 2,11 5,-3-1,1 1,-2 0,2 0,0 0,-1 0,0 0,0 1,3 2,-7 0,10 0,-6 0,1 0,4 0,-7 0,4 0,0 0,-3 0,3 0,-1 0,0 0,3 0,-6 0,6 0,-7 0,5 0,-1 0,-1 0,5 0,49-2,-23-4,58-1,-51 1,12 2,-7 0,-7 2,15-4,-7 2,-1-1,-5 0,-10 2,4 0,2 3,4-2,-2-1,-3 0,-1 0,-1 3,4 0,-4 0,6 0,-8 0,5 0,3 0,-5 0,7 0,-8 0,0 0,7 0,-4 0,2 0,-5 0,0 0,13 0,-5 0,9 0,-11 0,0 0,-1 0,-3 0,2 0,0 0,-2 0,1 0,-2 0,3 0,-2 0,0 0,-1 0,1 0,2 0,-3 0,1 0,2 0,-4 0,5 0,-6 0,2 0,4 0,-7 0,6 0,-3 0,0 0,3 0,-3 0,2 0,-3 0,-51-14,26 9,-42-12,31 9,5 3,-26-7,13 4,-24-7,15 4,-13 0,-5 1,13 3,-6-1,20 1,0 0,-1 0,1 1,3 1,2 2,-1 0,0 0,3-1,2 1,4 0,4 1,-2-2,-3 1,-1 0,-6-1,-1-1,-9 0,-4 2,0-2,5 1,12 1,5 0,6 3,-7 0,3-3,-5 1,7-2,-4 4,-1 0,-1 0,-1 0,2 0,2 0,1 0,-1 0,3 0,-4 0,-3 0,6 0,-4 0,-1 0,3-3,-2 1,4-1,0 1,-3 2,-1 0,2 0,-1 0,0 0,2 0,-3-4,59 8,-8-1,29 7,-23 0,-1 1,-10-3,39 13,-39-14,18 6,-31-11,-1 1,1 2,2 2,-2-1,3-1,-2 0,2 2,3 1,-3 1,-5-1,5-2,-9 1,10 1,-6 0,0-1,2 3,-5-3,8 7,-9-7,10 2,-7-2,-1-1,6 4,-8-3,7 1,-3 4,-2-6,3 7,-4-5,1 5,1-2,-3 2,1-3,-1 3,2-1,-1 0,2 1,-2-2,1-1,-1 2,1-2,-1 4,2-2,-3-1,3 2,-3-4,3 4,-1-4,-1 1,5 1,-5-1,1 2,-47-6,17 0,-32-6,26 0,-1-3,-4 0,0-3,3 1,10 0,2 0,0 2,-7 0,4 3,0-2,6-1,-1 0,-6 1,2 2,-1 0,3-5,1 4,-3-3,2 4,-1 0,1 0,-1 0,1 0,-2 0,2 0,-1 0,0-2,1-1,0 1,53 8,-30-3,46 6,-45-9,3 2,8 4,-4-1,5 0,-9 0,1 0,1 0,3 4,-4-5,7 4,-11-4,9 3,-5 0,0-2,4 3,-3-5,-1 4,4 0,-6 1,4 1,-4-1,4-2,0-1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6T22:03:03.688"/>
    </inkml:context>
    <inkml:brush xml:id="br0">
      <inkml:brushProperty name="width" value="0.3" units="cm"/>
      <inkml:brushProperty name="height" value="0.6" units="cm"/>
      <inkml:brushProperty name="color" value="#0069AF"/>
      <inkml:brushProperty name="tip" value="rectangle"/>
      <inkml:brushProperty name="rasterOp" value="maskPen"/>
    </inkml:brush>
  </inkml:definitions>
  <inkml:trace contextRef="#ctx0" brushRef="#br0">966 0,'-40'0,"8"0,24 0,-3 0,-8 0,2 0,-2 0,3 8,7-1,-4 5,-2-2,4-1,-3 1,-1 0,6-3,-9 6,8-4,-3 5,-1-5,7 3,-4-1,1 5,2-5,-2 3,3-1,-3 3,2-2,-4 1,5-6,-4 4,-1 2,0-2,-1 2,1-2,-1 1,2-1,-2 1,6-5,-4 5,-1-5,-1 1,0 1,1-4,0 3,2 1,-4-3,3 4,-6 0,7-4,41-26,-18 11,32-21,-37 25,-3-1,15-6,-10 6,11-3,-7 1,-6 0,10-6,0-1,2 0,0 2,-2 0,-2 3,3-2,0 1,-3 1,-3 1,2 1,7-1,0 1,-1 2,-5 3,-1-3,-1 3,5-4,-4 5,6 0,-2 0,1 0,1 0,-1 0,10 0,-9 0,4 0,-9 0,1 0,-2 0,5 0,-9 0,9 0,-3 0,-2 0,5 0,-8 0,4 0,1 0,-3 0,3 1,-3 2,1 0,2-1,4-2,1 0,9 0,-5 0,-3 0,-7 0,0 0,-2 0,6 4,-6-3,2 4,1-2,-4 0,4 4,-3-1,-2-2,-33 22,3-12,-25 16,10-13,-6 0,-9 2,-6 1,8-3,-9 5,9-6,-5 3,9-5,-1-1,10 0,-5 1,11-4,2-1,-12 1,12-2,-7 4,2 1,9-4,-13 3,7-3,-4 2,-1-1,-2 1,10-3,-1 1,7-4,0 3,1 1,-1 0,1-1,-1-1,0-1,3-1,1 1,-2 2,3-2,-2 1,1 1,-1-1,0-1,-2-2,-7-4,3 2,-5 3,9 1,2 0,3-1,-4-3,56 1,-22-3,64 5,-44-1,12 5,10 3,-16-3,22 4,-13-3,-10-1,5 0,-13-2,-4 0,6 2,-9-1,2 1,-5-1,-2 0,1 0,-1-3,-6-1,-4-1,9-1,-8 1,7-2,-7 1,0 1,5 0,-1 0,2-3,-6 0,5 0,-4 0,1 0,1 0,-2 0,2 4,-1-3,-3 4,2 0,0-1,6 4,-4-3,2 1,-6-3,1 0,0 0,2 2,1 2,-1-1,3 2,0-2,-1-1,-2 0,-1 0,-1 0,0-1,10 3,-8-4,7 1,-8-2,-1 1,2 0,1 3,0-4,-2 3,2-1,-5 0,9 3,-8-1,-54-2,23-1,-46-2,27-1,9 0,-58 0,30 0,3 0,-1 0,-17 0,4 0,-8 0,22 0,-26 2,25 1,-20 8,12 3,9 0,3 0,15-4,-6 4,-23 7,15-5,-13 5,23-7,2-2,3-2,2 0,2 0,3 0,2-1,0 0,0 1,-1-1,0 1,3-3,-2 0,5-1,-2 2,2 1,3-2,4-2,-2 1,57-1,-32 0,60-1,-45-4,10 0,3 0,-4 0,22 0,-17 0,9 0,-6 0,-4 0,11 0,3 0,23 0,7 0,-7 0,-9 0,-23 0,-3 0,-6 0,1 0,-1 0,9 0,1 0,-2 2,-3 2,-3-1,-2 1,-2-1,-3 0,-3 3,0 0,-3-2,2 0,-6-1,3 2,-5 1,-2-2,1 0,-3-1,3-1,-2 8,0-8,2 6,0-6,-1 1,7-1,-8 2,5-2,-1 1,-6 0,8 1,-4-2,5 1,-7 0,8 0,-12-1,11 5,-2 0,-2 1,6 2,-3-2,0 1,-1-1,-1 3,-7-5,3 4,0 0,-4-4,-44 3,21-7,-33 1,37-3,2 0,-16 4,9-1,-11 4,10-1,1 0,-4 0,-5 1,0-1,-10 3,-5 0,-2 1,-26 6,22-7,-15 4,9-4,6-1,-16 3,16-4,5 0,2 0,2 0,-10 0,0 1,3-1,4 0,3-1,1 1,2 0,-3 1,7-1,-5 2,3-3,1 0,2-1,7 0,6 1,-3-3,5 1,-6 2,5 0,-1-1,-3 4,2-3,2 3,-2 0,4 0,-8 3,-1 0,2-2,2-3,6-1,-6 0,-1-1,0 0,2 0,-1 3,4-2,-9-1,8 2,-2-6,-1 3,1 0,-2-3,-5 3,4-2,-13 4,4 0,0 0,-5 1,15-5,-7 3,12-5,-3 2,-3 1,5 0,-6-1,65-2,-23 0,44 0,-27 0,7 0,5 0,0 0,12 0,-5 0,4 0,-5 0,-18 0,13 0,-13 0,6 0,-16 0,1 0,-1 0,0 0,-2 0,3 0,8 2,-1 1,11 1,-2-1,2-1,-3-2,-7 1,-5 3,1 0,-1-1,-2-2,-2-1,-3 2,-2 1,1 1,-1-1,-2-1,-2 1,-4 1,-4-2,3 3,2-3,-3 5,3-4,-5 4,2-5,3 2,-4-3,1 2,1 0,-4 3,6-5,-4 7,2-7,-2 7,3-7,-3 4,2-1,-2-1,-55 8,25-6,-47 5,28 0,6-3,-19 4,8-5,-13 2,-27 8,28-2,-18 4,36-8,-11 0,-7-1,-11 3,10-2,5 0,19-4,-2 1,1-1,-2-1,3-2,6-3,-4 2,4 1,-7 0,0 0,1 1,3-1,7 0,7-1,-5-2,4 4,-4-3,2 7,3-1,0 2,-2 5,-1-4,5-1,-8 1,9-5,-9 1,2 1,1-2,-2 0,4-1,-5 4,6-4,-9 6,11-7,-9 4,4-4,0 1,67 0,-22-3,47 2,-27-3,-18 0,41 5,-31-2,28 4,-34-3,6 2,-12 1,21 3,-13-2,20 2,-21-7,8 3,15 5,-21-3,16 5,-30-6,1 0,1 1,-4-1,-3 0,-6-1,-2-2,8 2,-7-2,7 3,-7-3,2 0,2-1,-55 0,24-1,-55-2,44 0,-9 0,0 0,-2 0,-4 0,10 0,-3 0,2 0,-1 0,-7 0,17 0,-2 0,12 0,-2 0,-3 0,1 0,-1 0,2 0,1 0,-4 0,2 3,1-1,1 5,0-5,-1 6,0-7,-2 3,3 0,-1 1,-1 6,7-3,-8 0,7 1,4 4,14 5,0-5,15 2,-11-10,6 5,-2-4,-1-1,-1-2,4 4,-5-1,6 2,-5-3,0 1,3-2,-5 0,8 2,-8-1,8 1,-8-2,4-1,2 5,-6-5,8 4,-4-4,1 0,-1 0,1 1,-2-3,0 4,2-2,-2-1,3 7,-3-3,-2 3,-2 0,1-2,2 2,0 0,-4 0,6-2,-5 0,-46-26,20 12,-41-17,29 14,7 3,-36-15,31 12,-35-13,28 14,2-1,5 2,11 5,-3-1,1 1,-2 0,2 0,0 0,-1 0,0 0,0 1,3 2,-7 0,10 0,-6 0,1 0,4 0,-7 0,4 0,0 0,-3 0,3 0,-1 0,0 0,3 0,-6 0,6 0,-7 0,5 0,-1 0,-1 0,5 0,49-2,-23-4,58-1,-51 1,12 2,-7 0,-7 2,15-4,-7 2,-1-1,-5 0,-10 2,4 0,2 3,4-2,-2-1,-3 0,-1 0,-1 3,4 0,-4 0,6 0,-8 0,5 0,3 0,-5 0,7 0,-8 0,0 0,7 0,-4 0,2 0,-5 0,0 0,13 0,-5 0,9 0,-11 0,0 0,-1 0,-3 0,2 0,0 0,-2 0,1 0,-2 0,3 0,-2 0,0 0,-1 0,1 0,2 0,-3 0,1 0,2 0,-4 0,5 0,-6 0,2 0,4 0,-7 0,6 0,-3 0,0 0,3 0,-3 0,2 0,-3 0,-51-14,26 9,-42-12,31 9,5 3,-26-7,13 4,-24-7,15 4,-13 0,-5 1,13 3,-6-1,20 1,0 0,-1 0,1 1,3 1,2 2,-1 0,0 0,3-1,2 1,4 0,4 1,-2-2,-3 1,-1 0,-6-1,-1-1,-9 0,-4 2,0-2,5 1,12 1,5 0,6 3,-7 0,3-3,-5 1,7-2,-4 4,-1 0,-1 0,-1 0,2 0,2 0,1 0,-1 0,3 0,-4 0,-3 0,6 0,-4 0,-1 0,3-3,-2 1,4-1,0 1,-3 2,-1 0,2 0,-1 0,0 0,2 0,-3-4,59 8,-8-1,29 7,-23 0,-1 1,-10-3,39 13,-39-14,18 6,-31-11,-1 1,1 2,2 2,-2-1,3-1,-2 0,2 2,3 1,-3 1,-5-1,5-2,-9 1,10 1,-6 0,0-1,2 3,-5-3,8 7,-9-7,10 2,-7-2,-1-1,6 4,-8-3,7 1,-3 4,-2-6,3 7,-4-5,1 5,1-2,-3 2,1-3,-1 3,2-1,-1 0,2 1,-2-2,1-1,-1 2,1-2,-1 4,2-2,-3-1,3 2,-3-4,3 4,-1-4,-1 1,5 1,-5-1,1 2,-47-6,17 0,-32-6,26 0,-1-3,-4 0,0-3,3 1,10 0,2 0,0 2,-7 0,4 3,0-2,6-1,-1 0,-6 1,2 2,-1 0,3-5,1 4,-3-3,2 4,-1 0,1 0,-1 0,1 0,-2 0,2 0,-1 0,0-2,1-1,0 1,53 8,-30-3,46 6,-45-9,3 2,8 4,-4-1,5 0,-9 0,1 0,1 0,3 4,-4-5,7 4,-11-4,9 3,-5 0,0-2,4 3,-3-5,-1 4,4 0,-6 1,4 1,-4-1,4-2,0-1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7A382C8-082F-7542-B6CA-81A405A6B1A6}"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9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382C8-082F-7542-B6CA-81A405A6B1A6}"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80028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382C8-082F-7542-B6CA-81A405A6B1A6}"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25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baseline="0"/>
            </a:lvl1pPr>
            <a:lvl2pPr>
              <a:defRPr sz="2400" baseline="0"/>
            </a:lvl2pPr>
            <a:lvl3pPr>
              <a:defRPr sz="2000" baseline="0"/>
            </a:lvl3pPr>
            <a:lvl4pPr>
              <a:defRPr sz="1600" baseline="0"/>
            </a:lvl4pPr>
            <a:lvl5pPr>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7A382C8-082F-7542-B6CA-81A405A6B1A6}"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49346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382C8-082F-7542-B6CA-81A405A6B1A6}"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29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A382C8-082F-7542-B6CA-81A405A6B1A6}" type="datetimeFigureOut">
              <a:rPr lang="en-US" smtClean="0"/>
              <a:t>4/1/23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43601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A382C8-082F-7542-B6CA-81A405A6B1A6}" type="datetimeFigureOut">
              <a:rPr lang="en-US" smtClean="0"/>
              <a:t>4/1/23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2288581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A382C8-082F-7542-B6CA-81A405A6B1A6}" type="datetimeFigureOut">
              <a:rPr lang="en-US" smtClean="0"/>
              <a:t>4/1/23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413929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382C8-082F-7542-B6CA-81A405A6B1A6}" type="datetimeFigureOut">
              <a:rPr lang="en-US" smtClean="0"/>
              <a:t>4/1/23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301079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A382C8-082F-7542-B6CA-81A405A6B1A6}" type="datetimeFigureOut">
              <a:rPr lang="en-US" smtClean="0"/>
              <a:t>4/1/23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94304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A382C8-082F-7542-B6CA-81A405A6B1A6}" type="datetimeFigureOut">
              <a:rPr lang="en-US" smtClean="0"/>
              <a:t>4/1/23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BA94-AE65-914B-A9EE-B792CE81E72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89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7A382C8-082F-7542-B6CA-81A405A6B1A6}" type="datetimeFigureOut">
              <a:rPr lang="en-US" smtClean="0"/>
              <a:t>4/1/23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06CBA94-AE65-914B-A9EE-B792CE81E72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722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5DF71-BFC3-7480-D797-4206E8CD561B}"/>
              </a:ext>
            </a:extLst>
          </p:cNvPr>
          <p:cNvSpPr>
            <a:spLocks noGrp="1"/>
          </p:cNvSpPr>
          <p:nvPr>
            <p:ph type="ctrTitle"/>
          </p:nvPr>
        </p:nvSpPr>
        <p:spPr/>
        <p:txBody>
          <a:bodyPr/>
          <a:lstStyle/>
          <a:p>
            <a:r>
              <a:rPr lang="en-US"/>
              <a:t>Databases With </a:t>
            </a:r>
            <a:r>
              <a:rPr lang="en-US" dirty="0"/>
              <a:t>R: A Marriage Made in the </a:t>
            </a:r>
            <a:r>
              <a:rPr lang="en-US" dirty="0" err="1"/>
              <a:t>Tidyverse</a:t>
            </a:r>
            <a:endParaRPr lang="en-US" dirty="0"/>
          </a:p>
        </p:txBody>
      </p:sp>
      <p:sp>
        <p:nvSpPr>
          <p:cNvPr id="3" name="Subtitle 2">
            <a:extLst>
              <a:ext uri="{FF2B5EF4-FFF2-40B4-BE49-F238E27FC236}">
                <a16:creationId xmlns:a16="http://schemas.microsoft.com/office/drawing/2014/main" id="{B1C75C9D-DB68-B3C6-A29C-48C3AF40164E}"/>
              </a:ext>
            </a:extLst>
          </p:cNvPr>
          <p:cNvSpPr>
            <a:spLocks noGrp="1"/>
          </p:cNvSpPr>
          <p:nvPr>
            <p:ph type="subTitle" idx="1"/>
          </p:nvPr>
        </p:nvSpPr>
        <p:spPr/>
        <p:txBody>
          <a:bodyPr>
            <a:noAutofit/>
          </a:bodyPr>
          <a:lstStyle/>
          <a:p>
            <a:r>
              <a:rPr lang="en-US" sz="3200" b="1" dirty="0"/>
              <a:t>Databases to Dashboards</a:t>
            </a:r>
          </a:p>
          <a:p>
            <a:r>
              <a:rPr lang="en-US" sz="3200" dirty="0"/>
              <a:t>Lesson 3</a:t>
            </a:r>
          </a:p>
        </p:txBody>
      </p:sp>
    </p:spTree>
    <p:extLst>
      <p:ext uri="{BB962C8B-B14F-4D97-AF65-F5344CB8AC3E}">
        <p14:creationId xmlns:p14="http://schemas.microsoft.com/office/powerpoint/2010/main" val="166088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Preserving dates and Times Requires an Additional </a:t>
            </a:r>
            <a:r>
              <a:rPr lang="en-US" dirty="0" err="1"/>
              <a:t>ARgument</a:t>
            </a:r>
            <a:endParaRPr lang="en-US" dirty="0"/>
          </a:p>
        </p:txBody>
      </p:sp>
      <p:grpSp>
        <p:nvGrpSpPr>
          <p:cNvPr id="4" name="Group 3">
            <a:extLst>
              <a:ext uri="{FF2B5EF4-FFF2-40B4-BE49-F238E27FC236}">
                <a16:creationId xmlns:a16="http://schemas.microsoft.com/office/drawing/2014/main" id="{74B1CD77-CEFD-A320-B4E6-85FF02DB0C5F}"/>
              </a:ext>
            </a:extLst>
          </p:cNvPr>
          <p:cNvGrpSpPr/>
          <p:nvPr/>
        </p:nvGrpSpPr>
        <p:grpSpPr>
          <a:xfrm>
            <a:off x="557048" y="3264720"/>
            <a:ext cx="10005357" cy="2056901"/>
            <a:chOff x="2080825" y="3235066"/>
            <a:chExt cx="8090002"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983271"/>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file_name.sqlite</a:t>
              </a:r>
              <a:r>
                <a:rPr lang="en-US" sz="2800" dirty="0">
                  <a:latin typeface="Monaco" charset="0"/>
                  <a:ea typeface="Monaco" charset="0"/>
                  <a:cs typeface="Monaco" charset="0"/>
                </a:rPr>
                <a:t>”,</a:t>
              </a:r>
            </a:p>
            <a:p>
              <a:r>
                <a:rPr lang="en-US" sz="2800" dirty="0">
                  <a:latin typeface="Monaco" charset="0"/>
                  <a:ea typeface="Monaco" charset="0"/>
                  <a:cs typeface="Monaco" charset="0"/>
                </a:rPr>
                <a:t>					 </a:t>
              </a:r>
              <a:r>
                <a:rPr lang="en-US" sz="2800" dirty="0" err="1">
                  <a:latin typeface="Monaco" charset="0"/>
                  <a:ea typeface="Monaco" charset="0"/>
                  <a:cs typeface="Monaco" charset="0"/>
                </a:rPr>
                <a:t>extended_types</a:t>
              </a:r>
              <a:r>
                <a:rPr lang="en-US" sz="2800" dirty="0">
                  <a:latin typeface="Monaco" charset="0"/>
                  <a:ea typeface="Monaco" charset="0"/>
                  <a:cs typeface="Monaco" charset="0"/>
                </a:rPr>
                <a:t> = TRUE)</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557048" y="2054586"/>
            <a:ext cx="2365216"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557048" y="1746809"/>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6929012" y="209362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09225" y="5466487"/>
            <a:ext cx="6041571" cy="1246648"/>
          </a:xfrm>
          <a:prstGeom prst="wedgeRoundRectCallout">
            <a:avLst>
              <a:gd name="adj1" fmla="val -2397"/>
              <a:gd name="adj2" fmla="val -75641"/>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09224" y="5165229"/>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argument to preserve date and time formatting</a:t>
            </a:r>
            <a:endParaRPr lang="en-US" dirty="0">
              <a:solidFill>
                <a:schemeClr val="bg1"/>
              </a:solidFill>
            </a:endParaRPr>
          </a:p>
          <a:p>
            <a:pPr algn="ctr"/>
            <a:endParaRPr lang="en-US" sz="1200" dirty="0">
              <a:solidFill>
                <a:schemeClr val="bg1"/>
              </a:solidFill>
            </a:endParaRPr>
          </a:p>
        </p:txBody>
      </p:sp>
      <p:sp>
        <p:nvSpPr>
          <p:cNvPr id="3" name="TextBox 2">
            <a:extLst>
              <a:ext uri="{FF2B5EF4-FFF2-40B4-BE49-F238E27FC236}">
                <a16:creationId xmlns:a16="http://schemas.microsoft.com/office/drawing/2014/main" id="{F1DAE1BB-0130-69D9-884D-953A8565B176}"/>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Tree>
    <p:extLst>
      <p:ext uri="{BB962C8B-B14F-4D97-AF65-F5344CB8AC3E}">
        <p14:creationId xmlns:p14="http://schemas.microsoft.com/office/powerpoint/2010/main" val="410512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BE6F-B67C-CB9A-7B6A-3AC4A03BF491}"/>
              </a:ext>
            </a:extLst>
          </p:cNvPr>
          <p:cNvSpPr>
            <a:spLocks noGrp="1"/>
          </p:cNvSpPr>
          <p:nvPr>
            <p:ph type="title"/>
          </p:nvPr>
        </p:nvSpPr>
        <p:spPr/>
        <p:txBody>
          <a:bodyPr/>
          <a:lstStyle/>
          <a:p>
            <a:r>
              <a:rPr lang="en-US" dirty="0"/>
              <a:t>Build a Table from R Object</a:t>
            </a:r>
          </a:p>
        </p:txBody>
      </p:sp>
      <p:grpSp>
        <p:nvGrpSpPr>
          <p:cNvPr id="4" name="Group 3">
            <a:extLst>
              <a:ext uri="{FF2B5EF4-FFF2-40B4-BE49-F238E27FC236}">
                <a16:creationId xmlns:a16="http://schemas.microsoft.com/office/drawing/2014/main" id="{E9BE1C04-C565-F356-7A16-23E76DE73C1E}"/>
              </a:ext>
            </a:extLst>
          </p:cNvPr>
          <p:cNvGrpSpPr/>
          <p:nvPr/>
        </p:nvGrpSpPr>
        <p:grpSpPr>
          <a:xfrm>
            <a:off x="557048" y="3264721"/>
            <a:ext cx="10005357" cy="1631906"/>
            <a:chOff x="2080825" y="3235066"/>
            <a:chExt cx="8090002" cy="1113779"/>
          </a:xfrm>
        </p:grpSpPr>
        <p:sp>
          <p:nvSpPr>
            <p:cNvPr id="5" name="Rectangle 4">
              <a:extLst>
                <a:ext uri="{FF2B5EF4-FFF2-40B4-BE49-F238E27FC236}">
                  <a16:creationId xmlns:a16="http://schemas.microsoft.com/office/drawing/2014/main" id="{D00393B6-6936-6EFA-18D6-4CCA16B8EF9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AE56E98-BCA9-D009-B9E8-3C736D433E9A}"/>
                </a:ext>
              </a:extLst>
            </p:cNvPr>
            <p:cNvSpPr txBox="1"/>
            <p:nvPr/>
          </p:nvSpPr>
          <p:spPr>
            <a:xfrm>
              <a:off x="2080825" y="3235066"/>
              <a:ext cx="809000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dbWriteTable</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a:p>
              <a:r>
                <a:rPr lang="en-US" sz="2800" dirty="0">
                  <a:latin typeface="Monaco" charset="0"/>
                  <a:ea typeface="Monaco" charset="0"/>
                  <a:cs typeface="Monaco" charset="0"/>
                </a:rPr>
                <a:t>				     </a:t>
              </a:r>
              <a:r>
                <a:rPr lang="en-US" sz="2800" dirty="0" err="1">
                  <a:latin typeface="Monaco" charset="0"/>
                  <a:ea typeface="Monaco" charset="0"/>
                  <a:cs typeface="Monaco" charset="0"/>
                </a:rPr>
                <a:t>object_name</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9218E450-FD25-8A2C-96C6-042FCFF01306}"/>
              </a:ext>
            </a:extLst>
          </p:cNvPr>
          <p:cNvSpPr/>
          <p:nvPr/>
        </p:nvSpPr>
        <p:spPr>
          <a:xfrm>
            <a:off x="3226676" y="2055153"/>
            <a:ext cx="2657488"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name of connection</a:t>
            </a:r>
          </a:p>
        </p:txBody>
      </p:sp>
      <p:grpSp>
        <p:nvGrpSpPr>
          <p:cNvPr id="8" name="Group 7">
            <a:extLst>
              <a:ext uri="{FF2B5EF4-FFF2-40B4-BE49-F238E27FC236}">
                <a16:creationId xmlns:a16="http://schemas.microsoft.com/office/drawing/2014/main" id="{7B42546D-8626-CDE3-AE78-5800B9BD4AD8}"/>
              </a:ext>
            </a:extLst>
          </p:cNvPr>
          <p:cNvGrpSpPr/>
          <p:nvPr/>
        </p:nvGrpSpPr>
        <p:grpSpPr>
          <a:xfrm>
            <a:off x="7401717" y="1785154"/>
            <a:ext cx="2898160" cy="1877437"/>
            <a:chOff x="6929012" y="1785852"/>
            <a:chExt cx="2365216" cy="1877437"/>
          </a:xfrm>
        </p:grpSpPr>
        <p:sp>
          <p:nvSpPr>
            <p:cNvPr id="9" name="Rounded Rectangular Callout 8">
              <a:extLst>
                <a:ext uri="{FF2B5EF4-FFF2-40B4-BE49-F238E27FC236}">
                  <a16:creationId xmlns:a16="http://schemas.microsoft.com/office/drawing/2014/main" id="{33E84BBD-2D3B-433F-AB6A-F00C60A251CB}"/>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90869B4-C0BE-0071-AB40-CE180A15DD8D}"/>
                </a:ext>
              </a:extLst>
            </p:cNvPr>
            <p:cNvSpPr txBox="1"/>
            <p:nvPr/>
          </p:nvSpPr>
          <p:spPr>
            <a:xfrm>
              <a:off x="6929012" y="1785852"/>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table</a:t>
              </a:r>
              <a:endParaRPr lang="en-US" dirty="0">
                <a:solidFill>
                  <a:schemeClr val="bg1"/>
                </a:solidFill>
              </a:endParaRPr>
            </a:p>
            <a:p>
              <a:pPr algn="ctr"/>
              <a:endParaRPr lang="en-US" dirty="0">
                <a:solidFill>
                  <a:schemeClr val="bg1"/>
                </a:solidFill>
              </a:endParaRPr>
            </a:p>
          </p:txBody>
        </p:sp>
      </p:grpSp>
      <p:sp>
        <p:nvSpPr>
          <p:cNvPr id="11" name="Rounded Rectangular Callout 10">
            <a:extLst>
              <a:ext uri="{FF2B5EF4-FFF2-40B4-BE49-F238E27FC236}">
                <a16:creationId xmlns:a16="http://schemas.microsoft.com/office/drawing/2014/main" id="{C23C3E5B-1D89-AF27-B443-1FE324919D5F}"/>
              </a:ext>
            </a:extLst>
          </p:cNvPr>
          <p:cNvSpPr/>
          <p:nvPr/>
        </p:nvSpPr>
        <p:spPr>
          <a:xfrm>
            <a:off x="1968399" y="5110332"/>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R object to write to table</a:t>
            </a:r>
          </a:p>
        </p:txBody>
      </p:sp>
    </p:spTree>
    <p:extLst>
      <p:ext uri="{BB962C8B-B14F-4D97-AF65-F5344CB8AC3E}">
        <p14:creationId xmlns:p14="http://schemas.microsoft.com/office/powerpoint/2010/main" val="1289693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BE6F-B67C-CB9A-7B6A-3AC4A03BF491}"/>
              </a:ext>
            </a:extLst>
          </p:cNvPr>
          <p:cNvSpPr>
            <a:spLocks noGrp="1"/>
          </p:cNvSpPr>
          <p:nvPr>
            <p:ph type="title"/>
          </p:nvPr>
        </p:nvSpPr>
        <p:spPr/>
        <p:txBody>
          <a:bodyPr/>
          <a:lstStyle/>
          <a:p>
            <a:r>
              <a:rPr lang="en-US" dirty="0"/>
              <a:t>Append Rows to an Existing Table</a:t>
            </a:r>
          </a:p>
        </p:txBody>
      </p:sp>
      <p:grpSp>
        <p:nvGrpSpPr>
          <p:cNvPr id="4" name="Group 3">
            <a:extLst>
              <a:ext uri="{FF2B5EF4-FFF2-40B4-BE49-F238E27FC236}">
                <a16:creationId xmlns:a16="http://schemas.microsoft.com/office/drawing/2014/main" id="{E9BE1C04-C565-F356-7A16-23E76DE73C1E}"/>
              </a:ext>
            </a:extLst>
          </p:cNvPr>
          <p:cNvGrpSpPr/>
          <p:nvPr/>
        </p:nvGrpSpPr>
        <p:grpSpPr>
          <a:xfrm>
            <a:off x="557048" y="3264721"/>
            <a:ext cx="10005357" cy="1631906"/>
            <a:chOff x="2080825" y="3235066"/>
            <a:chExt cx="8090002" cy="1113779"/>
          </a:xfrm>
        </p:grpSpPr>
        <p:sp>
          <p:nvSpPr>
            <p:cNvPr id="5" name="Rectangle 4">
              <a:extLst>
                <a:ext uri="{FF2B5EF4-FFF2-40B4-BE49-F238E27FC236}">
                  <a16:creationId xmlns:a16="http://schemas.microsoft.com/office/drawing/2014/main" id="{D00393B6-6936-6EFA-18D6-4CCA16B8EF9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AE56E98-BCA9-D009-B9E8-3C736D433E9A}"/>
                </a:ext>
              </a:extLst>
            </p:cNvPr>
            <p:cNvSpPr txBox="1"/>
            <p:nvPr/>
          </p:nvSpPr>
          <p:spPr>
            <a:xfrm>
              <a:off x="2080825" y="3235066"/>
              <a:ext cx="809000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dbWriteTable</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a:p>
              <a:r>
                <a:rPr lang="en-US" sz="2800" dirty="0">
                  <a:latin typeface="Monaco" charset="0"/>
                  <a:ea typeface="Monaco" charset="0"/>
                  <a:cs typeface="Monaco" charset="0"/>
                </a:rPr>
                <a:t>				     </a:t>
              </a:r>
              <a:r>
                <a:rPr lang="en-US" sz="2800" dirty="0" err="1">
                  <a:latin typeface="Monaco" charset="0"/>
                  <a:ea typeface="Monaco" charset="0"/>
                  <a:cs typeface="Monaco" charset="0"/>
                </a:rPr>
                <a:t>object_name</a:t>
              </a:r>
              <a:r>
                <a:rPr lang="en-US" sz="2800" dirty="0">
                  <a:latin typeface="Monaco" charset="0"/>
                  <a:ea typeface="Monaco" charset="0"/>
                  <a:cs typeface="Monaco" charset="0"/>
                </a:rPr>
                <a:t>, append = TRUE)</a:t>
              </a:r>
            </a:p>
          </p:txBody>
        </p:sp>
      </p:grpSp>
      <p:sp>
        <p:nvSpPr>
          <p:cNvPr id="7" name="Rounded Rectangular Callout 6">
            <a:extLst>
              <a:ext uri="{FF2B5EF4-FFF2-40B4-BE49-F238E27FC236}">
                <a16:creationId xmlns:a16="http://schemas.microsoft.com/office/drawing/2014/main" id="{9218E450-FD25-8A2C-96C6-042FCFF01306}"/>
              </a:ext>
            </a:extLst>
          </p:cNvPr>
          <p:cNvSpPr/>
          <p:nvPr/>
        </p:nvSpPr>
        <p:spPr>
          <a:xfrm>
            <a:off x="3226676" y="2055153"/>
            <a:ext cx="2657488"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name of connection</a:t>
            </a:r>
          </a:p>
        </p:txBody>
      </p:sp>
      <p:grpSp>
        <p:nvGrpSpPr>
          <p:cNvPr id="8" name="Group 7">
            <a:extLst>
              <a:ext uri="{FF2B5EF4-FFF2-40B4-BE49-F238E27FC236}">
                <a16:creationId xmlns:a16="http://schemas.microsoft.com/office/drawing/2014/main" id="{7B42546D-8626-CDE3-AE78-5800B9BD4AD8}"/>
              </a:ext>
            </a:extLst>
          </p:cNvPr>
          <p:cNvGrpSpPr/>
          <p:nvPr/>
        </p:nvGrpSpPr>
        <p:grpSpPr>
          <a:xfrm>
            <a:off x="7401717" y="1785154"/>
            <a:ext cx="2898160" cy="1877437"/>
            <a:chOff x="6929012" y="1785852"/>
            <a:chExt cx="2365216" cy="1877437"/>
          </a:xfrm>
        </p:grpSpPr>
        <p:sp>
          <p:nvSpPr>
            <p:cNvPr id="9" name="Rounded Rectangular Callout 8">
              <a:extLst>
                <a:ext uri="{FF2B5EF4-FFF2-40B4-BE49-F238E27FC236}">
                  <a16:creationId xmlns:a16="http://schemas.microsoft.com/office/drawing/2014/main" id="{33E84BBD-2D3B-433F-AB6A-F00C60A251CB}"/>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90869B4-C0BE-0071-AB40-CE180A15DD8D}"/>
                </a:ext>
              </a:extLst>
            </p:cNvPr>
            <p:cNvSpPr txBox="1"/>
            <p:nvPr/>
          </p:nvSpPr>
          <p:spPr>
            <a:xfrm>
              <a:off x="6929012" y="1785852"/>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table</a:t>
              </a:r>
              <a:endParaRPr lang="en-US" dirty="0">
                <a:solidFill>
                  <a:schemeClr val="bg1"/>
                </a:solidFill>
              </a:endParaRPr>
            </a:p>
            <a:p>
              <a:pPr algn="ctr"/>
              <a:endParaRPr lang="en-US" dirty="0">
                <a:solidFill>
                  <a:schemeClr val="bg1"/>
                </a:solidFill>
              </a:endParaRPr>
            </a:p>
          </p:txBody>
        </p:sp>
      </p:grpSp>
      <p:sp>
        <p:nvSpPr>
          <p:cNvPr id="11" name="Rounded Rectangular Callout 10">
            <a:extLst>
              <a:ext uri="{FF2B5EF4-FFF2-40B4-BE49-F238E27FC236}">
                <a16:creationId xmlns:a16="http://schemas.microsoft.com/office/drawing/2014/main" id="{C23C3E5B-1D89-AF27-B443-1FE324919D5F}"/>
              </a:ext>
            </a:extLst>
          </p:cNvPr>
          <p:cNvSpPr/>
          <p:nvPr/>
        </p:nvSpPr>
        <p:spPr>
          <a:xfrm>
            <a:off x="656433" y="502613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R object to write to table</a:t>
            </a:r>
          </a:p>
        </p:txBody>
      </p:sp>
      <p:sp>
        <p:nvSpPr>
          <p:cNvPr id="3" name="Rounded Rectangular Callout 2">
            <a:extLst>
              <a:ext uri="{FF2B5EF4-FFF2-40B4-BE49-F238E27FC236}">
                <a16:creationId xmlns:a16="http://schemas.microsoft.com/office/drawing/2014/main" id="{FADD6989-4DEB-AC31-5CDC-06D934E5B149}"/>
              </a:ext>
            </a:extLst>
          </p:cNvPr>
          <p:cNvSpPr/>
          <p:nvPr/>
        </p:nvSpPr>
        <p:spPr>
          <a:xfrm>
            <a:off x="7401717" y="5024501"/>
            <a:ext cx="4572001" cy="1246648"/>
          </a:xfrm>
          <a:prstGeom prst="wedgeRoundRectCallout">
            <a:avLst>
              <a:gd name="adj1" fmla="val -39906"/>
              <a:gd name="adj2" fmla="val -88397"/>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argument to append rows</a:t>
            </a:r>
          </a:p>
        </p:txBody>
      </p:sp>
    </p:spTree>
    <p:extLst>
      <p:ext uri="{BB962C8B-B14F-4D97-AF65-F5344CB8AC3E}">
        <p14:creationId xmlns:p14="http://schemas.microsoft.com/office/powerpoint/2010/main" val="3496332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BE6F-B67C-CB9A-7B6A-3AC4A03BF491}"/>
              </a:ext>
            </a:extLst>
          </p:cNvPr>
          <p:cNvSpPr>
            <a:spLocks noGrp="1"/>
          </p:cNvSpPr>
          <p:nvPr>
            <p:ph type="title"/>
          </p:nvPr>
        </p:nvSpPr>
        <p:spPr/>
        <p:txBody>
          <a:bodyPr/>
          <a:lstStyle/>
          <a:p>
            <a:r>
              <a:rPr lang="en-US" dirty="0"/>
              <a:t>Overwrite an Existing Table</a:t>
            </a:r>
          </a:p>
        </p:txBody>
      </p:sp>
      <p:grpSp>
        <p:nvGrpSpPr>
          <p:cNvPr id="4" name="Group 3">
            <a:extLst>
              <a:ext uri="{FF2B5EF4-FFF2-40B4-BE49-F238E27FC236}">
                <a16:creationId xmlns:a16="http://schemas.microsoft.com/office/drawing/2014/main" id="{E9BE1C04-C565-F356-7A16-23E76DE73C1E}"/>
              </a:ext>
            </a:extLst>
          </p:cNvPr>
          <p:cNvGrpSpPr/>
          <p:nvPr/>
        </p:nvGrpSpPr>
        <p:grpSpPr>
          <a:xfrm>
            <a:off x="557048" y="3264721"/>
            <a:ext cx="10005357" cy="1631906"/>
            <a:chOff x="2080825" y="3235066"/>
            <a:chExt cx="8090002" cy="1113779"/>
          </a:xfrm>
        </p:grpSpPr>
        <p:sp>
          <p:nvSpPr>
            <p:cNvPr id="5" name="Rectangle 4">
              <a:extLst>
                <a:ext uri="{FF2B5EF4-FFF2-40B4-BE49-F238E27FC236}">
                  <a16:creationId xmlns:a16="http://schemas.microsoft.com/office/drawing/2014/main" id="{D00393B6-6936-6EFA-18D6-4CCA16B8EF9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AE56E98-BCA9-D009-B9E8-3C736D433E9A}"/>
                </a:ext>
              </a:extLst>
            </p:cNvPr>
            <p:cNvSpPr txBox="1"/>
            <p:nvPr/>
          </p:nvSpPr>
          <p:spPr>
            <a:xfrm>
              <a:off x="2080825" y="3235066"/>
              <a:ext cx="809000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dbWriteTable</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a:p>
              <a:r>
                <a:rPr lang="en-US" sz="2800" dirty="0">
                  <a:latin typeface="Monaco" charset="0"/>
                  <a:ea typeface="Monaco" charset="0"/>
                  <a:cs typeface="Monaco" charset="0"/>
                </a:rPr>
                <a:t>				     </a:t>
              </a:r>
              <a:r>
                <a:rPr lang="en-US" sz="2800" dirty="0" err="1">
                  <a:latin typeface="Monaco" charset="0"/>
                  <a:ea typeface="Monaco" charset="0"/>
                  <a:cs typeface="Monaco" charset="0"/>
                </a:rPr>
                <a:t>object_name</a:t>
              </a:r>
              <a:r>
                <a:rPr lang="en-US" sz="2800" dirty="0">
                  <a:latin typeface="Monaco" charset="0"/>
                  <a:ea typeface="Monaco" charset="0"/>
                  <a:cs typeface="Monaco" charset="0"/>
                </a:rPr>
                <a:t>, overwrite = TRUE)</a:t>
              </a:r>
            </a:p>
          </p:txBody>
        </p:sp>
      </p:grpSp>
      <p:sp>
        <p:nvSpPr>
          <p:cNvPr id="7" name="Rounded Rectangular Callout 6">
            <a:extLst>
              <a:ext uri="{FF2B5EF4-FFF2-40B4-BE49-F238E27FC236}">
                <a16:creationId xmlns:a16="http://schemas.microsoft.com/office/drawing/2014/main" id="{9218E450-FD25-8A2C-96C6-042FCFF01306}"/>
              </a:ext>
            </a:extLst>
          </p:cNvPr>
          <p:cNvSpPr/>
          <p:nvPr/>
        </p:nvSpPr>
        <p:spPr>
          <a:xfrm>
            <a:off x="3226676" y="2055153"/>
            <a:ext cx="2657488"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name of connection</a:t>
            </a:r>
          </a:p>
        </p:txBody>
      </p:sp>
      <p:grpSp>
        <p:nvGrpSpPr>
          <p:cNvPr id="8" name="Group 7">
            <a:extLst>
              <a:ext uri="{FF2B5EF4-FFF2-40B4-BE49-F238E27FC236}">
                <a16:creationId xmlns:a16="http://schemas.microsoft.com/office/drawing/2014/main" id="{7B42546D-8626-CDE3-AE78-5800B9BD4AD8}"/>
              </a:ext>
            </a:extLst>
          </p:cNvPr>
          <p:cNvGrpSpPr/>
          <p:nvPr/>
        </p:nvGrpSpPr>
        <p:grpSpPr>
          <a:xfrm>
            <a:off x="7401717" y="1785154"/>
            <a:ext cx="2898160" cy="1877437"/>
            <a:chOff x="6929012" y="1785852"/>
            <a:chExt cx="2365216" cy="1877437"/>
          </a:xfrm>
        </p:grpSpPr>
        <p:sp>
          <p:nvSpPr>
            <p:cNvPr id="9" name="Rounded Rectangular Callout 8">
              <a:extLst>
                <a:ext uri="{FF2B5EF4-FFF2-40B4-BE49-F238E27FC236}">
                  <a16:creationId xmlns:a16="http://schemas.microsoft.com/office/drawing/2014/main" id="{33E84BBD-2D3B-433F-AB6A-F00C60A251CB}"/>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90869B4-C0BE-0071-AB40-CE180A15DD8D}"/>
                </a:ext>
              </a:extLst>
            </p:cNvPr>
            <p:cNvSpPr txBox="1"/>
            <p:nvPr/>
          </p:nvSpPr>
          <p:spPr>
            <a:xfrm>
              <a:off x="6929012" y="1785852"/>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table</a:t>
              </a:r>
              <a:endParaRPr lang="en-US" dirty="0">
                <a:solidFill>
                  <a:schemeClr val="bg1"/>
                </a:solidFill>
              </a:endParaRPr>
            </a:p>
            <a:p>
              <a:pPr algn="ctr"/>
              <a:endParaRPr lang="en-US" dirty="0">
                <a:solidFill>
                  <a:schemeClr val="bg1"/>
                </a:solidFill>
              </a:endParaRPr>
            </a:p>
          </p:txBody>
        </p:sp>
      </p:grpSp>
      <p:sp>
        <p:nvSpPr>
          <p:cNvPr id="11" name="Rounded Rectangular Callout 10">
            <a:extLst>
              <a:ext uri="{FF2B5EF4-FFF2-40B4-BE49-F238E27FC236}">
                <a16:creationId xmlns:a16="http://schemas.microsoft.com/office/drawing/2014/main" id="{C23C3E5B-1D89-AF27-B443-1FE324919D5F}"/>
              </a:ext>
            </a:extLst>
          </p:cNvPr>
          <p:cNvSpPr/>
          <p:nvPr/>
        </p:nvSpPr>
        <p:spPr>
          <a:xfrm>
            <a:off x="656433" y="502613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R object to write to table</a:t>
            </a:r>
          </a:p>
        </p:txBody>
      </p:sp>
      <p:sp>
        <p:nvSpPr>
          <p:cNvPr id="3" name="Rounded Rectangular Callout 2">
            <a:extLst>
              <a:ext uri="{FF2B5EF4-FFF2-40B4-BE49-F238E27FC236}">
                <a16:creationId xmlns:a16="http://schemas.microsoft.com/office/drawing/2014/main" id="{FADD6989-4DEB-AC31-5CDC-06D934E5B149}"/>
              </a:ext>
            </a:extLst>
          </p:cNvPr>
          <p:cNvSpPr/>
          <p:nvPr/>
        </p:nvSpPr>
        <p:spPr>
          <a:xfrm>
            <a:off x="7401717" y="5024501"/>
            <a:ext cx="4572001" cy="1246648"/>
          </a:xfrm>
          <a:prstGeom prst="wedgeRoundRectCallout">
            <a:avLst>
              <a:gd name="adj1" fmla="val -39906"/>
              <a:gd name="adj2" fmla="val -88397"/>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argument to overwrite table</a:t>
            </a:r>
          </a:p>
        </p:txBody>
      </p:sp>
    </p:spTree>
    <p:extLst>
      <p:ext uri="{BB962C8B-B14F-4D97-AF65-F5344CB8AC3E}">
        <p14:creationId xmlns:p14="http://schemas.microsoft.com/office/powerpoint/2010/main" val="2214332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8F4D-F873-CFAC-81CC-D9688FDC4760}"/>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6CB34D38-3D81-ABE0-BFF3-6FA13E289CB8}"/>
              </a:ext>
            </a:extLst>
          </p:cNvPr>
          <p:cNvSpPr>
            <a:spLocks noGrp="1"/>
          </p:cNvSpPr>
          <p:nvPr>
            <p:ph idx="1"/>
          </p:nvPr>
        </p:nvSpPr>
        <p:spPr/>
        <p:txBody>
          <a:bodyPr/>
          <a:lstStyle/>
          <a:p>
            <a:pPr marL="514350" indent="-514350">
              <a:buFont typeface="+mj-lt"/>
              <a:buAutoNum type="arabicPeriod"/>
            </a:pPr>
            <a:r>
              <a:rPr lang="en-US" dirty="0"/>
              <a:t>Create a new SQLite database in a file called “</a:t>
            </a:r>
            <a:r>
              <a:rPr lang="en-US" dirty="0" err="1"/>
              <a:t>test_database.sqlite</a:t>
            </a:r>
            <a:r>
              <a:rPr lang="en-US" dirty="0"/>
              <a:t>” and name the connection object </a:t>
            </a:r>
            <a:r>
              <a:rPr lang="en-US" dirty="0" err="1"/>
              <a:t>testdb</a:t>
            </a:r>
            <a:r>
              <a:rPr lang="en-US" dirty="0"/>
              <a:t>. Add the “</a:t>
            </a:r>
            <a:r>
              <a:rPr lang="en-US" dirty="0" err="1"/>
              <a:t>extended_types</a:t>
            </a:r>
            <a:r>
              <a:rPr lang="en-US" dirty="0"/>
              <a:t> = TRUE” argument to ensure dates and times are handled correctly.</a:t>
            </a:r>
          </a:p>
          <a:p>
            <a:pPr marL="514350" indent="-514350">
              <a:buFont typeface="+mj-lt"/>
              <a:buAutoNum type="arabicPeriod"/>
            </a:pPr>
            <a:r>
              <a:rPr lang="en-US" dirty="0"/>
              <a:t>Create 3 tables - batch, sample, and peak - that correspond to each of the 3 types of files that exist in our data set.</a:t>
            </a:r>
          </a:p>
          <a:p>
            <a:pPr marL="514350" indent="-514350">
              <a:buFont typeface="+mj-lt"/>
              <a:buAutoNum type="arabicPeriod"/>
            </a:pPr>
            <a:r>
              <a:rPr lang="en-US" dirty="0"/>
              <a:t>Use the `</a:t>
            </a:r>
            <a:r>
              <a:rPr lang="en-US" dirty="0" err="1"/>
              <a:t>dbListTables</a:t>
            </a:r>
            <a:r>
              <a:rPr lang="en-US" dirty="0"/>
              <a:t>()` function to confirm that the 3 tables have been created.</a:t>
            </a:r>
          </a:p>
        </p:txBody>
      </p:sp>
    </p:spTree>
    <p:extLst>
      <p:ext uri="{BB962C8B-B14F-4D97-AF65-F5344CB8AC3E}">
        <p14:creationId xmlns:p14="http://schemas.microsoft.com/office/powerpoint/2010/main" val="1465433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DB4E-09D5-BEB5-79DB-82DE2C0D8BC7}"/>
              </a:ext>
            </a:extLst>
          </p:cNvPr>
          <p:cNvSpPr>
            <a:spLocks noGrp="1"/>
          </p:cNvSpPr>
          <p:nvPr>
            <p:ph type="title"/>
          </p:nvPr>
        </p:nvSpPr>
        <p:spPr/>
        <p:txBody>
          <a:bodyPr/>
          <a:lstStyle/>
          <a:p>
            <a:r>
              <a:rPr lang="en-US" dirty="0"/>
              <a:t>Disconnect from the database when not Actively Using It</a:t>
            </a:r>
          </a:p>
        </p:txBody>
      </p:sp>
      <p:grpSp>
        <p:nvGrpSpPr>
          <p:cNvPr id="4" name="Group 3">
            <a:extLst>
              <a:ext uri="{FF2B5EF4-FFF2-40B4-BE49-F238E27FC236}">
                <a16:creationId xmlns:a16="http://schemas.microsoft.com/office/drawing/2014/main" id="{F3B7D326-C6A0-3330-3448-742D39FD7DEB}"/>
              </a:ext>
            </a:extLst>
          </p:cNvPr>
          <p:cNvGrpSpPr/>
          <p:nvPr/>
        </p:nvGrpSpPr>
        <p:grpSpPr>
          <a:xfrm>
            <a:off x="2473802" y="3854545"/>
            <a:ext cx="6820723" cy="1246649"/>
            <a:chOff x="2080825" y="3235066"/>
            <a:chExt cx="8090002" cy="1113779"/>
          </a:xfrm>
        </p:grpSpPr>
        <p:sp>
          <p:nvSpPr>
            <p:cNvPr id="5" name="Rectangle 4">
              <a:extLst>
                <a:ext uri="{FF2B5EF4-FFF2-40B4-BE49-F238E27FC236}">
                  <a16:creationId xmlns:a16="http://schemas.microsoft.com/office/drawing/2014/main" id="{00E38575-1DB5-5B3C-C663-B281ECDFD420}"/>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F6081D-3F72-8D80-730B-A1B15E959D92}"/>
                </a:ext>
              </a:extLst>
            </p:cNvPr>
            <p:cNvSpPr txBox="1"/>
            <p:nvPr/>
          </p:nvSpPr>
          <p:spPr>
            <a:xfrm>
              <a:off x="2080825" y="3235066"/>
              <a:ext cx="8090002" cy="6511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dbDisconnect</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a:t>
              </a:r>
            </a:p>
          </p:txBody>
        </p:sp>
      </p:grpSp>
      <p:grpSp>
        <p:nvGrpSpPr>
          <p:cNvPr id="9" name="Group 8">
            <a:extLst>
              <a:ext uri="{FF2B5EF4-FFF2-40B4-BE49-F238E27FC236}">
                <a16:creationId xmlns:a16="http://schemas.microsoft.com/office/drawing/2014/main" id="{72B3E417-FE51-ADCF-1D9A-5BFAC1A7FAFA}"/>
              </a:ext>
            </a:extLst>
          </p:cNvPr>
          <p:cNvGrpSpPr/>
          <p:nvPr/>
        </p:nvGrpSpPr>
        <p:grpSpPr>
          <a:xfrm>
            <a:off x="6361453" y="1701094"/>
            <a:ext cx="3539292" cy="2492989"/>
            <a:chOff x="6929012" y="1820113"/>
            <a:chExt cx="2365216" cy="1808915"/>
          </a:xfrm>
        </p:grpSpPr>
        <p:sp>
          <p:nvSpPr>
            <p:cNvPr id="10" name="Rounded Rectangular Callout 9">
              <a:extLst>
                <a:ext uri="{FF2B5EF4-FFF2-40B4-BE49-F238E27FC236}">
                  <a16:creationId xmlns:a16="http://schemas.microsoft.com/office/drawing/2014/main" id="{7B248A70-84EE-4D7B-0D1C-95E4AB97B904}"/>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CD33300-3083-114C-9F38-D6C51B58B890}"/>
                </a:ext>
              </a:extLst>
            </p:cNvPr>
            <p:cNvSpPr txBox="1"/>
            <p:nvPr/>
          </p:nvSpPr>
          <p:spPr>
            <a:xfrm>
              <a:off x="6929012" y="1820113"/>
              <a:ext cx="2365216" cy="1808915"/>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active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2899127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101A-400F-751A-0F37-65B90806F821}"/>
              </a:ext>
            </a:extLst>
          </p:cNvPr>
          <p:cNvSpPr>
            <a:spLocks noGrp="1"/>
          </p:cNvSpPr>
          <p:nvPr>
            <p:ph type="title"/>
          </p:nvPr>
        </p:nvSpPr>
        <p:spPr/>
        <p:txBody>
          <a:bodyPr/>
          <a:lstStyle/>
          <a:p>
            <a:r>
              <a:rPr lang="en-US" dirty="0"/>
              <a:t>Accessing Databases and Tables</a:t>
            </a:r>
          </a:p>
        </p:txBody>
      </p:sp>
      <p:sp>
        <p:nvSpPr>
          <p:cNvPr id="3" name="Content Placeholder 2">
            <a:extLst>
              <a:ext uri="{FF2B5EF4-FFF2-40B4-BE49-F238E27FC236}">
                <a16:creationId xmlns:a16="http://schemas.microsoft.com/office/drawing/2014/main" id="{1F4CB9A5-8450-364C-2C3D-C4A7C86F4F03}"/>
              </a:ext>
            </a:extLst>
          </p:cNvPr>
          <p:cNvSpPr>
            <a:spLocks noGrp="1"/>
          </p:cNvSpPr>
          <p:nvPr>
            <p:ph idx="1"/>
          </p:nvPr>
        </p:nvSpPr>
        <p:spPr/>
        <p:txBody>
          <a:bodyPr/>
          <a:lstStyle/>
          <a:p>
            <a:r>
              <a:rPr lang="en-US" dirty="0"/>
              <a:t>Connection object contains information to connect with database</a:t>
            </a:r>
          </a:p>
          <a:p>
            <a:r>
              <a:rPr lang="en-US" b="1" dirty="0"/>
              <a:t>Database and tables NOT in memory/in R environment without additional steps</a:t>
            </a:r>
          </a:p>
          <a:p>
            <a:r>
              <a:rPr lang="en-US" dirty="0"/>
              <a:t>When data manipulation functions are run on database connection objects, R builds database queries without executing</a:t>
            </a:r>
          </a:p>
          <a:p>
            <a:r>
              <a:rPr lang="en-US" dirty="0"/>
              <a:t>When a function that requires data output is run, query will be executed</a:t>
            </a:r>
          </a:p>
          <a:p>
            <a:pPr lvl="1"/>
            <a:r>
              <a:rPr lang="en-US" dirty="0"/>
              <a:t>Simple function to confirm data: </a:t>
            </a:r>
            <a:r>
              <a:rPr lang="en-US" i="1" dirty="0"/>
              <a:t>head </a:t>
            </a:r>
            <a:r>
              <a:rPr lang="en-US" dirty="0"/>
              <a:t>will retrieve first rows in table</a:t>
            </a:r>
            <a:endParaRPr lang="en-US" i="1" dirty="0"/>
          </a:p>
        </p:txBody>
      </p:sp>
    </p:spTree>
    <p:extLst>
      <p:ext uri="{BB962C8B-B14F-4D97-AF65-F5344CB8AC3E}">
        <p14:creationId xmlns:p14="http://schemas.microsoft.com/office/powerpoint/2010/main" val="1384531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968399" y="3230623"/>
            <a:ext cx="8436842" cy="1631906"/>
            <a:chOff x="2080825" y="3235066"/>
            <a:chExt cx="8262074" cy="1113779"/>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2080825" y="3235066"/>
              <a:ext cx="8262074"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table_object</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p>
            <a:p>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678690" y="2053481"/>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713117" y="511827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733902" y="1250918"/>
            <a:ext cx="3539292" cy="2492990"/>
            <a:chOff x="6929012" y="1820113"/>
            <a:chExt cx="2365216" cy="1808916"/>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820113"/>
              <a:ext cx="2365216" cy="1808916"/>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1905125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891862" y="3555725"/>
            <a:ext cx="8408275" cy="1246649"/>
            <a:chOff x="2080825" y="3235066"/>
            <a:chExt cx="8262074" cy="1113779"/>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2080825" y="3235066"/>
              <a:ext cx="8262074" cy="6511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batch_sql</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projectdb</a:t>
              </a:r>
              <a:r>
                <a:rPr lang="en-US" sz="2800" dirty="0">
                  <a:latin typeface="Monaco" charset="0"/>
                  <a:ea typeface="Monaco" charset="0"/>
                  <a:cs typeface="Monaco" charset="0"/>
                </a:rPr>
                <a:t>, "batch")</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552566" y="2280203"/>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534441" y="502613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865949" y="1475706"/>
            <a:ext cx="3539292" cy="2492990"/>
            <a:chOff x="6929012" y="1820113"/>
            <a:chExt cx="2365216" cy="1808916"/>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820113"/>
              <a:ext cx="2365216" cy="1808916"/>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3772090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0DC7-C436-D431-0BB3-441A974BD02F}"/>
              </a:ext>
            </a:extLst>
          </p:cNvPr>
          <p:cNvSpPr>
            <a:spLocks noGrp="1"/>
          </p:cNvSpPr>
          <p:nvPr>
            <p:ph type="title"/>
          </p:nvPr>
        </p:nvSpPr>
        <p:spPr/>
        <p:txBody>
          <a:bodyPr/>
          <a:lstStyle/>
          <a:p>
            <a:r>
              <a:rPr lang="en-US" dirty="0"/>
              <a:t>Exercise 3</a:t>
            </a:r>
          </a:p>
        </p:txBody>
      </p:sp>
      <p:sp>
        <p:nvSpPr>
          <p:cNvPr id="3" name="Content Placeholder 2">
            <a:extLst>
              <a:ext uri="{FF2B5EF4-FFF2-40B4-BE49-F238E27FC236}">
                <a16:creationId xmlns:a16="http://schemas.microsoft.com/office/drawing/2014/main" id="{5881B837-E8E4-A3C2-50DE-3073979420F0}"/>
              </a:ext>
            </a:extLst>
          </p:cNvPr>
          <p:cNvSpPr>
            <a:spLocks noGrp="1"/>
          </p:cNvSpPr>
          <p:nvPr>
            <p:ph idx="1"/>
          </p:nvPr>
        </p:nvSpPr>
        <p:spPr/>
        <p:txBody>
          <a:bodyPr/>
          <a:lstStyle/>
          <a:p>
            <a:r>
              <a:rPr lang="en-US" dirty="0"/>
              <a:t>Confirm the data that you expect to see is available in the sample and peak tables of your test database. Create table connection objects and view the first 10 rows of each.</a:t>
            </a:r>
          </a:p>
        </p:txBody>
      </p:sp>
    </p:spTree>
    <p:extLst>
      <p:ext uri="{BB962C8B-B14F-4D97-AF65-F5344CB8AC3E}">
        <p14:creationId xmlns:p14="http://schemas.microsoft.com/office/powerpoint/2010/main" val="344556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606D-BC08-5465-5930-FAEBA8CCF94B}"/>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463D0C4E-A7D1-6DE7-83BC-754DCC29C06C}"/>
              </a:ext>
            </a:extLst>
          </p:cNvPr>
          <p:cNvSpPr>
            <a:spLocks noGrp="1"/>
          </p:cNvSpPr>
          <p:nvPr>
            <p:ph idx="1"/>
          </p:nvPr>
        </p:nvSpPr>
        <p:spPr/>
        <p:txBody>
          <a:bodyPr/>
          <a:lstStyle/>
          <a:p>
            <a:pPr marL="514350" indent="-514350">
              <a:buFont typeface="+mj-lt"/>
              <a:buAutoNum type="arabicPeriod"/>
            </a:pPr>
            <a:r>
              <a:rPr lang="en-US" dirty="0"/>
              <a:t>Explain the benefits of SQLite as a specific database system for smaller scale data</a:t>
            </a:r>
          </a:p>
          <a:p>
            <a:pPr marL="514350" indent="-514350">
              <a:buFont typeface="+mj-lt"/>
              <a:buAutoNum type="arabicPeriod"/>
            </a:pPr>
            <a:r>
              <a:rPr lang="en-US" dirty="0"/>
              <a:t>Connect to and query a database using functions in the DBI package</a:t>
            </a:r>
          </a:p>
          <a:p>
            <a:pPr marL="514350" indent="-514350">
              <a:buFont typeface="+mj-lt"/>
              <a:buAutoNum type="arabicPeriod"/>
            </a:pPr>
            <a:r>
              <a:rPr lang="en-US" dirty="0"/>
              <a:t>Manipulate data stored within a database using </a:t>
            </a:r>
            <a:r>
              <a:rPr lang="en-US" dirty="0" err="1"/>
              <a:t>dplyr</a:t>
            </a:r>
            <a:r>
              <a:rPr lang="en-US" dirty="0"/>
              <a:t> functions</a:t>
            </a:r>
          </a:p>
          <a:p>
            <a:pPr marL="514350" indent="-514350">
              <a:buFont typeface="+mj-lt"/>
              <a:buAutoNum type="arabicPeriod"/>
            </a:pPr>
            <a:r>
              <a:rPr lang="en-US" dirty="0"/>
              <a:t>Join data from multiple relational databases to build a data set that can be analyzed</a:t>
            </a:r>
          </a:p>
        </p:txBody>
      </p:sp>
    </p:spTree>
    <p:extLst>
      <p:ext uri="{BB962C8B-B14F-4D97-AF65-F5344CB8AC3E}">
        <p14:creationId xmlns:p14="http://schemas.microsoft.com/office/powerpoint/2010/main" val="837790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9D0-126F-20F2-82F1-9E346907BD8C}"/>
              </a:ext>
            </a:extLst>
          </p:cNvPr>
          <p:cNvSpPr>
            <a:spLocks noGrp="1"/>
          </p:cNvSpPr>
          <p:nvPr>
            <p:ph type="title"/>
          </p:nvPr>
        </p:nvSpPr>
        <p:spPr/>
        <p:txBody>
          <a:bodyPr/>
          <a:lstStyle/>
          <a:p>
            <a:r>
              <a:rPr lang="en-US" dirty="0"/>
              <a:t>The DPLYR Package supports a wide range of data manipulation activities</a:t>
            </a:r>
          </a:p>
        </p:txBody>
      </p:sp>
      <p:sp>
        <p:nvSpPr>
          <p:cNvPr id="4" name="Bent-Up Arrow 3">
            <a:extLst>
              <a:ext uri="{FF2B5EF4-FFF2-40B4-BE49-F238E27FC236}">
                <a16:creationId xmlns:a16="http://schemas.microsoft.com/office/drawing/2014/main" id="{F332656A-25D7-D22D-2932-320462147969}"/>
              </a:ext>
            </a:extLst>
          </p:cNvPr>
          <p:cNvSpPr/>
          <p:nvPr/>
        </p:nvSpPr>
        <p:spPr>
          <a:xfrm rot="10800000" flipH="1">
            <a:off x="3951187" y="3512955"/>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oogle Shape;147;p18">
            <a:extLst>
              <a:ext uri="{FF2B5EF4-FFF2-40B4-BE49-F238E27FC236}">
                <a16:creationId xmlns:a16="http://schemas.microsoft.com/office/drawing/2014/main" id="{7267E39C-2808-B89B-1614-BA4B1AF5C93C}"/>
              </a:ext>
            </a:extLst>
          </p:cNvPr>
          <p:cNvGraphicFramePr/>
          <p:nvPr>
            <p:extLst>
              <p:ext uri="{D42A27DB-BD31-4B8C-83A1-F6EECF244321}">
                <p14:modId xmlns:p14="http://schemas.microsoft.com/office/powerpoint/2010/main" val="3058191801"/>
              </p:ext>
            </p:extLst>
          </p:nvPr>
        </p:nvGraphicFramePr>
        <p:xfrm>
          <a:off x="9441751" y="4217587"/>
          <a:ext cx="1889596" cy="1586862"/>
        </p:xfrm>
        <a:graphic>
          <a:graphicData uri="http://schemas.openxmlformats.org/drawingml/2006/table">
            <a:tbl>
              <a:tblPr firstRow="1" bandRow="1">
                <a:tableStyleId>{08FB837D-C827-4EFA-A057-4D05807E0F7C}</a:tableStyleId>
              </a:tblPr>
              <a:tblGrid>
                <a:gridCol w="311155">
                  <a:extLst>
                    <a:ext uri="{9D8B030D-6E8A-4147-A177-3AD203B41FA5}">
                      <a16:colId xmlns:a16="http://schemas.microsoft.com/office/drawing/2014/main" val="20000"/>
                    </a:ext>
                  </a:extLst>
                </a:gridCol>
                <a:gridCol w="294344">
                  <a:extLst>
                    <a:ext uri="{9D8B030D-6E8A-4147-A177-3AD203B41FA5}">
                      <a16:colId xmlns:a16="http://schemas.microsoft.com/office/drawing/2014/main" val="20001"/>
                    </a:ext>
                  </a:extLst>
                </a:gridCol>
                <a:gridCol w="426066">
                  <a:extLst>
                    <a:ext uri="{9D8B030D-6E8A-4147-A177-3AD203B41FA5}">
                      <a16:colId xmlns:a16="http://schemas.microsoft.com/office/drawing/2014/main" val="20002"/>
                    </a:ext>
                  </a:extLst>
                </a:gridCol>
                <a:gridCol w="524167">
                  <a:extLst>
                    <a:ext uri="{9D8B030D-6E8A-4147-A177-3AD203B41FA5}">
                      <a16:colId xmlns:a16="http://schemas.microsoft.com/office/drawing/2014/main" val="20003"/>
                    </a:ext>
                  </a:extLst>
                </a:gridCol>
                <a:gridCol w="333864">
                  <a:extLst>
                    <a:ext uri="{9D8B030D-6E8A-4147-A177-3AD203B41FA5}">
                      <a16:colId xmlns:a16="http://schemas.microsoft.com/office/drawing/2014/main" val="92067123"/>
                    </a:ext>
                  </a:extLst>
                </a:gridCol>
              </a:tblGrid>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1"/>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2"/>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3"/>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391442035"/>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879648567"/>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297108279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440921598"/>
                  </a:ext>
                </a:extLst>
              </a:tr>
            </a:tbl>
          </a:graphicData>
        </a:graphic>
      </p:graphicFrame>
      <p:grpSp>
        <p:nvGrpSpPr>
          <p:cNvPr id="6" name="Group 5">
            <a:extLst>
              <a:ext uri="{FF2B5EF4-FFF2-40B4-BE49-F238E27FC236}">
                <a16:creationId xmlns:a16="http://schemas.microsoft.com/office/drawing/2014/main" id="{55426147-5585-2402-A40F-36E3B12DE09F}"/>
              </a:ext>
            </a:extLst>
          </p:cNvPr>
          <p:cNvGrpSpPr/>
          <p:nvPr/>
        </p:nvGrpSpPr>
        <p:grpSpPr>
          <a:xfrm>
            <a:off x="140780" y="2274972"/>
            <a:ext cx="4054263" cy="2392428"/>
            <a:chOff x="117807" y="2262700"/>
            <a:chExt cx="4054263" cy="2392428"/>
          </a:xfrm>
        </p:grpSpPr>
        <p:graphicFrame>
          <p:nvGraphicFramePr>
            <p:cNvPr id="7" name="Google Shape;147;p18">
              <a:extLst>
                <a:ext uri="{FF2B5EF4-FFF2-40B4-BE49-F238E27FC236}">
                  <a16:creationId xmlns:a16="http://schemas.microsoft.com/office/drawing/2014/main" id="{F41929B1-504B-86F6-D69A-24034399A3C0}"/>
                </a:ext>
              </a:extLst>
            </p:cNvPr>
            <p:cNvGraphicFramePr/>
            <p:nvPr>
              <p:extLst>
                <p:ext uri="{D42A27DB-BD31-4B8C-83A1-F6EECF244321}">
                  <p14:modId xmlns:p14="http://schemas.microsoft.com/office/powerpoint/2010/main" val="726307396"/>
                </p:ext>
              </p:extLst>
            </p:nvPr>
          </p:nvGraphicFramePr>
          <p:xfrm>
            <a:off x="687121" y="2262700"/>
            <a:ext cx="2977680" cy="2392428"/>
          </p:xfrm>
          <a:graphic>
            <a:graphicData uri="http://schemas.openxmlformats.org/drawingml/2006/table">
              <a:tbl>
                <a:tblPr firstRow="1" bandRow="1">
                  <a:tableStyleId>{3C2FFA5D-87B4-456A-9821-1D502468CF0F}</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gridCol w="646626">
                    <a:extLst>
                      <a:ext uri="{9D8B030D-6E8A-4147-A177-3AD203B41FA5}">
                        <a16:colId xmlns:a16="http://schemas.microsoft.com/office/drawing/2014/main" val="71382898"/>
                      </a:ext>
                    </a:extLst>
                  </a:gridCol>
                  <a:gridCol w="411863">
                    <a:extLst>
                      <a:ext uri="{9D8B030D-6E8A-4147-A177-3AD203B41FA5}">
                        <a16:colId xmlns:a16="http://schemas.microsoft.com/office/drawing/2014/main" val="9206712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440921598"/>
                    </a:ext>
                  </a:extLst>
                </a:tr>
              </a:tbl>
            </a:graphicData>
          </a:graphic>
        </p:graphicFrame>
        <p:sp>
          <p:nvSpPr>
            <p:cNvPr id="8" name="TextBox 7">
              <a:extLst>
                <a:ext uri="{FF2B5EF4-FFF2-40B4-BE49-F238E27FC236}">
                  <a16:creationId xmlns:a16="http://schemas.microsoft.com/office/drawing/2014/main" id="{FF19BAA6-2383-4D8F-7598-63CD0B848D0D}"/>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9" name="TextBox 8">
              <a:extLst>
                <a:ext uri="{FF2B5EF4-FFF2-40B4-BE49-F238E27FC236}">
                  <a16:creationId xmlns:a16="http://schemas.microsoft.com/office/drawing/2014/main" id="{82A390D1-CFF1-B4CA-7629-A0F31C66111E}"/>
                </a:ext>
              </a:extLst>
            </p:cNvPr>
            <p:cNvSpPr txBox="1"/>
            <p:nvPr/>
          </p:nvSpPr>
          <p:spPr>
            <a:xfrm>
              <a:off x="3606322" y="3216421"/>
              <a:ext cx="565748" cy="584775"/>
            </a:xfrm>
            <a:prstGeom prst="rect">
              <a:avLst/>
            </a:prstGeom>
            <a:noFill/>
          </p:spPr>
          <p:txBody>
            <a:bodyPr wrap="square" rtlCol="0">
              <a:spAutoFit/>
            </a:bodyPr>
            <a:lstStyle/>
            <a:p>
              <a:r>
                <a:rPr lang="en-US" sz="3200" dirty="0"/>
                <a:t>)</a:t>
              </a:r>
            </a:p>
          </p:txBody>
        </p:sp>
      </p:grpSp>
      <p:grpSp>
        <p:nvGrpSpPr>
          <p:cNvPr id="10" name="Group 9">
            <a:extLst>
              <a:ext uri="{FF2B5EF4-FFF2-40B4-BE49-F238E27FC236}">
                <a16:creationId xmlns:a16="http://schemas.microsoft.com/office/drawing/2014/main" id="{2B6284B8-7EAF-C60A-2A3C-C8164780ED30}"/>
              </a:ext>
            </a:extLst>
          </p:cNvPr>
          <p:cNvGrpSpPr/>
          <p:nvPr/>
        </p:nvGrpSpPr>
        <p:grpSpPr>
          <a:xfrm>
            <a:off x="3695579" y="4173703"/>
            <a:ext cx="2884236" cy="2392428"/>
            <a:chOff x="117807" y="2262700"/>
            <a:chExt cx="2884236" cy="2392428"/>
          </a:xfrm>
        </p:grpSpPr>
        <p:graphicFrame>
          <p:nvGraphicFramePr>
            <p:cNvPr id="11" name="Google Shape;147;p18">
              <a:extLst>
                <a:ext uri="{FF2B5EF4-FFF2-40B4-BE49-F238E27FC236}">
                  <a16:creationId xmlns:a16="http://schemas.microsoft.com/office/drawing/2014/main" id="{2AA7F1BE-8BAD-8C55-B315-C67D900C163B}"/>
                </a:ext>
              </a:extLst>
            </p:cNvPr>
            <p:cNvGraphicFramePr/>
            <p:nvPr>
              <p:extLst>
                <p:ext uri="{D42A27DB-BD31-4B8C-83A1-F6EECF244321}">
                  <p14:modId xmlns:p14="http://schemas.microsoft.com/office/powerpoint/2010/main" val="4279745448"/>
                </p:ext>
              </p:extLst>
            </p:nvPr>
          </p:nvGraphicFramePr>
          <p:xfrm>
            <a:off x="687121" y="2262700"/>
            <a:ext cx="1919191" cy="2392428"/>
          </p:xfrm>
          <a:graphic>
            <a:graphicData uri="http://schemas.openxmlformats.org/drawingml/2006/table">
              <a:tbl>
                <a:tblPr firstRow="1" bandRow="1">
                  <a:tableStyleId>{284E427A-3D55-4303-BF80-6455036E1DE7}</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440921598"/>
                    </a:ext>
                  </a:extLst>
                </a:tr>
              </a:tbl>
            </a:graphicData>
          </a:graphic>
        </p:graphicFrame>
        <p:sp>
          <p:nvSpPr>
            <p:cNvPr id="12" name="TextBox 11">
              <a:extLst>
                <a:ext uri="{FF2B5EF4-FFF2-40B4-BE49-F238E27FC236}">
                  <a16:creationId xmlns:a16="http://schemas.microsoft.com/office/drawing/2014/main" id="{ECD181E8-66AD-C0F7-CF55-BBBC83A0A3E5}"/>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3" name="TextBox 12">
              <a:extLst>
                <a:ext uri="{FF2B5EF4-FFF2-40B4-BE49-F238E27FC236}">
                  <a16:creationId xmlns:a16="http://schemas.microsoft.com/office/drawing/2014/main" id="{4F492DC0-C6A4-FF67-CC84-1A04FB578BEE}"/>
                </a:ext>
              </a:extLst>
            </p:cNvPr>
            <p:cNvSpPr txBox="1"/>
            <p:nvPr/>
          </p:nvSpPr>
          <p:spPr>
            <a:xfrm>
              <a:off x="2606312" y="3216421"/>
              <a:ext cx="395731" cy="584775"/>
            </a:xfrm>
            <a:prstGeom prst="rect">
              <a:avLst/>
            </a:prstGeom>
            <a:noFill/>
          </p:spPr>
          <p:txBody>
            <a:bodyPr wrap="square" rtlCol="0">
              <a:spAutoFit/>
            </a:bodyPr>
            <a:lstStyle/>
            <a:p>
              <a:r>
                <a:rPr lang="en-US" sz="3200" dirty="0"/>
                <a:t>)</a:t>
              </a:r>
            </a:p>
          </p:txBody>
        </p:sp>
      </p:grpSp>
      <p:sp>
        <p:nvSpPr>
          <p:cNvPr id="14" name="Bent-Up Arrow 13">
            <a:extLst>
              <a:ext uri="{FF2B5EF4-FFF2-40B4-BE49-F238E27FC236}">
                <a16:creationId xmlns:a16="http://schemas.microsoft.com/office/drawing/2014/main" id="{2FF5B40C-CE75-FC05-3499-76FCE4647FB9}"/>
              </a:ext>
            </a:extLst>
          </p:cNvPr>
          <p:cNvSpPr/>
          <p:nvPr/>
        </p:nvSpPr>
        <p:spPr>
          <a:xfrm rot="5400000" flipH="1">
            <a:off x="6026073" y="3521080"/>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5A1E664-6EF7-C4CE-6A4F-B72445C2AA3C}"/>
              </a:ext>
            </a:extLst>
          </p:cNvPr>
          <p:cNvGrpSpPr/>
          <p:nvPr/>
        </p:nvGrpSpPr>
        <p:grpSpPr>
          <a:xfrm>
            <a:off x="6526157" y="2716200"/>
            <a:ext cx="2671405" cy="1594952"/>
            <a:chOff x="117807" y="2622031"/>
            <a:chExt cx="2671405" cy="1594952"/>
          </a:xfrm>
        </p:grpSpPr>
        <p:graphicFrame>
          <p:nvGraphicFramePr>
            <p:cNvPr id="16" name="Google Shape;147;p18">
              <a:extLst>
                <a:ext uri="{FF2B5EF4-FFF2-40B4-BE49-F238E27FC236}">
                  <a16:creationId xmlns:a16="http://schemas.microsoft.com/office/drawing/2014/main" id="{731C5AAB-BD55-FA98-3F32-C98BFCC07708}"/>
                </a:ext>
              </a:extLst>
            </p:cNvPr>
            <p:cNvGraphicFramePr/>
            <p:nvPr>
              <p:extLst>
                <p:ext uri="{D42A27DB-BD31-4B8C-83A1-F6EECF244321}">
                  <p14:modId xmlns:p14="http://schemas.microsoft.com/office/powerpoint/2010/main" val="2645404600"/>
                </p:ext>
              </p:extLst>
            </p:nvPr>
          </p:nvGraphicFramePr>
          <p:xfrm>
            <a:off x="579733" y="2622031"/>
            <a:ext cx="1919191" cy="1594952"/>
          </p:xfrm>
          <a:graphic>
            <a:graphicData uri="http://schemas.openxmlformats.org/drawingml/2006/table">
              <a:tbl>
                <a:tblPr firstRow="1" bandRow="1">
                  <a:tableStyleId>{69C7853C-536D-4A76-A0AE-DD22124D55A5}</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27049003"/>
                    </a:ext>
                  </a:extLst>
                </a:tr>
              </a:tbl>
            </a:graphicData>
          </a:graphic>
        </p:graphicFrame>
        <p:sp>
          <p:nvSpPr>
            <p:cNvPr id="17" name="TextBox 16">
              <a:extLst>
                <a:ext uri="{FF2B5EF4-FFF2-40B4-BE49-F238E27FC236}">
                  <a16:creationId xmlns:a16="http://schemas.microsoft.com/office/drawing/2014/main" id="{5A9A2170-7D03-AEC6-A888-6AC968DE4ABF}"/>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8" name="TextBox 17">
              <a:extLst>
                <a:ext uri="{FF2B5EF4-FFF2-40B4-BE49-F238E27FC236}">
                  <a16:creationId xmlns:a16="http://schemas.microsoft.com/office/drawing/2014/main" id="{CFF44099-0DA6-5051-A987-4387864DAA40}"/>
                </a:ext>
              </a:extLst>
            </p:cNvPr>
            <p:cNvSpPr txBox="1"/>
            <p:nvPr/>
          </p:nvSpPr>
          <p:spPr>
            <a:xfrm>
              <a:off x="2491894" y="3216421"/>
              <a:ext cx="297318" cy="584775"/>
            </a:xfrm>
            <a:prstGeom prst="rect">
              <a:avLst/>
            </a:prstGeom>
            <a:noFill/>
          </p:spPr>
          <p:txBody>
            <a:bodyPr wrap="square" rtlCol="0">
              <a:spAutoFit/>
            </a:bodyPr>
            <a:lstStyle/>
            <a:p>
              <a:r>
                <a:rPr lang="en-US" sz="3200" dirty="0"/>
                <a:t>)</a:t>
              </a:r>
            </a:p>
          </p:txBody>
        </p:sp>
      </p:grpSp>
      <p:sp>
        <p:nvSpPr>
          <p:cNvPr id="19" name="Bent-Up Arrow 18">
            <a:extLst>
              <a:ext uri="{FF2B5EF4-FFF2-40B4-BE49-F238E27FC236}">
                <a16:creationId xmlns:a16="http://schemas.microsoft.com/office/drawing/2014/main" id="{D3C9A564-1908-2ED3-953E-A5AA111691DD}"/>
              </a:ext>
            </a:extLst>
          </p:cNvPr>
          <p:cNvSpPr/>
          <p:nvPr/>
        </p:nvSpPr>
        <p:spPr>
          <a:xfrm rot="10800000" flipH="1">
            <a:off x="9197562" y="3570754"/>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72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200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300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300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2458-C009-A48C-7FDA-FD5B65E6E902}"/>
              </a:ext>
            </a:extLst>
          </p:cNvPr>
          <p:cNvSpPr>
            <a:spLocks noGrp="1"/>
          </p:cNvSpPr>
          <p:nvPr>
            <p:ph type="title"/>
          </p:nvPr>
        </p:nvSpPr>
        <p:spPr/>
        <p:txBody>
          <a:bodyPr/>
          <a:lstStyle/>
          <a:p>
            <a:r>
              <a:rPr lang="en-US" dirty="0"/>
              <a:t>The Select() Function </a:t>
            </a:r>
            <a:r>
              <a:rPr lang="en-US" dirty="0" err="1"/>
              <a:t>ACts</a:t>
            </a:r>
            <a:r>
              <a:rPr lang="en-US" dirty="0"/>
              <a:t> Like the Select Operator for Databases</a:t>
            </a:r>
          </a:p>
        </p:txBody>
      </p:sp>
      <p:graphicFrame>
        <p:nvGraphicFramePr>
          <p:cNvPr id="4" name="Google Shape;147;p18">
            <a:extLst>
              <a:ext uri="{FF2B5EF4-FFF2-40B4-BE49-F238E27FC236}">
                <a16:creationId xmlns:a16="http://schemas.microsoft.com/office/drawing/2014/main" id="{29430BA2-65AC-E994-578F-A058498FBC41}"/>
              </a:ext>
            </a:extLst>
          </p:cNvPr>
          <p:cNvGraphicFramePr/>
          <p:nvPr>
            <p:extLst>
              <p:ext uri="{D42A27DB-BD31-4B8C-83A1-F6EECF244321}">
                <p14:modId xmlns:p14="http://schemas.microsoft.com/office/powerpoint/2010/main" val="3590426769"/>
              </p:ext>
            </p:extLst>
          </p:nvPr>
        </p:nvGraphicFramePr>
        <p:xfrm>
          <a:off x="1920241" y="2893314"/>
          <a:ext cx="3615684" cy="1876805"/>
        </p:xfrm>
        <a:graphic>
          <a:graphicData uri="http://schemas.openxmlformats.org/drawingml/2006/table">
            <a:tbl>
              <a:tblPr firstRow="1" bandRow="1">
                <a:noFill/>
              </a:tblPr>
              <a:tblGrid>
                <a:gridCol w="723154">
                  <a:extLst>
                    <a:ext uri="{9D8B030D-6E8A-4147-A177-3AD203B41FA5}">
                      <a16:colId xmlns:a16="http://schemas.microsoft.com/office/drawing/2014/main" val="20000"/>
                    </a:ext>
                  </a:extLst>
                </a:gridCol>
                <a:gridCol w="684088">
                  <a:extLst>
                    <a:ext uri="{9D8B030D-6E8A-4147-A177-3AD203B41FA5}">
                      <a16:colId xmlns:a16="http://schemas.microsoft.com/office/drawing/2014/main" val="20001"/>
                    </a:ext>
                  </a:extLst>
                </a:gridCol>
                <a:gridCol w="990222">
                  <a:extLst>
                    <a:ext uri="{9D8B030D-6E8A-4147-A177-3AD203B41FA5}">
                      <a16:colId xmlns:a16="http://schemas.microsoft.com/office/drawing/2014/main" val="20002"/>
                    </a:ext>
                  </a:extLst>
                </a:gridCol>
                <a:gridCol w="1218220">
                  <a:extLst>
                    <a:ext uri="{9D8B030D-6E8A-4147-A177-3AD203B41FA5}">
                      <a16:colId xmlns:a16="http://schemas.microsoft.com/office/drawing/2014/main" val="20003"/>
                    </a:ext>
                  </a:extLst>
                </a:gridCol>
              </a:tblGrid>
              <a:tr h="26811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48;p18">
            <a:extLst>
              <a:ext uri="{FF2B5EF4-FFF2-40B4-BE49-F238E27FC236}">
                <a16:creationId xmlns:a16="http://schemas.microsoft.com/office/drawing/2014/main" id="{CDF30740-3E8E-B225-5E94-BE4CCD10D366}"/>
              </a:ext>
            </a:extLst>
          </p:cNvPr>
          <p:cNvGraphicFramePr/>
          <p:nvPr>
            <p:extLst>
              <p:ext uri="{D42A27DB-BD31-4B8C-83A1-F6EECF244321}">
                <p14:modId xmlns:p14="http://schemas.microsoft.com/office/powerpoint/2010/main" val="623344743"/>
              </p:ext>
            </p:extLst>
          </p:nvPr>
        </p:nvGraphicFramePr>
        <p:xfrm>
          <a:off x="7641021" y="2890346"/>
          <a:ext cx="1511814" cy="1879773"/>
        </p:xfrm>
        <a:graphic>
          <a:graphicData uri="http://schemas.openxmlformats.org/drawingml/2006/table">
            <a:tbl>
              <a:tblPr firstRow="1" bandRow="1">
                <a:noFill/>
              </a:tblPr>
              <a:tblGrid>
                <a:gridCol w="743130">
                  <a:extLst>
                    <a:ext uri="{9D8B030D-6E8A-4147-A177-3AD203B41FA5}">
                      <a16:colId xmlns:a16="http://schemas.microsoft.com/office/drawing/2014/main" val="20000"/>
                    </a:ext>
                  </a:extLst>
                </a:gridCol>
                <a:gridCol w="768684">
                  <a:extLst>
                    <a:ext uri="{9D8B030D-6E8A-4147-A177-3AD203B41FA5}">
                      <a16:colId xmlns:a16="http://schemas.microsoft.com/office/drawing/2014/main" val="20001"/>
                    </a:ext>
                  </a:extLst>
                </a:gridCol>
              </a:tblGrid>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extLst>
                  <a:ext uri="{0D108BD9-81ED-4DB2-BD59-A6C34878D82A}">
                    <a16:rowId xmlns:a16="http://schemas.microsoft.com/office/drawing/2014/main" val="10000"/>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1"/>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2"/>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3"/>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4"/>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5"/>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6"/>
                  </a:ext>
                </a:extLst>
              </a:tr>
            </a:tbl>
          </a:graphicData>
        </a:graphic>
      </p:graphicFrame>
      <p:sp>
        <p:nvSpPr>
          <p:cNvPr id="6" name="Right Arrow 5">
            <a:extLst>
              <a:ext uri="{FF2B5EF4-FFF2-40B4-BE49-F238E27FC236}">
                <a16:creationId xmlns:a16="http://schemas.microsoft.com/office/drawing/2014/main" id="{4D50156E-EE31-435B-B983-FBFEC1B99282}"/>
              </a:ext>
            </a:extLst>
          </p:cNvPr>
          <p:cNvSpPr/>
          <p:nvPr/>
        </p:nvSpPr>
        <p:spPr>
          <a:xfrm>
            <a:off x="6176993" y="3429000"/>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338817D-40AE-5653-3F06-1F7BE404DE29}"/>
              </a:ext>
            </a:extLst>
          </p:cNvPr>
          <p:cNvGrpSpPr/>
          <p:nvPr/>
        </p:nvGrpSpPr>
        <p:grpSpPr>
          <a:xfrm>
            <a:off x="7155636" y="4907214"/>
            <a:ext cx="2928396" cy="1586106"/>
            <a:chOff x="6009784" y="4089073"/>
            <a:chExt cx="2928396" cy="2552214"/>
          </a:xfrm>
          <a:solidFill>
            <a:schemeClr val="accent1"/>
          </a:solidFill>
        </p:grpSpPr>
        <p:sp>
          <p:nvSpPr>
            <p:cNvPr id="8" name="Rounded Rectangular Callout 2">
              <a:extLst>
                <a:ext uri="{FF2B5EF4-FFF2-40B4-BE49-F238E27FC236}">
                  <a16:creationId xmlns:a16="http://schemas.microsoft.com/office/drawing/2014/main" id="{A303457E-5178-2071-AD47-84D942C13576}"/>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Google Shape;324;p34">
              <a:extLst>
                <a:ext uri="{FF2B5EF4-FFF2-40B4-BE49-F238E27FC236}">
                  <a16:creationId xmlns:a16="http://schemas.microsoft.com/office/drawing/2014/main" id="{1981F78E-DBF5-7E82-900A-FC8F518F05EF}"/>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400" b="1" dirty="0">
                  <a:solidFill>
                    <a:srgbClr val="FFFFFF"/>
                  </a:solidFill>
                  <a:latin typeface="Trebuchet MS"/>
                  <a:ea typeface="Trebuchet MS"/>
                  <a:cs typeface="Trebuchet MS"/>
                  <a:sym typeface="Trebuchet MS"/>
                </a:rPr>
                <a:t>=</a:t>
              </a:r>
              <a:r>
                <a:rPr lang="en-US" sz="2062" dirty="0">
                  <a:solidFill>
                    <a:srgbClr val="FFFFFF"/>
                  </a:solidFill>
                  <a:latin typeface="Trebuchet MS"/>
                  <a:ea typeface="Trebuchet MS"/>
                  <a:cs typeface="Trebuchet MS"/>
                  <a:sym typeface="Trebuchet MS"/>
                </a:rPr>
                <a:t> 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
        <p:nvSpPr>
          <p:cNvPr id="3" name="TextBox 2">
            <a:extLst>
              <a:ext uri="{FF2B5EF4-FFF2-40B4-BE49-F238E27FC236}">
                <a16:creationId xmlns:a16="http://schemas.microsoft.com/office/drawing/2014/main" id="{4E0DD7E7-3915-7F44-211F-F269DE83D740}"/>
              </a:ext>
            </a:extLst>
          </p:cNvPr>
          <p:cNvSpPr txBox="1"/>
          <p:nvPr/>
        </p:nvSpPr>
        <p:spPr>
          <a:xfrm>
            <a:off x="905568" y="5143568"/>
            <a:ext cx="5645029" cy="584775"/>
          </a:xfrm>
          <a:prstGeom prst="rect">
            <a:avLst/>
          </a:prstGeom>
          <a:noFill/>
        </p:spPr>
        <p:txBody>
          <a:bodyPr wrap="square" rtlCol="0">
            <a:spAutoFit/>
          </a:bodyPr>
          <a:lstStyle/>
          <a:p>
            <a:r>
              <a:rPr lang="en-US" sz="3200" dirty="0"/>
              <a:t>Extract specific columns/variables</a:t>
            </a:r>
          </a:p>
        </p:txBody>
      </p:sp>
    </p:spTree>
    <p:extLst>
      <p:ext uri="{BB962C8B-B14F-4D97-AF65-F5344CB8AC3E}">
        <p14:creationId xmlns:p14="http://schemas.microsoft.com/office/powerpoint/2010/main" val="4002270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338672" y="2650551"/>
            <a:ext cx="9988231"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1194844" y="2728665"/>
            <a:ext cx="1025885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reviewer_name</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6" name="Google Shape;172;p20">
            <a:extLst>
              <a:ext uri="{FF2B5EF4-FFF2-40B4-BE49-F238E27FC236}">
                <a16:creationId xmlns:a16="http://schemas.microsoft.com/office/drawing/2014/main" id="{2CC38DB0-2E50-84D5-EC40-8B4952168D65}"/>
              </a:ext>
            </a:extLst>
          </p:cNvPr>
          <p:cNvSpPr/>
          <p:nvPr/>
        </p:nvSpPr>
        <p:spPr>
          <a:xfrm>
            <a:off x="5840882" y="3232082"/>
            <a:ext cx="3840688" cy="2191761"/>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7" name="Google Shape;173;p20">
            <a:extLst>
              <a:ext uri="{FF2B5EF4-FFF2-40B4-BE49-F238E27FC236}">
                <a16:creationId xmlns:a16="http://schemas.microsoft.com/office/drawing/2014/main" id="{4A56CE09-B60B-5ACE-6008-2DFCE8D4903C}"/>
              </a:ext>
            </a:extLst>
          </p:cNvPr>
          <p:cNvSpPr txBox="1"/>
          <p:nvPr/>
        </p:nvSpPr>
        <p:spPr>
          <a:xfrm>
            <a:off x="5921097" y="3833748"/>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mj-lt"/>
                <a:ea typeface="Trebuchet MS"/>
                <a:cs typeface="Trebuchet MS"/>
                <a:sym typeface="Trebuchet MS"/>
              </a:rPr>
              <a:t>name(s) of columns to extract</a:t>
            </a:r>
            <a:endParaRPr sz="2800" dirty="0">
              <a:latin typeface="+mj-lt"/>
              <a:ea typeface="Trebuchet MS"/>
              <a:cs typeface="Trebuchet MS"/>
              <a:sym typeface="Trebuchet MS"/>
            </a:endParaRPr>
          </a:p>
          <a:p>
            <a:pPr algn="ctr">
              <a:lnSpc>
                <a:spcPct val="116753"/>
              </a:lnSpc>
            </a:pPr>
            <a:r>
              <a:rPr lang="en-US" sz="2800" dirty="0">
                <a:solidFill>
                  <a:srgbClr val="FFFFFF"/>
                </a:solidFill>
                <a:latin typeface="+mj-lt"/>
                <a:ea typeface="Calibri"/>
                <a:cs typeface="Calibri"/>
                <a:sym typeface="Calibri"/>
              </a:rPr>
              <a:t>(or a select helper) function)</a:t>
            </a:r>
            <a:endParaRPr sz="2800" dirty="0">
              <a:latin typeface="+mj-lt"/>
              <a:ea typeface="Calibri"/>
              <a:cs typeface="Calibri"/>
              <a:sym typeface="Calibri"/>
            </a:endParaRPr>
          </a:p>
        </p:txBody>
      </p:sp>
      <p:sp>
        <p:nvSpPr>
          <p:cNvPr id="8" name="Google Shape;175;p20">
            <a:extLst>
              <a:ext uri="{FF2B5EF4-FFF2-40B4-BE49-F238E27FC236}">
                <a16:creationId xmlns:a16="http://schemas.microsoft.com/office/drawing/2014/main" id="{1CE278C3-58A5-74A5-8FD4-D27264E5570D}"/>
              </a:ext>
            </a:extLst>
          </p:cNvPr>
          <p:cNvSpPr txBox="1"/>
          <p:nvPr/>
        </p:nvSpPr>
        <p:spPr>
          <a:xfrm>
            <a:off x="2873616" y="4044019"/>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9" name="Google Shape;137;p17">
            <a:extLst>
              <a:ext uri="{FF2B5EF4-FFF2-40B4-BE49-F238E27FC236}">
                <a16:creationId xmlns:a16="http://schemas.microsoft.com/office/drawing/2014/main" id="{85DDFB55-1AFA-D041-5AB8-8BDD94AC06B5}"/>
              </a:ext>
            </a:extLst>
          </p:cNvPr>
          <p:cNvSpPr/>
          <p:nvPr/>
        </p:nvSpPr>
        <p:spPr>
          <a:xfrm>
            <a:off x="2000302" y="3270091"/>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0" name="Google Shape;138;p17">
            <a:extLst>
              <a:ext uri="{FF2B5EF4-FFF2-40B4-BE49-F238E27FC236}">
                <a16:creationId xmlns:a16="http://schemas.microsoft.com/office/drawing/2014/main" id="{D96A5294-D953-DCC8-2515-605F3CDA3034}"/>
              </a:ext>
            </a:extLst>
          </p:cNvPr>
          <p:cNvSpPr txBox="1"/>
          <p:nvPr/>
        </p:nvSpPr>
        <p:spPr>
          <a:xfrm>
            <a:off x="2129842" y="4189810"/>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Tree>
    <p:extLst>
      <p:ext uri="{BB962C8B-B14F-4D97-AF65-F5344CB8AC3E}">
        <p14:creationId xmlns:p14="http://schemas.microsoft.com/office/powerpoint/2010/main" val="3435583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512151" y="3608441"/>
            <a:ext cx="9120352" cy="2122618"/>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1512151" y="3608441"/>
            <a:ext cx="9232049" cy="1838965"/>
          </a:xfrm>
          <a:prstGeom prst="rect">
            <a:avLst/>
          </a:prstGeom>
        </p:spPr>
        <p:txBody>
          <a:bodyPr wrap="square">
            <a:spAutoFit/>
          </a:bodyPr>
          <a:lstStyle/>
          <a:p>
            <a:pPr marL="146953" lvl="0">
              <a:spcBef>
                <a:spcPts val="2126"/>
              </a:spcBef>
            </a:pPr>
            <a:r>
              <a:rPr lang="en-US" sz="3200" dirty="0" err="1">
                <a:latin typeface="Consolas" panose="020B0609020204030204" pitchFamily="49" charset="0"/>
                <a:ea typeface="Courier New"/>
                <a:cs typeface="Consolas" panose="020B0609020204030204" pitchFamily="49" charset="0"/>
                <a:sym typeface="Courier New"/>
              </a:rPr>
              <a:t>sample_subset</a:t>
            </a:r>
            <a:r>
              <a:rPr lang="en-US" sz="3200" dirty="0">
                <a:latin typeface="Consolas" panose="020B0609020204030204" pitchFamily="49" charset="0"/>
                <a:ea typeface="Courier New"/>
                <a:cs typeface="Consolas" panose="020B0609020204030204" pitchFamily="49" charset="0"/>
                <a:sym typeface="Courier New"/>
              </a:rPr>
              <a:t> &lt;- select(</a:t>
            </a:r>
            <a:r>
              <a:rPr lang="en-US" sz="3200" dirty="0" err="1">
                <a:solidFill>
                  <a:schemeClr val="accent2"/>
                </a:solidFill>
                <a:latin typeface="Consolas" panose="020B0609020204030204" pitchFamily="49" charset="0"/>
                <a:ea typeface="Courier New"/>
                <a:cs typeface="Consolas" panose="020B0609020204030204" pitchFamily="49" charset="0"/>
                <a:sym typeface="Courier New"/>
              </a:rPr>
              <a:t>sample_sql</a:t>
            </a:r>
            <a:r>
              <a:rPr lang="en-US" sz="3200" dirty="0">
                <a:latin typeface="Consolas" panose="020B0609020204030204" pitchFamily="49" charset="0"/>
                <a:ea typeface="Courier New"/>
                <a:cs typeface="Consolas" panose="020B0609020204030204" pitchFamily="49" charset="0"/>
                <a:sym typeface="Courier New"/>
              </a:rPr>
              <a:t>,</a:t>
            </a:r>
          </a:p>
          <a:p>
            <a:pPr marL="146953" lvl="0">
              <a:spcBef>
                <a:spcPts val="2126"/>
              </a:spcBef>
            </a:pP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sample_name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compound_name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sample_type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ion_ratio</a:t>
            </a:r>
            <a:r>
              <a:rPr lang="en-US" sz="3200" dirty="0">
                <a:latin typeface="Consolas" panose="020B0609020204030204" pitchFamily="49" charset="0"/>
                <a:ea typeface="Courier New"/>
                <a:cs typeface="Consolas" panose="020B0609020204030204" pitchFamily="49" charset="0"/>
                <a:sym typeface="Courier New"/>
              </a:rPr>
              <a:t>)</a:t>
            </a:r>
          </a:p>
        </p:txBody>
      </p:sp>
      <p:grpSp>
        <p:nvGrpSpPr>
          <p:cNvPr id="3" name="Group 2">
            <a:extLst>
              <a:ext uri="{FF2B5EF4-FFF2-40B4-BE49-F238E27FC236}">
                <a16:creationId xmlns:a16="http://schemas.microsoft.com/office/drawing/2014/main" id="{CBBF56D4-C612-0410-4B05-377A21450C4E}"/>
              </a:ext>
            </a:extLst>
          </p:cNvPr>
          <p:cNvGrpSpPr/>
          <p:nvPr/>
        </p:nvGrpSpPr>
        <p:grpSpPr>
          <a:xfrm>
            <a:off x="7691642" y="1562505"/>
            <a:ext cx="3539294" cy="1838965"/>
            <a:chOff x="6929011" y="2043435"/>
            <a:chExt cx="2365217" cy="1362270"/>
          </a:xfrm>
        </p:grpSpPr>
        <p:sp>
          <p:nvSpPr>
            <p:cNvPr id="11" name="Rounded Rectangular Callout 10">
              <a:extLst>
                <a:ext uri="{FF2B5EF4-FFF2-40B4-BE49-F238E27FC236}">
                  <a16:creationId xmlns:a16="http://schemas.microsoft.com/office/drawing/2014/main" id="{3D29F245-56A0-7A3C-FD72-69431DC22D8D}"/>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0FEA71-72C8-14A1-36A7-764334A04DEC}"/>
                </a:ext>
              </a:extLst>
            </p:cNvPr>
            <p:cNvSpPr txBox="1"/>
            <p:nvPr/>
          </p:nvSpPr>
          <p:spPr>
            <a:xfrm>
              <a:off x="6929011" y="2043435"/>
              <a:ext cx="2365216" cy="1362270"/>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table connection object</a:t>
              </a:r>
              <a:endParaRPr lang="en-US" dirty="0">
                <a:solidFill>
                  <a:schemeClr val="bg1"/>
                </a:solidFill>
              </a:endParaRPr>
            </a:p>
            <a:p>
              <a:pPr algn="ctr"/>
              <a:endParaRPr lang="en-US" dirty="0">
                <a:solidFill>
                  <a:schemeClr val="bg1"/>
                </a:solidFill>
              </a:endParaRPr>
            </a:p>
          </p:txBody>
        </p:sp>
      </p:grpSp>
      <p:sp>
        <p:nvSpPr>
          <p:cNvPr id="13" name="Google Shape;172;p20">
            <a:extLst>
              <a:ext uri="{FF2B5EF4-FFF2-40B4-BE49-F238E27FC236}">
                <a16:creationId xmlns:a16="http://schemas.microsoft.com/office/drawing/2014/main" id="{697D5DB2-1808-B0FB-9AA6-FED31C958604}"/>
              </a:ext>
            </a:extLst>
          </p:cNvPr>
          <p:cNvSpPr/>
          <p:nvPr/>
        </p:nvSpPr>
        <p:spPr>
          <a:xfrm>
            <a:off x="5536081" y="4925079"/>
            <a:ext cx="3840688" cy="1932395"/>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14" name="Google Shape;173;p20">
            <a:extLst>
              <a:ext uri="{FF2B5EF4-FFF2-40B4-BE49-F238E27FC236}">
                <a16:creationId xmlns:a16="http://schemas.microsoft.com/office/drawing/2014/main" id="{E5EEFFCA-14D5-F1CB-E0DA-8F36ABCC9BF3}"/>
              </a:ext>
            </a:extLst>
          </p:cNvPr>
          <p:cNvSpPr txBox="1"/>
          <p:nvPr/>
        </p:nvSpPr>
        <p:spPr>
          <a:xfrm>
            <a:off x="5616296" y="5526745"/>
            <a:ext cx="3760474" cy="1306895"/>
          </a:xfrm>
          <a:prstGeom prst="rect">
            <a:avLst/>
          </a:prstGeom>
          <a:noFill/>
          <a:ln>
            <a:noFill/>
          </a:ln>
        </p:spPr>
        <p:txBody>
          <a:bodyPr spcFirstLastPara="1" wrap="square" lIns="0" tIns="8504" rIns="0" bIns="0" anchor="t" anchorCtr="0">
            <a:noAutofit/>
          </a:bodyPr>
          <a:lstStyle/>
          <a:p>
            <a:pPr algn="ctr">
              <a:lnSpc>
                <a:spcPct val="116753"/>
              </a:lnSpc>
            </a:pPr>
            <a:r>
              <a:rPr lang="en-US" sz="3200" b="1" dirty="0">
                <a:solidFill>
                  <a:srgbClr val="FFFFFF"/>
                </a:solidFill>
                <a:ea typeface="Trebuchet MS"/>
                <a:cs typeface="Trebuchet MS"/>
                <a:sym typeface="Trebuchet MS"/>
              </a:rPr>
              <a:t>name(s) of columns to extract</a:t>
            </a:r>
            <a:endParaRPr sz="3200" dirty="0">
              <a:ea typeface="Trebuchet MS"/>
              <a:cs typeface="Trebuchet MS"/>
              <a:sym typeface="Trebuchet MS"/>
            </a:endParaRPr>
          </a:p>
        </p:txBody>
      </p:sp>
    </p:spTree>
    <p:extLst>
      <p:ext uri="{BB962C8B-B14F-4D97-AF65-F5344CB8AC3E}">
        <p14:creationId xmlns:p14="http://schemas.microsoft.com/office/powerpoint/2010/main" val="2254892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599090" y="2993665"/>
            <a:ext cx="10738324"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672662" y="3105792"/>
            <a:ext cx="1103328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reviewer_name</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3" name="TextBox 2">
            <a:extLst>
              <a:ext uri="{FF2B5EF4-FFF2-40B4-BE49-F238E27FC236}">
                <a16:creationId xmlns:a16="http://schemas.microsoft.com/office/drawing/2014/main" id="{84611AA1-B44B-E44F-7984-987B33FDC24A}"/>
              </a:ext>
            </a:extLst>
          </p:cNvPr>
          <p:cNvSpPr txBox="1"/>
          <p:nvPr/>
        </p:nvSpPr>
        <p:spPr>
          <a:xfrm>
            <a:off x="872358" y="4126838"/>
            <a:ext cx="10465056" cy="646331"/>
          </a:xfrm>
          <a:prstGeom prst="rect">
            <a:avLst/>
          </a:prstGeom>
          <a:noFill/>
        </p:spPr>
        <p:txBody>
          <a:bodyPr wrap="square" rtlCol="0">
            <a:spAutoFit/>
          </a:bodyPr>
          <a:lstStyle/>
          <a:p>
            <a:pPr algn="ctr"/>
            <a:r>
              <a:rPr lang="en-US" sz="3600" dirty="0"/>
              <a:t>Adding “-” drops variables rather than includes them</a:t>
            </a:r>
          </a:p>
        </p:txBody>
      </p:sp>
    </p:spTree>
    <p:extLst>
      <p:ext uri="{BB962C8B-B14F-4D97-AF65-F5344CB8AC3E}">
        <p14:creationId xmlns:p14="http://schemas.microsoft.com/office/powerpoint/2010/main" val="1900008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6A9B-DF62-D08D-F353-B2CE3C42510E}"/>
              </a:ext>
            </a:extLst>
          </p:cNvPr>
          <p:cNvSpPr>
            <a:spLocks noGrp="1"/>
          </p:cNvSpPr>
          <p:nvPr>
            <p:ph type="title"/>
          </p:nvPr>
        </p:nvSpPr>
        <p:spPr/>
        <p:txBody>
          <a:bodyPr/>
          <a:lstStyle/>
          <a:p>
            <a:r>
              <a:rPr lang="en-US" dirty="0"/>
              <a:t>Helper Functions Support Complex Selections</a:t>
            </a:r>
          </a:p>
        </p:txBody>
      </p:sp>
      <p:grpSp>
        <p:nvGrpSpPr>
          <p:cNvPr id="4" name="Group 390">
            <a:extLst>
              <a:ext uri="{FF2B5EF4-FFF2-40B4-BE49-F238E27FC236}">
                <a16:creationId xmlns:a16="http://schemas.microsoft.com/office/drawing/2014/main" id="{B431269A-9B18-0FE5-6DD2-819191CBD032}"/>
              </a:ext>
            </a:extLst>
          </p:cNvPr>
          <p:cNvGrpSpPr/>
          <p:nvPr/>
        </p:nvGrpSpPr>
        <p:grpSpPr>
          <a:xfrm>
            <a:off x="162839" y="1955213"/>
            <a:ext cx="11866322" cy="4809993"/>
            <a:chOff x="0" y="0"/>
            <a:chExt cx="21273337" cy="7721600"/>
          </a:xfrm>
        </p:grpSpPr>
        <p:pic>
          <p:nvPicPr>
            <p:cNvPr id="5" name="data-transformation.png">
              <a:extLst>
                <a:ext uri="{FF2B5EF4-FFF2-40B4-BE49-F238E27FC236}">
                  <a16:creationId xmlns:a16="http://schemas.microsoft.com/office/drawing/2014/main" id="{1A4D8A27-C43F-345A-BE66-8350382A264B}"/>
                </a:ext>
              </a:extLst>
            </p:cNvPr>
            <p:cNvPicPr>
              <a:picLocks noChangeAspect="1"/>
            </p:cNvPicPr>
            <p:nvPr/>
          </p:nvPicPr>
          <p:blipFill>
            <a:blip r:embed="rId2"/>
            <a:stretch>
              <a:fillRect/>
            </a:stretch>
          </p:blipFill>
          <p:spPr>
            <a:xfrm>
              <a:off x="0" y="0"/>
              <a:ext cx="9992660" cy="7721600"/>
            </a:xfrm>
            <a:prstGeom prst="rect">
              <a:avLst/>
            </a:prstGeom>
            <a:ln w="25400" cap="flat">
              <a:solidFill>
                <a:srgbClr val="000000"/>
              </a:solidFill>
              <a:prstDash val="solid"/>
              <a:miter lim="400000"/>
            </a:ln>
            <a:effectLst/>
          </p:spPr>
        </p:pic>
        <p:sp>
          <p:nvSpPr>
            <p:cNvPr id="6" name="Shape 387">
              <a:extLst>
                <a:ext uri="{FF2B5EF4-FFF2-40B4-BE49-F238E27FC236}">
                  <a16:creationId xmlns:a16="http://schemas.microsoft.com/office/drawing/2014/main" id="{308BD1C2-0C57-28B1-AFF0-B4E9FF15BA06}"/>
                </a:ext>
              </a:extLst>
            </p:cNvPr>
            <p:cNvSpPr/>
            <p:nvPr/>
          </p:nvSpPr>
          <p:spPr>
            <a:xfrm flipH="1">
              <a:off x="6740221" y="2826834"/>
              <a:ext cx="14517308" cy="4551483"/>
            </a:xfrm>
            <a:custGeom>
              <a:avLst/>
              <a:gdLst/>
              <a:ahLst/>
              <a:cxnLst>
                <a:cxn ang="0">
                  <a:pos x="wd2" y="hd2"/>
                </a:cxn>
                <a:cxn ang="5400000">
                  <a:pos x="wd2" y="hd2"/>
                </a:cxn>
                <a:cxn ang="10800000">
                  <a:pos x="wd2" y="hd2"/>
                </a:cxn>
                <a:cxn ang="16200000">
                  <a:pos x="wd2" y="hd2"/>
                </a:cxn>
              </a:cxnLst>
              <a:rect l="0" t="0" r="r" b="b"/>
              <a:pathLst>
                <a:path w="21600" h="21600" extrusionOk="0">
                  <a:moveTo>
                    <a:pt x="0" y="4806"/>
                  </a:moveTo>
                  <a:lnTo>
                    <a:pt x="17051" y="0"/>
                  </a:lnTo>
                  <a:lnTo>
                    <a:pt x="21600" y="25"/>
                  </a:lnTo>
                  <a:lnTo>
                    <a:pt x="21584" y="9213"/>
                  </a:lnTo>
                  <a:lnTo>
                    <a:pt x="20639" y="21600"/>
                  </a:lnTo>
                  <a:lnTo>
                    <a:pt x="0" y="4806"/>
                  </a:lnTo>
                  <a:close/>
                </a:path>
              </a:pathLst>
            </a:custGeom>
            <a:solidFill>
              <a:srgbClr val="000000">
                <a:alpha val="38947"/>
              </a:srgbClr>
            </a:solidFill>
            <a:ln w="12700" cap="flat">
              <a:noFill/>
              <a:miter lim="400000"/>
            </a:ln>
            <a:effectLst/>
          </p:spPr>
          <p:txBody>
            <a:bodyPr wrap="square" lIns="0" tIns="0" rIns="0" bIns="0" numCol="1" anchor="t">
              <a:noAutofit/>
            </a:bodyPr>
            <a:lstStyle/>
            <a:p>
              <a:pPr>
                <a:defRPr sz="5600">
                  <a:solidFill>
                    <a:srgbClr val="FFFFFF"/>
                  </a:solidFill>
                  <a:effectLst>
                    <a:outerShdw blurRad="38100" dist="12700" dir="5400000" rotWithShape="0">
                      <a:srgbClr val="000000">
                        <a:alpha val="50000"/>
                      </a:srgbClr>
                    </a:outerShdw>
                  </a:effectLst>
                </a:defRPr>
              </a:pPr>
              <a:endParaRPr sz="2800"/>
            </a:p>
          </p:txBody>
        </p:sp>
        <p:sp>
          <p:nvSpPr>
            <p:cNvPr id="7" name="Shape 388">
              <a:extLst>
                <a:ext uri="{FF2B5EF4-FFF2-40B4-BE49-F238E27FC236}">
                  <a16:creationId xmlns:a16="http://schemas.microsoft.com/office/drawing/2014/main" id="{709AE2BC-9114-8030-33EA-36F758E200C4}"/>
                </a:ext>
              </a:extLst>
            </p:cNvPr>
            <p:cNvSpPr/>
            <p:nvPr/>
          </p:nvSpPr>
          <p:spPr>
            <a:xfrm>
              <a:off x="6747940" y="2835561"/>
              <a:ext cx="3086291" cy="815256"/>
            </a:xfrm>
            <a:prstGeom prst="rect">
              <a:avLst/>
            </a:prstGeom>
            <a:solidFill>
              <a:srgbClr val="53585F">
                <a:alpha val="60770"/>
              </a:srgbClr>
            </a:solidFill>
            <a:ln w="25400" cap="flat">
              <a:noFill/>
              <a:miter lim="400000"/>
            </a:ln>
            <a:effectLst/>
          </p:spPr>
          <p:txBody>
            <a:bodyPr wrap="square" lIns="35719" tIns="35719" rIns="35719" bIns="35719" numCol="1" anchor="ctr">
              <a:noAutofit/>
            </a:bodyPr>
            <a:lstStyle/>
            <a:p>
              <a:pPr>
                <a:defRPr sz="5600">
                  <a:solidFill>
                    <a:srgbClr val="FFFFFF"/>
                  </a:solidFill>
                  <a:effectLst>
                    <a:outerShdw blurRad="38100" dist="12700" dir="5400000" rotWithShape="0">
                      <a:srgbClr val="000000">
                        <a:alpha val="50000"/>
                      </a:srgbClr>
                    </a:outerShdw>
                  </a:effectLst>
                </a:defRPr>
              </a:pPr>
              <a:endParaRPr sz="2800"/>
            </a:p>
          </p:txBody>
        </p:sp>
        <p:pic>
          <p:nvPicPr>
            <p:cNvPr id="8" name="data-transformation.pdf">
              <a:extLst>
                <a:ext uri="{FF2B5EF4-FFF2-40B4-BE49-F238E27FC236}">
                  <a16:creationId xmlns:a16="http://schemas.microsoft.com/office/drawing/2014/main" id="{63B69802-ECE8-70E9-9934-5874EA1F4966}"/>
                </a:ext>
              </a:extLst>
            </p:cNvPr>
            <p:cNvPicPr>
              <a:picLocks noChangeAspect="1"/>
            </p:cNvPicPr>
            <p:nvPr/>
          </p:nvPicPr>
          <p:blipFill>
            <a:blip r:embed="rId3"/>
            <a:srcRect l="66143" t="36499" b="52236"/>
            <a:stretch>
              <a:fillRect/>
            </a:stretch>
          </p:blipFill>
          <p:spPr>
            <a:xfrm>
              <a:off x="7357479" y="3826981"/>
              <a:ext cx="13915859" cy="3577584"/>
            </a:xfrm>
            <a:prstGeom prst="rect">
              <a:avLst/>
            </a:prstGeom>
            <a:ln w="25400" cap="flat">
              <a:solidFill>
                <a:srgbClr val="000000"/>
              </a:solidFill>
              <a:prstDash val="solid"/>
              <a:miter lim="400000"/>
            </a:ln>
            <a:effectLst/>
          </p:spPr>
        </p:pic>
      </p:grpSp>
      <p:sp>
        <p:nvSpPr>
          <p:cNvPr id="9" name="Slide Number Placeholder 2">
            <a:extLst>
              <a:ext uri="{FF2B5EF4-FFF2-40B4-BE49-F238E27FC236}">
                <a16:creationId xmlns:a16="http://schemas.microsoft.com/office/drawing/2014/main" id="{5B01B0F2-4770-8768-91B9-7A24CDFDFD6F}"/>
              </a:ext>
            </a:extLst>
          </p:cNvPr>
          <p:cNvSpPr txBox="1">
            <a:spLocks/>
          </p:cNvSpPr>
          <p:nvPr/>
        </p:nvSpPr>
        <p:spPr>
          <a:xfrm>
            <a:off x="5813602" y="7287508"/>
            <a:ext cx="230188" cy="24923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25</a:t>
            </a:fld>
            <a:endParaRPr lang="en-US"/>
          </a:p>
        </p:txBody>
      </p:sp>
    </p:spTree>
    <p:extLst>
      <p:ext uri="{BB962C8B-B14F-4D97-AF65-F5344CB8AC3E}">
        <p14:creationId xmlns:p14="http://schemas.microsoft.com/office/powerpoint/2010/main" val="3063546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06DF-14B4-8ED3-8477-4A38999D9561}"/>
              </a:ext>
            </a:extLst>
          </p:cNvPr>
          <p:cNvSpPr>
            <a:spLocks noGrp="1"/>
          </p:cNvSpPr>
          <p:nvPr>
            <p:ph type="title"/>
          </p:nvPr>
        </p:nvSpPr>
        <p:spPr/>
        <p:txBody>
          <a:bodyPr/>
          <a:lstStyle/>
          <a:p>
            <a:r>
              <a:rPr lang="en-US" dirty="0"/>
              <a:t>The Filter() Function Acts Like a Where Clause in a SQL Statement </a:t>
            </a:r>
          </a:p>
        </p:txBody>
      </p:sp>
      <p:graphicFrame>
        <p:nvGraphicFramePr>
          <p:cNvPr id="4" name="Google Shape;154;p18">
            <a:extLst>
              <a:ext uri="{FF2B5EF4-FFF2-40B4-BE49-F238E27FC236}">
                <a16:creationId xmlns:a16="http://schemas.microsoft.com/office/drawing/2014/main" id="{539CE671-284F-9FFB-5581-4C2D79EA2597}"/>
              </a:ext>
            </a:extLst>
          </p:cNvPr>
          <p:cNvGraphicFramePr/>
          <p:nvPr>
            <p:extLst>
              <p:ext uri="{D42A27DB-BD31-4B8C-83A1-F6EECF244321}">
                <p14:modId xmlns:p14="http://schemas.microsoft.com/office/powerpoint/2010/main" val="2536511570"/>
              </p:ext>
            </p:extLst>
          </p:nvPr>
        </p:nvGraphicFramePr>
        <p:xfrm>
          <a:off x="1064973" y="2557823"/>
          <a:ext cx="4019961" cy="3296832"/>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3"/>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5"/>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56;p18">
            <a:extLst>
              <a:ext uri="{FF2B5EF4-FFF2-40B4-BE49-F238E27FC236}">
                <a16:creationId xmlns:a16="http://schemas.microsoft.com/office/drawing/2014/main" id="{F7C7CDB5-597F-9677-8D7D-BEE4F79A167D}"/>
              </a:ext>
            </a:extLst>
          </p:cNvPr>
          <p:cNvGraphicFramePr/>
          <p:nvPr>
            <p:extLst>
              <p:ext uri="{D42A27DB-BD31-4B8C-83A1-F6EECF244321}">
                <p14:modId xmlns:p14="http://schemas.microsoft.com/office/powerpoint/2010/main" val="3318872530"/>
              </p:ext>
            </p:extLst>
          </p:nvPr>
        </p:nvGraphicFramePr>
        <p:xfrm>
          <a:off x="7283202" y="2847899"/>
          <a:ext cx="4019961" cy="1358340"/>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52780">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1"/>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2"/>
                  </a:ext>
                </a:extLst>
              </a:tr>
            </a:tbl>
          </a:graphicData>
        </a:graphic>
      </p:graphicFrame>
      <p:sp>
        <p:nvSpPr>
          <p:cNvPr id="7" name="Google Shape;296;p32">
            <a:extLst>
              <a:ext uri="{FF2B5EF4-FFF2-40B4-BE49-F238E27FC236}">
                <a16:creationId xmlns:a16="http://schemas.microsoft.com/office/drawing/2014/main" id="{882DB4D9-BD14-3D68-E850-7D42BAD02195}"/>
              </a:ext>
            </a:extLst>
          </p:cNvPr>
          <p:cNvSpPr txBox="1"/>
          <p:nvPr/>
        </p:nvSpPr>
        <p:spPr>
          <a:xfrm>
            <a:off x="-136654" y="6086545"/>
            <a:ext cx="6232654" cy="575928"/>
          </a:xfrm>
          <a:prstGeom prst="rect">
            <a:avLst/>
          </a:prstGeom>
          <a:noFill/>
          <a:ln>
            <a:noFill/>
          </a:ln>
        </p:spPr>
        <p:txBody>
          <a:bodyPr spcFirstLastPara="1" wrap="square" lIns="0" tIns="6455" rIns="0" bIns="0" anchor="t" anchorCtr="0">
            <a:noAutofit/>
          </a:bodyPr>
          <a:lstStyle/>
          <a:p>
            <a:pPr marL="6803" algn="ctr"/>
            <a:r>
              <a:rPr lang="en-US" sz="3200" dirty="0">
                <a:latin typeface="+mj-lt"/>
                <a:ea typeface="Calibri"/>
                <a:cs typeface="Calibri"/>
                <a:sym typeface="Calibri"/>
              </a:rPr>
              <a:t>Extract rows that meet logical criteria</a:t>
            </a:r>
            <a:endParaRPr sz="3200" dirty="0">
              <a:latin typeface="+mj-lt"/>
              <a:ea typeface="Calibri"/>
              <a:cs typeface="Calibri"/>
              <a:sym typeface="Calibri"/>
            </a:endParaRPr>
          </a:p>
        </p:txBody>
      </p:sp>
      <p:sp>
        <p:nvSpPr>
          <p:cNvPr id="8" name="Right Arrow 7">
            <a:extLst>
              <a:ext uri="{FF2B5EF4-FFF2-40B4-BE49-F238E27FC236}">
                <a16:creationId xmlns:a16="http://schemas.microsoft.com/office/drawing/2014/main" id="{9ACAC9D7-1EBB-B5BC-9793-61DE62AA940B}"/>
              </a:ext>
            </a:extLst>
          </p:cNvPr>
          <p:cNvSpPr/>
          <p:nvPr/>
        </p:nvSpPr>
        <p:spPr>
          <a:xfrm>
            <a:off x="5772588" y="3374669"/>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628F3CC-2F65-24EB-E1A8-FF2D1F8AB8C1}"/>
              </a:ext>
            </a:extLst>
          </p:cNvPr>
          <p:cNvGrpSpPr/>
          <p:nvPr/>
        </p:nvGrpSpPr>
        <p:grpSpPr>
          <a:xfrm>
            <a:off x="7155636" y="4907214"/>
            <a:ext cx="3329484" cy="1586106"/>
            <a:chOff x="6009784" y="4089073"/>
            <a:chExt cx="2928396" cy="2552214"/>
          </a:xfrm>
        </p:grpSpPr>
        <p:sp>
          <p:nvSpPr>
            <p:cNvPr id="11" name="Rounded Rectangular Callout 2">
              <a:extLst>
                <a:ext uri="{FF2B5EF4-FFF2-40B4-BE49-F238E27FC236}">
                  <a16:creationId xmlns:a16="http://schemas.microsoft.com/office/drawing/2014/main" id="{D832342C-F5F3-A63C-F3C4-F5D460807FAD}"/>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Google Shape;324;p34">
              <a:extLst>
                <a:ext uri="{FF2B5EF4-FFF2-40B4-BE49-F238E27FC236}">
                  <a16:creationId xmlns:a16="http://schemas.microsoft.com/office/drawing/2014/main" id="{128A7CCB-058A-1B49-4B6A-CDCD356E27D1}"/>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800" b="1" dirty="0">
                  <a:solidFill>
                    <a:srgbClr val="FFFFFF"/>
                  </a:solidFill>
                  <a:latin typeface="Verdana" panose="020B0604030504040204" pitchFamily="34" charset="0"/>
                  <a:ea typeface="Verdana" panose="020B0604030504040204" pitchFamily="34" charset="0"/>
                  <a:cs typeface="Calibri"/>
                  <a:sym typeface="Trebuchet MS"/>
                </a:rPr>
                <a:t>↓</a:t>
              </a:r>
              <a:r>
                <a:rPr lang="en-US" sz="2400" dirty="0">
                  <a:solidFill>
                    <a:srgbClr val="FFFFFF"/>
                  </a:solidFill>
                  <a:latin typeface="Trebuchet MS"/>
                  <a:ea typeface="Trebuchet MS"/>
                  <a:cs typeface="Trebuchet MS"/>
                  <a:sym typeface="Trebuchet MS"/>
                </a:rPr>
                <a:t>  </a:t>
              </a:r>
              <a:r>
                <a:rPr lang="en-US" sz="2062" dirty="0">
                  <a:solidFill>
                    <a:srgbClr val="FFFFFF"/>
                  </a:solidFill>
                  <a:latin typeface="Trebuchet MS"/>
                  <a:ea typeface="Trebuchet MS"/>
                  <a:cs typeface="Trebuchet MS"/>
                  <a:sym typeface="Trebuchet MS"/>
                </a:rPr>
                <a:t>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Tree>
    <p:extLst>
      <p:ext uri="{BB962C8B-B14F-4D97-AF65-F5344CB8AC3E}">
        <p14:creationId xmlns:p14="http://schemas.microsoft.com/office/powerpoint/2010/main" val="2297548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268C-8DC6-F033-94DB-886BF5E968E0}"/>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A3658E7A-E56D-284F-5EC5-A93A248CE5F0}"/>
              </a:ext>
            </a:extLst>
          </p:cNvPr>
          <p:cNvSpPr/>
          <p:nvPr/>
        </p:nvSpPr>
        <p:spPr>
          <a:xfrm>
            <a:off x="2860561" y="2084832"/>
            <a:ext cx="4443279"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AA2FFBD3-C9AB-4FC9-3F48-2139B3600D2E}"/>
              </a:ext>
            </a:extLst>
          </p:cNvPr>
          <p:cNvSpPr/>
          <p:nvPr/>
        </p:nvSpPr>
        <p:spPr>
          <a:xfrm>
            <a:off x="3072119" y="2196959"/>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2D050"/>
                </a:solidFill>
                <a:latin typeface="Consolas" panose="020B0609020204030204" pitchFamily="49" charset="0"/>
                <a:ea typeface="Courier New"/>
                <a:cs typeface="Consolas" panose="020B0609020204030204" pitchFamily="49" charset="0"/>
                <a:sym typeface="Courier New"/>
              </a:rPr>
              <a:t>...</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137;p17">
            <a:extLst>
              <a:ext uri="{FF2B5EF4-FFF2-40B4-BE49-F238E27FC236}">
                <a16:creationId xmlns:a16="http://schemas.microsoft.com/office/drawing/2014/main" id="{FEA98015-0BC8-040B-00A7-8DD896F9D216}"/>
              </a:ext>
            </a:extLst>
          </p:cNvPr>
          <p:cNvSpPr/>
          <p:nvPr/>
        </p:nvSpPr>
        <p:spPr>
          <a:xfrm>
            <a:off x="2734612" y="2763773"/>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7" name="Google Shape;138;p17">
            <a:extLst>
              <a:ext uri="{FF2B5EF4-FFF2-40B4-BE49-F238E27FC236}">
                <a16:creationId xmlns:a16="http://schemas.microsoft.com/office/drawing/2014/main" id="{5CFFB6AA-25C9-11D0-6AA4-0D5471DFE095}"/>
              </a:ext>
            </a:extLst>
          </p:cNvPr>
          <p:cNvSpPr txBox="1"/>
          <p:nvPr/>
        </p:nvSpPr>
        <p:spPr>
          <a:xfrm>
            <a:off x="2864152" y="368349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
        <p:nvSpPr>
          <p:cNvPr id="8" name="Google Shape;297;p32">
            <a:extLst>
              <a:ext uri="{FF2B5EF4-FFF2-40B4-BE49-F238E27FC236}">
                <a16:creationId xmlns:a16="http://schemas.microsoft.com/office/drawing/2014/main" id="{49319C8E-D5C0-CA0C-3AB6-DC809727FC43}"/>
              </a:ext>
            </a:extLst>
          </p:cNvPr>
          <p:cNvSpPr/>
          <p:nvPr/>
        </p:nvSpPr>
        <p:spPr>
          <a:xfrm>
            <a:off x="5797439" y="2682290"/>
            <a:ext cx="4682084" cy="2235235"/>
          </a:xfrm>
          <a:custGeom>
            <a:avLst/>
            <a:gdLst/>
            <a:ahLst/>
            <a:cxnLst/>
            <a:rect l="l" t="t" r="r" b="b"/>
            <a:pathLst>
              <a:path w="5965190" h="3684270" extrusionOk="0">
                <a:moveTo>
                  <a:pt x="5608470" y="1066067"/>
                </a:moveTo>
                <a:lnTo>
                  <a:pt x="356337" y="1066067"/>
                </a:lnTo>
                <a:lnTo>
                  <a:pt x="307986" y="1069320"/>
                </a:lnTo>
                <a:lnTo>
                  <a:pt x="261611" y="1078796"/>
                </a:lnTo>
                <a:lnTo>
                  <a:pt x="217637" y="1094070"/>
                </a:lnTo>
                <a:lnTo>
                  <a:pt x="176489" y="1114718"/>
                </a:lnTo>
                <a:lnTo>
                  <a:pt x="138592" y="1140315"/>
                </a:lnTo>
                <a:lnTo>
                  <a:pt x="104371" y="1170437"/>
                </a:lnTo>
                <a:lnTo>
                  <a:pt x="74249" y="1204659"/>
                </a:lnTo>
                <a:lnTo>
                  <a:pt x="48651" y="1242556"/>
                </a:lnTo>
                <a:lnTo>
                  <a:pt x="28003" y="1283703"/>
                </a:lnTo>
                <a:lnTo>
                  <a:pt x="12729" y="1327677"/>
                </a:lnTo>
                <a:lnTo>
                  <a:pt x="3253" y="1374052"/>
                </a:lnTo>
                <a:lnTo>
                  <a:pt x="0" y="1422403"/>
                </a:lnTo>
                <a:lnTo>
                  <a:pt x="0" y="3327450"/>
                </a:lnTo>
                <a:lnTo>
                  <a:pt x="3253" y="3375802"/>
                </a:lnTo>
                <a:lnTo>
                  <a:pt x="12729" y="3422177"/>
                </a:lnTo>
                <a:lnTo>
                  <a:pt x="28003" y="3466150"/>
                </a:lnTo>
                <a:lnTo>
                  <a:pt x="48651" y="3507298"/>
                </a:lnTo>
                <a:lnTo>
                  <a:pt x="74249" y="3545195"/>
                </a:lnTo>
                <a:lnTo>
                  <a:pt x="104371" y="3579417"/>
                </a:lnTo>
                <a:lnTo>
                  <a:pt x="138592" y="3609539"/>
                </a:lnTo>
                <a:lnTo>
                  <a:pt x="176489" y="3635136"/>
                </a:lnTo>
                <a:lnTo>
                  <a:pt x="217637" y="3655784"/>
                </a:lnTo>
                <a:lnTo>
                  <a:pt x="261611" y="3671059"/>
                </a:lnTo>
                <a:lnTo>
                  <a:pt x="307986" y="3680535"/>
                </a:lnTo>
                <a:lnTo>
                  <a:pt x="356337" y="3683788"/>
                </a:lnTo>
                <a:lnTo>
                  <a:pt x="5608470" y="3683788"/>
                </a:lnTo>
                <a:lnTo>
                  <a:pt x="5656820" y="3680535"/>
                </a:lnTo>
                <a:lnTo>
                  <a:pt x="5703195" y="3671058"/>
                </a:lnTo>
                <a:lnTo>
                  <a:pt x="5747168" y="3655784"/>
                </a:lnTo>
                <a:lnTo>
                  <a:pt x="5788315" y="3635136"/>
                </a:lnTo>
                <a:lnTo>
                  <a:pt x="5826212" y="3609538"/>
                </a:lnTo>
                <a:lnTo>
                  <a:pt x="5860433" y="3579416"/>
                </a:lnTo>
                <a:lnTo>
                  <a:pt x="5890555" y="3545195"/>
                </a:lnTo>
                <a:lnTo>
                  <a:pt x="5916152" y="3507298"/>
                </a:lnTo>
                <a:lnTo>
                  <a:pt x="5936801" y="3466150"/>
                </a:lnTo>
                <a:lnTo>
                  <a:pt x="5952075" y="3422177"/>
                </a:lnTo>
                <a:lnTo>
                  <a:pt x="5961551" y="3375802"/>
                </a:lnTo>
                <a:lnTo>
                  <a:pt x="5964804" y="3327450"/>
                </a:lnTo>
                <a:lnTo>
                  <a:pt x="5964804" y="1422403"/>
                </a:lnTo>
                <a:lnTo>
                  <a:pt x="5961551" y="1374052"/>
                </a:lnTo>
                <a:lnTo>
                  <a:pt x="5952075" y="1327677"/>
                </a:lnTo>
                <a:lnTo>
                  <a:pt x="5936801" y="1283703"/>
                </a:lnTo>
                <a:lnTo>
                  <a:pt x="5916152" y="1242556"/>
                </a:lnTo>
                <a:lnTo>
                  <a:pt x="5890555" y="1204659"/>
                </a:lnTo>
                <a:lnTo>
                  <a:pt x="5860433" y="1170437"/>
                </a:lnTo>
                <a:lnTo>
                  <a:pt x="5826212" y="1140315"/>
                </a:lnTo>
                <a:lnTo>
                  <a:pt x="5788315" y="1114718"/>
                </a:lnTo>
                <a:lnTo>
                  <a:pt x="5747168" y="1094070"/>
                </a:lnTo>
                <a:lnTo>
                  <a:pt x="5703195" y="1078796"/>
                </a:lnTo>
                <a:lnTo>
                  <a:pt x="5656820" y="1069320"/>
                </a:lnTo>
                <a:lnTo>
                  <a:pt x="5608470" y="1066067"/>
                </a:lnTo>
                <a:close/>
              </a:path>
              <a:path w="5965190" h="3684270" extrusionOk="0">
                <a:moveTo>
                  <a:pt x="708093" y="0"/>
                </a:moveTo>
                <a:lnTo>
                  <a:pt x="603384" y="1066067"/>
                </a:lnTo>
                <a:lnTo>
                  <a:pt x="812802" y="1066067"/>
                </a:lnTo>
                <a:lnTo>
                  <a:pt x="708093" y="0"/>
                </a:lnTo>
                <a:close/>
              </a:path>
            </a:pathLst>
          </a:custGeom>
          <a:solidFill>
            <a:srgbClr val="92D050"/>
          </a:solidFill>
          <a:ln>
            <a:noFill/>
          </a:ln>
        </p:spPr>
        <p:txBody>
          <a:bodyPr spcFirstLastPara="1" wrap="square" lIns="0" tIns="0" rIns="0" bIns="0" anchor="t" anchorCtr="0">
            <a:noAutofit/>
          </a:bodyPr>
          <a:lstStyle/>
          <a:p>
            <a:endParaRPr sz="964"/>
          </a:p>
        </p:txBody>
      </p:sp>
      <p:sp>
        <p:nvSpPr>
          <p:cNvPr id="9" name="Google Shape;298;p32">
            <a:extLst>
              <a:ext uri="{FF2B5EF4-FFF2-40B4-BE49-F238E27FC236}">
                <a16:creationId xmlns:a16="http://schemas.microsoft.com/office/drawing/2014/main" id="{4172646F-BD48-4009-337B-CBCFA7E7D9F2}"/>
              </a:ext>
            </a:extLst>
          </p:cNvPr>
          <p:cNvSpPr txBox="1"/>
          <p:nvPr/>
        </p:nvSpPr>
        <p:spPr>
          <a:xfrm>
            <a:off x="5792404" y="3277647"/>
            <a:ext cx="4443279" cy="1046571"/>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5643A495-826B-3354-D243-AEB1A9306C35}"/>
              </a:ext>
            </a:extLst>
          </p:cNvPr>
          <p:cNvGrpSpPr/>
          <p:nvPr/>
        </p:nvGrpSpPr>
        <p:grpSpPr>
          <a:xfrm>
            <a:off x="2315468" y="5026611"/>
            <a:ext cx="5134126" cy="1488613"/>
            <a:chOff x="2119507" y="3332057"/>
            <a:chExt cx="8028857" cy="3510011"/>
          </a:xfrm>
        </p:grpSpPr>
        <p:graphicFrame>
          <p:nvGraphicFramePr>
            <p:cNvPr id="11" name="Google Shape;154;p18">
              <a:extLst>
                <a:ext uri="{FF2B5EF4-FFF2-40B4-BE49-F238E27FC236}">
                  <a16:creationId xmlns:a16="http://schemas.microsoft.com/office/drawing/2014/main" id="{984E10DE-69CA-DA9B-0B88-DA1F6A31CCA5}"/>
                </a:ext>
              </a:extLst>
            </p:cNvPr>
            <p:cNvGraphicFramePr/>
            <p:nvPr>
              <p:extLst>
                <p:ext uri="{D42A27DB-BD31-4B8C-83A1-F6EECF244321}">
                  <p14:modId xmlns:p14="http://schemas.microsoft.com/office/powerpoint/2010/main" val="1027126971"/>
                </p:ext>
              </p:extLst>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D703632D-AF70-3EF0-E8CA-4804E1476992}"/>
                </a:ext>
              </a:extLst>
            </p:cNvPr>
            <p:cNvGraphicFramePr/>
            <p:nvPr>
              <p:extLst>
                <p:ext uri="{D42A27DB-BD31-4B8C-83A1-F6EECF244321}">
                  <p14:modId xmlns:p14="http://schemas.microsoft.com/office/powerpoint/2010/main" val="394719625"/>
                </p:ext>
              </p:extLst>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71940CD4-E85B-A3D7-9246-3FE5EFD352A4}"/>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4195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C2D2D2F6-DC19-13D3-DA62-9342A912F68D}"/>
              </a:ext>
            </a:extLst>
          </p:cNvPr>
          <p:cNvSpPr/>
          <p:nvPr/>
        </p:nvSpPr>
        <p:spPr>
          <a:xfrm>
            <a:off x="1758718" y="2319253"/>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D9762F47-0B3F-9606-93DF-8EA716B1995D}"/>
              </a:ext>
            </a:extLst>
          </p:cNvPr>
          <p:cNvSpPr/>
          <p:nvPr/>
        </p:nvSpPr>
        <p:spPr>
          <a:xfrm>
            <a:off x="1970276" y="2431380"/>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lumMod val="75000"/>
                  </a:schemeClr>
                </a:solidFill>
                <a:latin typeface="Consolas" panose="020B0609020204030204" pitchFamily="49" charset="0"/>
                <a:ea typeface="Courier New"/>
                <a:cs typeface="Consolas" panose="020B0609020204030204" pitchFamily="49" charset="0"/>
                <a:sym typeface="Courier New"/>
              </a:rPr>
              <a:t>column_name</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FF0000"/>
                </a:solidFill>
                <a:latin typeface="Consolas" panose="020B0609020204030204" pitchFamily="49" charset="0"/>
                <a:ea typeface="Courier New"/>
                <a:cs typeface="Consolas" panose="020B0609020204030204" pitchFamily="49" charset="0"/>
                <a:sym typeface="Courier New"/>
              </a:rPr>
              <a:t>==</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7030A0"/>
                </a:solidFill>
                <a:latin typeface="Consolas" panose="020B0609020204030204" pitchFamily="49" charset="0"/>
                <a:ea typeface="Courier New"/>
                <a:cs typeface="Consolas" panose="020B0609020204030204" pitchFamily="49" charset="0"/>
                <a:sym typeface="Courier New"/>
              </a:rPr>
              <a:t>criteria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297;p32">
            <a:extLst>
              <a:ext uri="{FF2B5EF4-FFF2-40B4-BE49-F238E27FC236}">
                <a16:creationId xmlns:a16="http://schemas.microsoft.com/office/drawing/2014/main" id="{B6687A23-10F0-4511-7B87-948E9BE1E83E}"/>
              </a:ext>
            </a:extLst>
          </p:cNvPr>
          <p:cNvSpPr/>
          <p:nvPr/>
        </p:nvSpPr>
        <p:spPr>
          <a:xfrm>
            <a:off x="7403725" y="3144382"/>
            <a:ext cx="4682084" cy="2132694"/>
          </a:xfrm>
          <a:custGeom>
            <a:avLst/>
            <a:gdLst>
              <a:gd name="connsiteX0" fmla="*/ 0 w 4682084"/>
              <a:gd name="connsiteY0" fmla="*/ 273318 h 1639878"/>
              <a:gd name="connsiteX1" fmla="*/ 273318 w 4682084"/>
              <a:gd name="connsiteY1" fmla="*/ 0 h 1639878"/>
              <a:gd name="connsiteX2" fmla="*/ 780347 w 4682084"/>
              <a:gd name="connsiteY2" fmla="*/ 0 h 1639878"/>
              <a:gd name="connsiteX3" fmla="*/ 880606 w 4682084"/>
              <a:gd name="connsiteY3" fmla="*/ -492816 h 1639878"/>
              <a:gd name="connsiteX4" fmla="*/ 1950868 w 4682084"/>
              <a:gd name="connsiteY4" fmla="*/ 0 h 1639878"/>
              <a:gd name="connsiteX5" fmla="*/ 4408766 w 4682084"/>
              <a:gd name="connsiteY5" fmla="*/ 0 h 1639878"/>
              <a:gd name="connsiteX6" fmla="*/ 4682084 w 4682084"/>
              <a:gd name="connsiteY6" fmla="*/ 273318 h 1639878"/>
              <a:gd name="connsiteX7" fmla="*/ 4682084 w 4682084"/>
              <a:gd name="connsiteY7" fmla="*/ 273313 h 1639878"/>
              <a:gd name="connsiteX8" fmla="*/ 4682084 w 4682084"/>
              <a:gd name="connsiteY8" fmla="*/ 273313 h 1639878"/>
              <a:gd name="connsiteX9" fmla="*/ 4682084 w 4682084"/>
              <a:gd name="connsiteY9" fmla="*/ 683283 h 1639878"/>
              <a:gd name="connsiteX10" fmla="*/ 4682084 w 4682084"/>
              <a:gd name="connsiteY10" fmla="*/ 1366560 h 1639878"/>
              <a:gd name="connsiteX11" fmla="*/ 4408766 w 4682084"/>
              <a:gd name="connsiteY11" fmla="*/ 1639878 h 1639878"/>
              <a:gd name="connsiteX12" fmla="*/ 1950868 w 4682084"/>
              <a:gd name="connsiteY12" fmla="*/ 1639878 h 1639878"/>
              <a:gd name="connsiteX13" fmla="*/ 780347 w 4682084"/>
              <a:gd name="connsiteY13" fmla="*/ 1639878 h 1639878"/>
              <a:gd name="connsiteX14" fmla="*/ 780347 w 4682084"/>
              <a:gd name="connsiteY14" fmla="*/ 1639878 h 1639878"/>
              <a:gd name="connsiteX15" fmla="*/ 273318 w 4682084"/>
              <a:gd name="connsiteY15" fmla="*/ 1639878 h 1639878"/>
              <a:gd name="connsiteX16" fmla="*/ 0 w 4682084"/>
              <a:gd name="connsiteY16" fmla="*/ 1366560 h 1639878"/>
              <a:gd name="connsiteX17" fmla="*/ 0 w 4682084"/>
              <a:gd name="connsiteY17" fmla="*/ 683283 h 1639878"/>
              <a:gd name="connsiteX18" fmla="*/ 0 w 4682084"/>
              <a:gd name="connsiteY18" fmla="*/ 273313 h 1639878"/>
              <a:gd name="connsiteX19" fmla="*/ 0 w 4682084"/>
              <a:gd name="connsiteY19" fmla="*/ 273313 h 1639878"/>
              <a:gd name="connsiteX20" fmla="*/ 0 w 4682084"/>
              <a:gd name="connsiteY20" fmla="*/ 273318 h 1639878"/>
              <a:gd name="connsiteX0" fmla="*/ 0 w 4682084"/>
              <a:gd name="connsiteY0" fmla="*/ 766134 h 2132694"/>
              <a:gd name="connsiteX1" fmla="*/ 273318 w 4682084"/>
              <a:gd name="connsiteY1" fmla="*/ 492816 h 2132694"/>
              <a:gd name="connsiteX2" fmla="*/ 1352841 w 4682084"/>
              <a:gd name="connsiteY2" fmla="*/ 492816 h 2132694"/>
              <a:gd name="connsiteX3" fmla="*/ 880606 w 4682084"/>
              <a:gd name="connsiteY3" fmla="*/ 0 h 2132694"/>
              <a:gd name="connsiteX4" fmla="*/ 1950868 w 4682084"/>
              <a:gd name="connsiteY4" fmla="*/ 492816 h 2132694"/>
              <a:gd name="connsiteX5" fmla="*/ 4408766 w 4682084"/>
              <a:gd name="connsiteY5" fmla="*/ 492816 h 2132694"/>
              <a:gd name="connsiteX6" fmla="*/ 4682084 w 4682084"/>
              <a:gd name="connsiteY6" fmla="*/ 766134 h 2132694"/>
              <a:gd name="connsiteX7" fmla="*/ 4682084 w 4682084"/>
              <a:gd name="connsiteY7" fmla="*/ 766129 h 2132694"/>
              <a:gd name="connsiteX8" fmla="*/ 4682084 w 4682084"/>
              <a:gd name="connsiteY8" fmla="*/ 766129 h 2132694"/>
              <a:gd name="connsiteX9" fmla="*/ 4682084 w 4682084"/>
              <a:gd name="connsiteY9" fmla="*/ 1176099 h 2132694"/>
              <a:gd name="connsiteX10" fmla="*/ 4682084 w 4682084"/>
              <a:gd name="connsiteY10" fmla="*/ 1859376 h 2132694"/>
              <a:gd name="connsiteX11" fmla="*/ 4408766 w 4682084"/>
              <a:gd name="connsiteY11" fmla="*/ 2132694 h 2132694"/>
              <a:gd name="connsiteX12" fmla="*/ 1950868 w 4682084"/>
              <a:gd name="connsiteY12" fmla="*/ 2132694 h 2132694"/>
              <a:gd name="connsiteX13" fmla="*/ 780347 w 4682084"/>
              <a:gd name="connsiteY13" fmla="*/ 2132694 h 2132694"/>
              <a:gd name="connsiteX14" fmla="*/ 780347 w 4682084"/>
              <a:gd name="connsiteY14" fmla="*/ 2132694 h 2132694"/>
              <a:gd name="connsiteX15" fmla="*/ 273318 w 4682084"/>
              <a:gd name="connsiteY15" fmla="*/ 2132694 h 2132694"/>
              <a:gd name="connsiteX16" fmla="*/ 0 w 4682084"/>
              <a:gd name="connsiteY16" fmla="*/ 1859376 h 2132694"/>
              <a:gd name="connsiteX17" fmla="*/ 0 w 4682084"/>
              <a:gd name="connsiteY17" fmla="*/ 1176099 h 2132694"/>
              <a:gd name="connsiteX18" fmla="*/ 0 w 4682084"/>
              <a:gd name="connsiteY18" fmla="*/ 766129 h 2132694"/>
              <a:gd name="connsiteX19" fmla="*/ 0 w 4682084"/>
              <a:gd name="connsiteY19" fmla="*/ 766129 h 2132694"/>
              <a:gd name="connsiteX20" fmla="*/ 0 w 4682084"/>
              <a:gd name="connsiteY20" fmla="*/ 766134 h 213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82084" h="2132694">
                <a:moveTo>
                  <a:pt x="0" y="766134"/>
                </a:moveTo>
                <a:cubicBezTo>
                  <a:pt x="0" y="615185"/>
                  <a:pt x="122369" y="492816"/>
                  <a:pt x="273318" y="492816"/>
                </a:cubicBezTo>
                <a:lnTo>
                  <a:pt x="1352841" y="492816"/>
                </a:lnTo>
                <a:lnTo>
                  <a:pt x="880606" y="0"/>
                </a:lnTo>
                <a:lnTo>
                  <a:pt x="1950868" y="492816"/>
                </a:lnTo>
                <a:lnTo>
                  <a:pt x="4408766" y="492816"/>
                </a:lnTo>
                <a:cubicBezTo>
                  <a:pt x="4559715" y="492816"/>
                  <a:pt x="4682084" y="615185"/>
                  <a:pt x="4682084" y="766134"/>
                </a:cubicBezTo>
                <a:lnTo>
                  <a:pt x="4682084" y="766129"/>
                </a:lnTo>
                <a:lnTo>
                  <a:pt x="4682084" y="766129"/>
                </a:lnTo>
                <a:lnTo>
                  <a:pt x="4682084" y="1176099"/>
                </a:lnTo>
                <a:lnTo>
                  <a:pt x="4682084" y="1859376"/>
                </a:lnTo>
                <a:cubicBezTo>
                  <a:pt x="4682084" y="2010325"/>
                  <a:pt x="4559715" y="2132694"/>
                  <a:pt x="4408766" y="2132694"/>
                </a:cubicBezTo>
                <a:lnTo>
                  <a:pt x="1950868" y="2132694"/>
                </a:lnTo>
                <a:lnTo>
                  <a:pt x="780347" y="2132694"/>
                </a:lnTo>
                <a:lnTo>
                  <a:pt x="780347" y="2132694"/>
                </a:lnTo>
                <a:lnTo>
                  <a:pt x="273318" y="2132694"/>
                </a:lnTo>
                <a:cubicBezTo>
                  <a:pt x="122369" y="2132694"/>
                  <a:pt x="0" y="2010325"/>
                  <a:pt x="0" y="1859376"/>
                </a:cubicBezTo>
                <a:lnTo>
                  <a:pt x="0" y="1176099"/>
                </a:lnTo>
                <a:lnTo>
                  <a:pt x="0" y="766129"/>
                </a:lnTo>
                <a:lnTo>
                  <a:pt x="0" y="766129"/>
                </a:lnTo>
                <a:lnTo>
                  <a:pt x="0" y="766134"/>
                </a:lnTo>
                <a:close/>
              </a:path>
            </a:pathLst>
          </a:custGeom>
          <a:solidFill>
            <a:srgbClr val="92D050"/>
          </a:solidFill>
          <a:ln>
            <a:noFill/>
          </a:ln>
        </p:spPr>
        <p:txBody>
          <a:bodyPr spcFirstLastPara="1" wrap="square" lIns="0" tIns="0" rIns="0" bIns="0" anchor="t" anchorCtr="0">
            <a:noAutofit/>
          </a:bodyPr>
          <a:lstStyle/>
          <a:p>
            <a:endParaRPr sz="964"/>
          </a:p>
        </p:txBody>
      </p:sp>
      <p:sp>
        <p:nvSpPr>
          <p:cNvPr id="7" name="Google Shape;298;p32">
            <a:extLst>
              <a:ext uri="{FF2B5EF4-FFF2-40B4-BE49-F238E27FC236}">
                <a16:creationId xmlns:a16="http://schemas.microsoft.com/office/drawing/2014/main" id="{5FBBADA2-92F5-C61C-08E0-7A0FD0F17DC5}"/>
              </a:ext>
            </a:extLst>
          </p:cNvPr>
          <p:cNvSpPr txBox="1"/>
          <p:nvPr/>
        </p:nvSpPr>
        <p:spPr>
          <a:xfrm>
            <a:off x="7398690" y="3637198"/>
            <a:ext cx="4443279" cy="1545366"/>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08F93F23-AD0C-8674-A9EB-9921DD4CFAB2}"/>
              </a:ext>
            </a:extLst>
          </p:cNvPr>
          <p:cNvGrpSpPr/>
          <p:nvPr/>
        </p:nvGrpSpPr>
        <p:grpSpPr>
          <a:xfrm>
            <a:off x="2832302" y="5230686"/>
            <a:ext cx="5134126" cy="1488613"/>
            <a:chOff x="2119507" y="3332057"/>
            <a:chExt cx="8028857" cy="3510011"/>
          </a:xfrm>
        </p:grpSpPr>
        <p:graphicFrame>
          <p:nvGraphicFramePr>
            <p:cNvPr id="11" name="Google Shape;154;p18">
              <a:extLst>
                <a:ext uri="{FF2B5EF4-FFF2-40B4-BE49-F238E27FC236}">
                  <a16:creationId xmlns:a16="http://schemas.microsoft.com/office/drawing/2014/main" id="{C58E42FA-5003-896A-A9AA-ED88F4FDF27C}"/>
                </a:ext>
              </a:extLst>
            </p:cNvPr>
            <p:cNvGraphicFramePr/>
            <p:nvPr>
              <p:extLst>
                <p:ext uri="{D42A27DB-BD31-4B8C-83A1-F6EECF244321}">
                  <p14:modId xmlns:p14="http://schemas.microsoft.com/office/powerpoint/2010/main" val="643834368"/>
                </p:ext>
              </p:extLst>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F0A5A0C1-280A-2B8E-9ACC-77211F1DB417}"/>
                </a:ext>
              </a:extLst>
            </p:cNvPr>
            <p:cNvGraphicFramePr/>
            <p:nvPr>
              <p:extLst>
                <p:ext uri="{D42A27DB-BD31-4B8C-83A1-F6EECF244321}">
                  <p14:modId xmlns:p14="http://schemas.microsoft.com/office/powerpoint/2010/main" val="2543285233"/>
                </p:ext>
              </p:extLst>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E96B64E1-D640-0B8D-D6A3-CEF40AEF0462}"/>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5120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945162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compound == “morphine”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cxnSp>
        <p:nvCxnSpPr>
          <p:cNvPr id="9" name="Straight Arrow Connector 8">
            <a:extLst>
              <a:ext uri="{FF2B5EF4-FFF2-40B4-BE49-F238E27FC236}">
                <a16:creationId xmlns:a16="http://schemas.microsoft.com/office/drawing/2014/main" id="{B5171000-60F2-E2C6-1DAE-C1D184D77994}"/>
              </a:ext>
            </a:extLst>
          </p:cNvPr>
          <p:cNvCxnSpPr/>
          <p:nvPr/>
        </p:nvCxnSpPr>
        <p:spPr>
          <a:xfrm>
            <a:off x="6058753" y="4940862"/>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724648982"/>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hydromorphone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codeine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hydrocodone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graphicFrame>
        <p:nvGraphicFramePr>
          <p:cNvPr id="23" name="Table 22">
            <a:extLst>
              <a:ext uri="{FF2B5EF4-FFF2-40B4-BE49-F238E27FC236}">
                <a16:creationId xmlns:a16="http://schemas.microsoft.com/office/drawing/2014/main" id="{F2B660C5-FBFC-7986-40D1-D400833FF122}"/>
              </a:ext>
            </a:extLst>
          </p:cNvPr>
          <p:cNvGraphicFramePr>
            <a:graphicFrameLocks noGrp="1"/>
          </p:cNvGraphicFramePr>
          <p:nvPr>
            <p:extLst>
              <p:ext uri="{D42A27DB-BD31-4B8C-83A1-F6EECF244321}">
                <p14:modId xmlns:p14="http://schemas.microsoft.com/office/powerpoint/2010/main" val="2847226147"/>
              </p:ext>
            </p:extLst>
          </p:nvPr>
        </p:nvGraphicFramePr>
        <p:xfrm>
          <a:off x="6779640" y="3585441"/>
          <a:ext cx="5073484" cy="1362706"/>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73723233"/>
                    </a:ext>
                  </a:extLst>
                </a:gridCol>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676516055"/>
                  </a:ext>
                </a:extLst>
              </a:tr>
            </a:tbl>
          </a:graphicData>
        </a:graphic>
      </p:graphicFrame>
    </p:spTree>
    <p:extLst>
      <p:ext uri="{BB962C8B-B14F-4D97-AF65-F5344CB8AC3E}">
        <p14:creationId xmlns:p14="http://schemas.microsoft.com/office/powerpoint/2010/main" val="352434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B915-415F-500B-490F-B177E986877C}"/>
              </a:ext>
            </a:extLst>
          </p:cNvPr>
          <p:cNvSpPr>
            <a:spLocks noGrp="1"/>
          </p:cNvSpPr>
          <p:nvPr>
            <p:ph type="title"/>
          </p:nvPr>
        </p:nvSpPr>
        <p:spPr/>
        <p:txBody>
          <a:bodyPr/>
          <a:lstStyle/>
          <a:p>
            <a:r>
              <a:rPr lang="en-US" dirty="0"/>
              <a:t>Why Bother with a Relational DB?</a:t>
            </a:r>
          </a:p>
        </p:txBody>
      </p:sp>
      <p:sp>
        <p:nvSpPr>
          <p:cNvPr id="3" name="Content Placeholder 2">
            <a:extLst>
              <a:ext uri="{FF2B5EF4-FFF2-40B4-BE49-F238E27FC236}">
                <a16:creationId xmlns:a16="http://schemas.microsoft.com/office/drawing/2014/main" id="{DA4DE606-8A31-BBB5-2394-641A0F7AB7F1}"/>
              </a:ext>
            </a:extLst>
          </p:cNvPr>
          <p:cNvSpPr>
            <a:spLocks noGrp="1"/>
          </p:cNvSpPr>
          <p:nvPr>
            <p:ph idx="1"/>
          </p:nvPr>
        </p:nvSpPr>
        <p:spPr/>
        <p:txBody>
          <a:bodyPr/>
          <a:lstStyle/>
          <a:p>
            <a:r>
              <a:rPr lang="en-US" sz="3200" b="1" dirty="0"/>
              <a:t>Common use cases:</a:t>
            </a:r>
          </a:p>
          <a:p>
            <a:pPr lvl="1"/>
            <a:r>
              <a:rPr lang="en-US" sz="3200" dirty="0"/>
              <a:t>Data may already exist within a relational DB – why export and duplicate the data when you can extract it in place?</a:t>
            </a:r>
          </a:p>
          <a:p>
            <a:pPr lvl="1"/>
            <a:r>
              <a:rPr lang="en-US" sz="3200" dirty="0"/>
              <a:t>Project requires longitudinal data extracted from frequently generated files</a:t>
            </a:r>
          </a:p>
          <a:p>
            <a:pPr lvl="1"/>
            <a:r>
              <a:rPr lang="en-US" sz="3200" dirty="0"/>
              <a:t>Data set is large and exceeds the memory of the system you are working with</a:t>
            </a:r>
          </a:p>
          <a:p>
            <a:endParaRPr lang="en-US" dirty="0"/>
          </a:p>
        </p:txBody>
      </p:sp>
    </p:spTree>
    <p:extLst>
      <p:ext uri="{BB962C8B-B14F-4D97-AF65-F5344CB8AC3E}">
        <p14:creationId xmlns:p14="http://schemas.microsoft.com/office/powerpoint/2010/main" val="3187770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945162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compound == “morphine”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2242842650"/>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hydromorphone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codeine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hydrocodone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sp>
        <p:nvSpPr>
          <p:cNvPr id="4" name="Rounded Rectangular Callout 2">
            <a:extLst>
              <a:ext uri="{FF2B5EF4-FFF2-40B4-BE49-F238E27FC236}">
                <a16:creationId xmlns:a16="http://schemas.microsoft.com/office/drawing/2014/main" id="{AC18D9CB-F526-6917-5546-63A6FA501CF4}"/>
              </a:ext>
            </a:extLst>
          </p:cNvPr>
          <p:cNvSpPr/>
          <p:nvPr/>
        </p:nvSpPr>
        <p:spPr>
          <a:xfrm>
            <a:off x="6544994" y="2812358"/>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Google Shape;324;p34">
            <a:extLst>
              <a:ext uri="{FF2B5EF4-FFF2-40B4-BE49-F238E27FC236}">
                <a16:creationId xmlns:a16="http://schemas.microsoft.com/office/drawing/2014/main" id="{89F8890F-4624-E479-0B11-2EC91ED4CAB4}"/>
              </a:ext>
            </a:extLst>
          </p:cNvPr>
          <p:cNvSpPr txBox="1"/>
          <p:nvPr/>
        </p:nvSpPr>
        <p:spPr>
          <a:xfrm>
            <a:off x="6700174" y="3669674"/>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sp>
        <p:nvSpPr>
          <p:cNvPr id="6" name="Rounded Rectangular Callout 2">
            <a:extLst>
              <a:ext uri="{FF2B5EF4-FFF2-40B4-BE49-F238E27FC236}">
                <a16:creationId xmlns:a16="http://schemas.microsoft.com/office/drawing/2014/main" id="{052CF092-5587-EED7-E6DA-2BFB189C72A3}"/>
              </a:ext>
            </a:extLst>
          </p:cNvPr>
          <p:cNvSpPr/>
          <p:nvPr/>
        </p:nvSpPr>
        <p:spPr>
          <a:xfrm rot="10800000" flipH="1">
            <a:off x="8009192" y="405859"/>
            <a:ext cx="3220449" cy="1785377"/>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Google Shape;324;p34">
            <a:extLst>
              <a:ext uri="{FF2B5EF4-FFF2-40B4-BE49-F238E27FC236}">
                <a16:creationId xmlns:a16="http://schemas.microsoft.com/office/drawing/2014/main" id="{77F980AA-D20E-D557-A9C2-4BCAF1379708}"/>
              </a:ext>
            </a:extLst>
          </p:cNvPr>
          <p:cNvSpPr txBox="1"/>
          <p:nvPr/>
        </p:nvSpPr>
        <p:spPr>
          <a:xfrm>
            <a:off x="8144682" y="445472"/>
            <a:ext cx="2949467" cy="104305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dirty="0">
                <a:solidFill>
                  <a:schemeClr val="bg1"/>
                </a:solidFill>
                <a:latin typeface="Calibri"/>
                <a:ea typeface="Calibri"/>
                <a:cs typeface="Calibri"/>
                <a:sym typeface="Calibri"/>
              </a:rPr>
              <a:t>Values coded as character strings must be surrounded by quotes</a:t>
            </a:r>
            <a:endParaRPr sz="2062"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306370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B042-9A53-45CB-F5BF-9D5B9600C583}"/>
              </a:ext>
            </a:extLst>
          </p:cNvPr>
          <p:cNvSpPr>
            <a:spLocks noGrp="1"/>
          </p:cNvSpPr>
          <p:nvPr>
            <p:ph type="title"/>
          </p:nvPr>
        </p:nvSpPr>
        <p:spPr/>
        <p:txBody>
          <a:bodyPr/>
          <a:lstStyle/>
          <a:p>
            <a:r>
              <a:rPr lang="en-US" dirty="0"/>
              <a:t>Logical Tests Commonly Used with Filter()</a:t>
            </a:r>
          </a:p>
        </p:txBody>
      </p:sp>
      <p:graphicFrame>
        <p:nvGraphicFramePr>
          <p:cNvPr id="4" name="Google Shape;344;p36">
            <a:extLst>
              <a:ext uri="{FF2B5EF4-FFF2-40B4-BE49-F238E27FC236}">
                <a16:creationId xmlns:a16="http://schemas.microsoft.com/office/drawing/2014/main" id="{4676D344-0042-1B57-1BD2-5B368890BB7B}"/>
              </a:ext>
            </a:extLst>
          </p:cNvPr>
          <p:cNvGraphicFramePr/>
          <p:nvPr>
            <p:extLst>
              <p:ext uri="{D42A27DB-BD31-4B8C-83A1-F6EECF244321}">
                <p14:modId xmlns:p14="http://schemas.microsoft.com/office/powerpoint/2010/main" val="1444844760"/>
              </p:ext>
            </p:extLst>
          </p:nvPr>
        </p:nvGraphicFramePr>
        <p:xfrm>
          <a:off x="2687324" y="2084832"/>
          <a:ext cx="7268900" cy="4552140"/>
        </p:xfrm>
        <a:graphic>
          <a:graphicData uri="http://schemas.openxmlformats.org/drawingml/2006/table">
            <a:tbl>
              <a:tblPr firstRow="1" bandRow="1">
                <a:noFill/>
              </a:tblPr>
              <a:tblGrid>
                <a:gridCol w="2366752">
                  <a:extLst>
                    <a:ext uri="{9D8B030D-6E8A-4147-A177-3AD203B41FA5}">
                      <a16:colId xmlns:a16="http://schemas.microsoft.com/office/drawing/2014/main" val="20000"/>
                    </a:ext>
                  </a:extLst>
                </a:gridCol>
                <a:gridCol w="4902148">
                  <a:extLst>
                    <a:ext uri="{9D8B030D-6E8A-4147-A177-3AD203B41FA5}">
                      <a16:colId xmlns:a16="http://schemas.microsoft.com/office/drawing/2014/main" val="20001"/>
                    </a:ext>
                  </a:extLst>
                </a:gridCol>
              </a:tblGrid>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887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a:t>
                      </a:r>
                      <a:endParaRPr sz="2500" u="none" strike="noStrike" cap="none" dirty="0">
                        <a:latin typeface="+mj-lt"/>
                        <a:ea typeface="Calibri"/>
                        <a:cs typeface="Calibri"/>
                        <a:sym typeface="Calibri"/>
                      </a:endParaRPr>
                    </a:p>
                  </a:txBody>
                  <a:tcPr marL="0" marR="0" marT="3350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0"/>
                  </a:ext>
                </a:extLst>
              </a:tr>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a:t>
                      </a:r>
                      <a:endParaRPr sz="2500" u="none" strike="noStrike" cap="none" dirty="0">
                        <a:latin typeface="+mj-lt"/>
                        <a:ea typeface="Calibri"/>
                        <a:cs typeface="Calibri"/>
                        <a:sym typeface="Calibri"/>
                      </a:endParaRPr>
                    </a:p>
                  </a:txBody>
                  <a:tcPr marL="0" marR="0" marT="3772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1"/>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21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Equal to</a:t>
                      </a:r>
                      <a:endParaRPr sz="2500" u="none" strike="noStrike" cap="none" dirty="0">
                        <a:latin typeface="+mj-lt"/>
                        <a:ea typeface="Calibri"/>
                        <a:cs typeface="Calibri"/>
                        <a:sym typeface="Calibri"/>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2"/>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928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 or equal to</a:t>
                      </a:r>
                      <a:endParaRPr sz="2500" u="none" strike="noStrike" cap="none" dirty="0">
                        <a:latin typeface="+mj-lt"/>
                        <a:ea typeface="Calibri"/>
                        <a:cs typeface="Calibri"/>
                        <a:sym typeface="Calibri"/>
                      </a:endParaRPr>
                    </a:p>
                  </a:txBody>
                  <a:tcPr marL="0" marR="0" marT="3388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3"/>
                  </a:ext>
                </a:extLst>
              </a:tr>
              <a:tr h="78961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735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 or equal to</a:t>
                      </a:r>
                      <a:endParaRPr sz="2500" u="none" strike="noStrike" cap="none" dirty="0">
                        <a:latin typeface="+mj-lt"/>
                        <a:ea typeface="Calibri"/>
                        <a:cs typeface="Calibri"/>
                        <a:sym typeface="Calibri"/>
                      </a:endParaRPr>
                    </a:p>
                  </a:txBody>
                  <a:tcPr marL="0" marR="0" marT="385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4"/>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97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Not equal to</a:t>
                      </a:r>
                      <a:endParaRPr sz="2500" u="none" strike="noStrike" cap="none" dirty="0">
                        <a:latin typeface="+mj-lt"/>
                        <a:ea typeface="Calibri"/>
                        <a:cs typeface="Calibri"/>
                        <a:sym typeface="Calibri"/>
                      </a:endParaRPr>
                    </a:p>
                  </a:txBody>
                  <a:tcPr marL="0" marR="0" marT="3657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5"/>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%in%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005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Group membership</a:t>
                      </a:r>
                      <a:endParaRPr sz="2500" u="none" strike="noStrike" cap="none" dirty="0">
                        <a:latin typeface="+mj-lt"/>
                        <a:ea typeface="Calibri"/>
                        <a:cs typeface="Calibri"/>
                        <a:sym typeface="Calibri"/>
                      </a:endParaRPr>
                    </a:p>
                  </a:txBody>
                  <a:tcPr marL="0" marR="0" marT="3427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6"/>
                  </a:ext>
                </a:extLst>
              </a:tr>
              <a:tr h="427339">
                <a:tc>
                  <a:txBody>
                    <a:bodyPr/>
                    <a:lstStyle/>
                    <a:p>
                      <a:pPr marL="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812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NA</a:t>
                      </a:r>
                      <a:endParaRPr sz="2500" u="none" strike="noStrike" cap="none" dirty="0">
                        <a:latin typeface="+mj-lt"/>
                        <a:ea typeface="Calibri"/>
                        <a:cs typeface="Calibri"/>
                        <a:sym typeface="Calibri"/>
                      </a:endParaRPr>
                    </a:p>
                  </a:txBody>
                  <a:tcPr marL="0" marR="0" marT="3235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7"/>
                  </a:ext>
                </a:extLst>
              </a:tr>
              <a:tr h="498987">
                <a:tc>
                  <a:txBody>
                    <a:bodyPr/>
                    <a:lstStyle/>
                    <a:p>
                      <a:pPr marL="1270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not NA</a:t>
                      </a:r>
                      <a:endParaRPr sz="2500" u="none" strike="noStrike" cap="none" dirty="0">
                        <a:latin typeface="+mj-lt"/>
                        <a:ea typeface="Calibri"/>
                        <a:cs typeface="Calibri"/>
                        <a:sym typeface="Calibri"/>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67679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4" name="U-Turn Arrow 3">
            <a:extLst>
              <a:ext uri="{FF2B5EF4-FFF2-40B4-BE49-F238E27FC236}">
                <a16:creationId xmlns:a16="http://schemas.microsoft.com/office/drawing/2014/main" id="{9D16ADD2-4512-28E3-B69E-CD8151D63CAB}"/>
              </a:ext>
            </a:extLst>
          </p:cNvPr>
          <p:cNvSpPr/>
          <p:nvPr/>
        </p:nvSpPr>
        <p:spPr>
          <a:xfrm>
            <a:off x="2123089" y="2238179"/>
            <a:ext cx="4298731" cy="1261241"/>
          </a:xfrm>
          <a:prstGeom prst="uturnArrow">
            <a:avLst>
              <a:gd name="adj1" fmla="val 31667"/>
              <a:gd name="adj2" fmla="val 25000"/>
              <a:gd name="adj3" fmla="val 33333"/>
              <a:gd name="adj4" fmla="val 35417"/>
              <a:gd name="adj5" fmla="val 100000"/>
            </a:avLst>
          </a:prstGeom>
          <a:solidFill>
            <a:srgbClr val="8DB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F62A6EBA-4C20-847E-E793-38AE736FAB4A}"/>
              </a:ext>
            </a:extLst>
          </p:cNvPr>
          <p:cNvSpPr/>
          <p:nvPr/>
        </p:nvSpPr>
        <p:spPr>
          <a:xfrm>
            <a:off x="4025013" y="3499420"/>
            <a:ext cx="7417415"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filter(</a:t>
            </a:r>
            <a:r>
              <a:rPr lang="en-US" sz="3200" dirty="0">
                <a:solidFill>
                  <a:srgbClr val="0365C0"/>
                </a:solidFill>
                <a:latin typeface="Consolas" panose="020B0609020204030204" pitchFamily="49" charset="0"/>
                <a:ea typeface="Courier New"/>
                <a:cs typeface="Courier New"/>
                <a:sym typeface="Courier New"/>
              </a:rPr>
              <a:t>____</a:t>
            </a:r>
            <a:r>
              <a:rPr lang="en-US" sz="3200" dirty="0">
                <a:latin typeface="Consolas" panose="020B0609020204030204" pitchFamily="49" charset="0"/>
                <a:ea typeface="Courier New"/>
                <a:cs typeface="Courier New"/>
                <a:sym typeface="Courier New"/>
              </a:rPr>
              <a:t>, </a:t>
            </a:r>
            <a:r>
              <a:rPr lang="en-US" sz="3200" dirty="0">
                <a:solidFill>
                  <a:schemeClr val="accent3">
                    <a:lumMod val="75000"/>
                  </a:schemeClr>
                </a:solidFill>
                <a:latin typeface="Consolas" panose="020B0609020204030204" pitchFamily="49" charset="0"/>
                <a:ea typeface="Courier New"/>
                <a:cs typeface="Courier New"/>
                <a:sym typeface="Courier New"/>
              </a:rPr>
              <a:t>concentration &gt; 0</a:t>
            </a:r>
            <a:r>
              <a:rPr lang="en-US" sz="3200" dirty="0">
                <a:latin typeface="Consolas" panose="020B0609020204030204" pitchFamily="49" charset="0"/>
                <a:ea typeface="Courier New"/>
                <a:cs typeface="Courier New"/>
                <a:sym typeface="Courier New"/>
              </a:rPr>
              <a:t>)</a:t>
            </a:r>
            <a:endParaRPr lang="en-US" sz="3200" dirty="0"/>
          </a:p>
        </p:txBody>
      </p:sp>
      <p:sp>
        <p:nvSpPr>
          <p:cNvPr id="6" name="Rectangle 5">
            <a:extLst>
              <a:ext uri="{FF2B5EF4-FFF2-40B4-BE49-F238E27FC236}">
                <a16:creationId xmlns:a16="http://schemas.microsoft.com/office/drawing/2014/main" id="{D120FB3F-0148-1CBB-2DFB-336FC772B85F}"/>
              </a:ext>
            </a:extLst>
          </p:cNvPr>
          <p:cNvSpPr/>
          <p:nvPr/>
        </p:nvSpPr>
        <p:spPr>
          <a:xfrm>
            <a:off x="1436939" y="3499420"/>
            <a:ext cx="1759826" cy="584775"/>
          </a:xfrm>
          <a:prstGeom prst="rect">
            <a:avLst/>
          </a:prstGeom>
        </p:spPr>
        <p:txBody>
          <a:bodyPr wrap="square">
            <a:spAutoFit/>
          </a:bodyPr>
          <a:lstStyle/>
          <a:p>
            <a:r>
              <a:rPr lang="en-US" sz="3200" dirty="0">
                <a:solidFill>
                  <a:srgbClr val="0365C0"/>
                </a:solidFill>
                <a:latin typeface="Consolas" panose="020B0609020204030204" pitchFamily="49" charset="0"/>
                <a:ea typeface="Courier New"/>
                <a:cs typeface="Courier New"/>
                <a:sym typeface="Courier New"/>
              </a:rPr>
              <a:t>sample</a:t>
            </a:r>
            <a:endParaRPr lang="en-US" sz="3200" dirty="0"/>
          </a:p>
        </p:txBody>
      </p:sp>
      <p:sp>
        <p:nvSpPr>
          <p:cNvPr id="7" name="Rectangle 6">
            <a:extLst>
              <a:ext uri="{FF2B5EF4-FFF2-40B4-BE49-F238E27FC236}">
                <a16:creationId xmlns:a16="http://schemas.microsoft.com/office/drawing/2014/main" id="{1B0A0203-0E04-771A-E474-60EF4EE28990}"/>
              </a:ext>
            </a:extLst>
          </p:cNvPr>
          <p:cNvSpPr/>
          <p:nvPr/>
        </p:nvSpPr>
        <p:spPr>
          <a:xfrm>
            <a:off x="1339268" y="4914008"/>
            <a:ext cx="8490531" cy="1524437"/>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9CF2D7-C5E9-30B1-C309-A10BF8611D7A}"/>
              </a:ext>
            </a:extLst>
          </p:cNvPr>
          <p:cNvSpPr/>
          <p:nvPr/>
        </p:nvSpPr>
        <p:spPr>
          <a:xfrm>
            <a:off x="1444699" y="4974681"/>
            <a:ext cx="7643439" cy="584775"/>
          </a:xfrm>
          <a:prstGeom prst="rect">
            <a:avLst/>
          </a:prstGeom>
        </p:spPr>
        <p:txBody>
          <a:bodyPr wrap="none">
            <a:spAutoFit/>
          </a:bodyPr>
          <a:lstStyle/>
          <a:p>
            <a:r>
              <a:rPr lang="en-US" sz="3200" dirty="0">
                <a:solidFill>
                  <a:schemeClr val="tx1"/>
                </a:solidFill>
                <a:latin typeface="Consolas" panose="020B0609020204030204" pitchFamily="49" charset="0"/>
                <a:ea typeface="Courier New"/>
                <a:cs typeface="Courier New"/>
                <a:sym typeface="Courier New"/>
              </a:rPr>
              <a:t>filter(sample, concentration &gt; 0</a:t>
            </a:r>
            <a:r>
              <a:rPr lang="en-US" sz="3200" dirty="0">
                <a:latin typeface="Consolas" panose="020B0609020204030204" pitchFamily="49" charset="0"/>
                <a:ea typeface="Courier New"/>
                <a:cs typeface="Courier New"/>
                <a:sym typeface="Courier New"/>
              </a:rPr>
              <a:t>)</a:t>
            </a:r>
            <a:endParaRPr lang="en-US" sz="3200" dirty="0">
              <a:latin typeface="Consolas" panose="020B0609020204030204" pitchFamily="49" charset="0"/>
              <a:ea typeface="Courier New"/>
              <a:cs typeface="Courier New"/>
            </a:endParaRPr>
          </a:p>
        </p:txBody>
      </p:sp>
      <p:sp>
        <p:nvSpPr>
          <p:cNvPr id="9" name="Rectangle 8">
            <a:extLst>
              <a:ext uri="{FF2B5EF4-FFF2-40B4-BE49-F238E27FC236}">
                <a16:creationId xmlns:a16="http://schemas.microsoft.com/office/drawing/2014/main" id="{0802563B-89D4-D34D-CA89-0404FE4C06E9}"/>
              </a:ext>
            </a:extLst>
          </p:cNvPr>
          <p:cNvSpPr/>
          <p:nvPr/>
        </p:nvSpPr>
        <p:spPr>
          <a:xfrm>
            <a:off x="1444699" y="5620129"/>
            <a:ext cx="8095486"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sample</a:t>
            </a:r>
            <a:r>
              <a:rPr lang="en-US" sz="3200" dirty="0">
                <a:solidFill>
                  <a:schemeClr val="tx1"/>
                </a:solidFill>
                <a:latin typeface="Consolas" panose="020B0609020204030204" pitchFamily="49" charset="0"/>
                <a:ea typeface="Courier New"/>
                <a:cs typeface="Courier New"/>
                <a:sym typeface="Courier New"/>
              </a:rPr>
              <a:t> </a:t>
            </a:r>
            <a:r>
              <a:rPr lang="en-US" sz="3200" dirty="0">
                <a:latin typeface="Consolas" panose="020B0609020204030204" pitchFamily="49" charset="0"/>
                <a:ea typeface="Courier New"/>
                <a:cs typeface="Courier New"/>
                <a:sym typeface="Courier New"/>
              </a:rPr>
              <a:t>|&gt; filter(concentration &gt; 0)</a:t>
            </a:r>
            <a:endParaRPr lang="en-US" sz="3200" dirty="0">
              <a:latin typeface="Consolas" panose="020B0609020204030204" pitchFamily="49" charset="0"/>
              <a:ea typeface="Courier New"/>
              <a:cs typeface="Courier New"/>
            </a:endParaRPr>
          </a:p>
        </p:txBody>
      </p:sp>
      <p:sp>
        <p:nvSpPr>
          <p:cNvPr id="10" name="Rectangle 9">
            <a:extLst>
              <a:ext uri="{FF2B5EF4-FFF2-40B4-BE49-F238E27FC236}">
                <a16:creationId xmlns:a16="http://schemas.microsoft.com/office/drawing/2014/main" id="{032884F0-56E1-C354-26C1-1D56BDD3BCC1}"/>
              </a:ext>
            </a:extLst>
          </p:cNvPr>
          <p:cNvSpPr/>
          <p:nvPr/>
        </p:nvSpPr>
        <p:spPr>
          <a:xfrm>
            <a:off x="3260610" y="3499420"/>
            <a:ext cx="636713" cy="584775"/>
          </a:xfrm>
          <a:prstGeom prst="rect">
            <a:avLst/>
          </a:prstGeom>
        </p:spPr>
        <p:txBody>
          <a:bodyPr wrap="none">
            <a:spAutoFit/>
          </a:bodyPr>
          <a:lstStyle/>
          <a:p>
            <a:r>
              <a:rPr lang="en-US" sz="3200" b="1" dirty="0">
                <a:latin typeface="Consolas" panose="020B0609020204030204" pitchFamily="49" charset="0"/>
                <a:ea typeface="Courier New"/>
                <a:cs typeface="Courier New"/>
              </a:rPr>
              <a:t>|&gt;</a:t>
            </a:r>
          </a:p>
        </p:txBody>
      </p:sp>
    </p:spTree>
    <p:extLst>
      <p:ext uri="{BB962C8B-B14F-4D97-AF65-F5344CB8AC3E}">
        <p14:creationId xmlns:p14="http://schemas.microsoft.com/office/powerpoint/2010/main" val="1228041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7" name="Rectangle 6">
            <a:extLst>
              <a:ext uri="{FF2B5EF4-FFF2-40B4-BE49-F238E27FC236}">
                <a16:creationId xmlns:a16="http://schemas.microsoft.com/office/drawing/2014/main" id="{1B0A0203-0E04-771A-E474-60EF4EE28990}"/>
              </a:ext>
            </a:extLst>
          </p:cNvPr>
          <p:cNvSpPr/>
          <p:nvPr/>
        </p:nvSpPr>
        <p:spPr>
          <a:xfrm>
            <a:off x="1024128" y="2574234"/>
            <a:ext cx="9561443" cy="228600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sample_subset</a:t>
            </a:r>
            <a:r>
              <a:rPr lang="en-US" sz="3200" dirty="0">
                <a:solidFill>
                  <a:schemeClr val="tx1"/>
                </a:solidFill>
              </a:rPr>
              <a:t> &lt;- </a:t>
            </a:r>
            <a:r>
              <a:rPr lang="en-US" sz="3200" dirty="0" err="1">
                <a:solidFill>
                  <a:schemeClr val="tx1"/>
                </a:solidFill>
              </a:rPr>
              <a:t>sample_sql</a:t>
            </a:r>
            <a:r>
              <a:rPr lang="en-US" sz="3200" dirty="0">
                <a:solidFill>
                  <a:schemeClr val="tx1"/>
                </a:solidFill>
              </a:rPr>
              <a:t> |&gt;</a:t>
            </a:r>
          </a:p>
          <a:p>
            <a:r>
              <a:rPr lang="en-US" sz="3200" dirty="0">
                <a:solidFill>
                  <a:schemeClr val="tx1"/>
                </a:solidFill>
              </a:rPr>
              <a:t>  filter(</a:t>
            </a:r>
            <a:r>
              <a:rPr lang="en-US" sz="3200" dirty="0" err="1">
                <a:solidFill>
                  <a:schemeClr val="tx1"/>
                </a:solidFill>
              </a:rPr>
              <a:t>sample_type</a:t>
            </a:r>
            <a:r>
              <a:rPr lang="en-US" sz="3200" dirty="0">
                <a:solidFill>
                  <a:schemeClr val="tx1"/>
                </a:solidFill>
              </a:rPr>
              <a:t> == "standard") |&gt; </a:t>
            </a:r>
          </a:p>
          <a:p>
            <a:r>
              <a:rPr lang="en-US" sz="3200" dirty="0">
                <a:solidFill>
                  <a:schemeClr val="tx1"/>
                </a:solidFill>
              </a:rPr>
              <a:t>  select(</a:t>
            </a:r>
            <a:r>
              <a:rPr lang="en-US" sz="3200" dirty="0" err="1">
                <a:solidFill>
                  <a:schemeClr val="tx1"/>
                </a:solidFill>
              </a:rPr>
              <a:t>sample_name</a:t>
            </a:r>
            <a:r>
              <a:rPr lang="en-US" sz="3200" dirty="0">
                <a:solidFill>
                  <a:schemeClr val="tx1"/>
                </a:solidFill>
              </a:rPr>
              <a:t>, </a:t>
            </a:r>
            <a:r>
              <a:rPr lang="en-US" sz="3200" dirty="0" err="1">
                <a:solidFill>
                  <a:schemeClr val="tx1"/>
                </a:solidFill>
              </a:rPr>
              <a:t>compound_name</a:t>
            </a:r>
            <a:r>
              <a:rPr lang="en-US" sz="3200" dirty="0">
                <a:solidFill>
                  <a:schemeClr val="tx1"/>
                </a:solidFill>
              </a:rPr>
              <a:t>, concentration, </a:t>
            </a:r>
          </a:p>
          <a:p>
            <a:r>
              <a:rPr lang="en-US" sz="3200" dirty="0">
                <a:solidFill>
                  <a:schemeClr val="tx1"/>
                </a:solidFill>
              </a:rPr>
              <a:t>		   </a:t>
            </a:r>
            <a:r>
              <a:rPr lang="en-US" sz="3200" dirty="0" err="1">
                <a:solidFill>
                  <a:schemeClr val="tx1"/>
                </a:solidFill>
              </a:rPr>
              <a:t>expected_concentration</a:t>
            </a:r>
            <a:r>
              <a:rPr lang="en-US" sz="3200" dirty="0">
                <a:solidFill>
                  <a:schemeClr val="tx1"/>
                </a:solidFill>
              </a:rPr>
              <a: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a:t>Sequence filter() and select() to create a subset of the data </a:t>
            </a:r>
          </a:p>
        </p:txBody>
      </p:sp>
    </p:spTree>
    <p:extLst>
      <p:ext uri="{BB962C8B-B14F-4D97-AF65-F5344CB8AC3E}">
        <p14:creationId xmlns:p14="http://schemas.microsoft.com/office/powerpoint/2010/main" val="161709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7B24-E764-CB52-ECBB-2103C8E84171}"/>
              </a:ext>
            </a:extLst>
          </p:cNvPr>
          <p:cNvSpPr>
            <a:spLocks noGrp="1"/>
          </p:cNvSpPr>
          <p:nvPr>
            <p:ph type="title"/>
          </p:nvPr>
        </p:nvSpPr>
        <p:spPr/>
        <p:txBody>
          <a:bodyPr/>
          <a:lstStyle/>
          <a:p>
            <a:r>
              <a:rPr lang="en-US" dirty="0"/>
              <a:t>Exercise 4</a:t>
            </a:r>
          </a:p>
        </p:txBody>
      </p:sp>
      <p:sp>
        <p:nvSpPr>
          <p:cNvPr id="3" name="Content Placeholder 2">
            <a:extLst>
              <a:ext uri="{FF2B5EF4-FFF2-40B4-BE49-F238E27FC236}">
                <a16:creationId xmlns:a16="http://schemas.microsoft.com/office/drawing/2014/main" id="{2098A8AE-2EE9-7873-1AB9-BCBA97BE633C}"/>
              </a:ext>
            </a:extLst>
          </p:cNvPr>
          <p:cNvSpPr>
            <a:spLocks noGrp="1"/>
          </p:cNvSpPr>
          <p:nvPr>
            <p:ph idx="1"/>
          </p:nvPr>
        </p:nvSpPr>
        <p:spPr>
          <a:xfrm>
            <a:off x="1024128" y="1987825"/>
            <a:ext cx="9720073" cy="4740965"/>
          </a:xfrm>
        </p:spPr>
        <p:txBody>
          <a:bodyPr>
            <a:normAutofit fontScale="92500" lnSpcReduction="10000"/>
          </a:bodyPr>
          <a:lstStyle/>
          <a:p>
            <a:r>
              <a:rPr lang="en-US" dirty="0"/>
              <a:t>We are interested in visualizing the distribution of non-zero concentrations for our unknown samples in the data set.</a:t>
            </a:r>
          </a:p>
          <a:p>
            <a:r>
              <a:rPr lang="en-US" dirty="0"/>
              <a:t>1. Create an object </a:t>
            </a:r>
            <a:r>
              <a:rPr lang="en-US" dirty="0" err="1"/>
              <a:t>sample_subset</a:t>
            </a:r>
            <a:r>
              <a:rPr lang="en-US" dirty="0"/>
              <a:t> that includes only the sample data for samples with a </a:t>
            </a:r>
            <a:r>
              <a:rPr lang="en-US" dirty="0" err="1"/>
              <a:t>sample_type</a:t>
            </a:r>
            <a:r>
              <a:rPr lang="en-US" dirty="0"/>
              <a:t> of "unknown" and a concentration that is greater than 0. We are only interested in capturing the following variables: </a:t>
            </a:r>
            <a:r>
              <a:rPr lang="en-US" dirty="0" err="1"/>
              <a:t>batch_name</a:t>
            </a:r>
            <a:r>
              <a:rPr lang="en-US" dirty="0"/>
              <a:t>, </a:t>
            </a:r>
            <a:r>
              <a:rPr lang="en-US" dirty="0" err="1"/>
              <a:t>sample_name</a:t>
            </a:r>
            <a:r>
              <a:rPr lang="en-US" dirty="0"/>
              <a:t>, </a:t>
            </a:r>
            <a:r>
              <a:rPr lang="en-US" dirty="0" err="1"/>
              <a:t>compound_name</a:t>
            </a:r>
            <a:r>
              <a:rPr lang="en-US" dirty="0"/>
              <a:t>, </a:t>
            </a:r>
            <a:r>
              <a:rPr lang="en-US" dirty="0" err="1"/>
              <a:t>sample_type</a:t>
            </a:r>
            <a:r>
              <a:rPr lang="en-US" dirty="0"/>
              <a:t>, concentration.</a:t>
            </a:r>
          </a:p>
          <a:p>
            <a:r>
              <a:rPr lang="en-US" dirty="0"/>
              <a:t>2. Review the first 20 rows from your data set to confirm the rows in your data set meet your inclusion criteria.</a:t>
            </a:r>
          </a:p>
          <a:p>
            <a:r>
              <a:rPr lang="en-US" dirty="0"/>
              <a:t>3. Using the `</a:t>
            </a:r>
            <a:r>
              <a:rPr lang="en-US" dirty="0" err="1"/>
              <a:t>ggplot</a:t>
            </a:r>
            <a:r>
              <a:rPr lang="en-US" dirty="0"/>
              <a:t>()` function, create a plot that contains the histograms of concentrations (suggested </a:t>
            </a:r>
            <a:r>
              <a:rPr lang="en-US" dirty="0" err="1"/>
              <a:t>binwidth</a:t>
            </a:r>
            <a:r>
              <a:rPr lang="en-US" dirty="0"/>
              <a:t> = 10) faceted by </a:t>
            </a:r>
            <a:r>
              <a:rPr lang="en-US" dirty="0" err="1"/>
              <a:t>compound_name</a:t>
            </a:r>
            <a:r>
              <a:rPr lang="en-US" dirty="0"/>
              <a:t>.</a:t>
            </a:r>
          </a:p>
        </p:txBody>
      </p:sp>
    </p:spTree>
    <p:extLst>
      <p:ext uri="{BB962C8B-B14F-4D97-AF65-F5344CB8AC3E}">
        <p14:creationId xmlns:p14="http://schemas.microsoft.com/office/powerpoint/2010/main" val="2793093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B066-8FA7-62C6-A093-60BE7D25B526}"/>
              </a:ext>
            </a:extLst>
          </p:cNvPr>
          <p:cNvSpPr>
            <a:spLocks noGrp="1"/>
          </p:cNvSpPr>
          <p:nvPr>
            <p:ph type="title"/>
          </p:nvPr>
        </p:nvSpPr>
        <p:spPr/>
        <p:txBody>
          <a:bodyPr/>
          <a:lstStyle/>
          <a:p>
            <a:r>
              <a:rPr lang="en-US" dirty="0"/>
              <a:t>DB Connections and Memory Management</a:t>
            </a:r>
          </a:p>
        </p:txBody>
      </p:sp>
      <p:sp>
        <p:nvSpPr>
          <p:cNvPr id="3" name="Content Placeholder 2">
            <a:extLst>
              <a:ext uri="{FF2B5EF4-FFF2-40B4-BE49-F238E27FC236}">
                <a16:creationId xmlns:a16="http://schemas.microsoft.com/office/drawing/2014/main" id="{338B647A-3629-B309-36B0-3FD69DF991B5}"/>
              </a:ext>
            </a:extLst>
          </p:cNvPr>
          <p:cNvSpPr>
            <a:spLocks noGrp="1"/>
          </p:cNvSpPr>
          <p:nvPr>
            <p:ph idx="1"/>
          </p:nvPr>
        </p:nvSpPr>
        <p:spPr/>
        <p:txBody>
          <a:bodyPr/>
          <a:lstStyle/>
          <a:p>
            <a:r>
              <a:rPr lang="en-US" dirty="0"/>
              <a:t>Connection objects in R are NOT data frames but contain the query to retrieve the relevant data</a:t>
            </a:r>
          </a:p>
          <a:p>
            <a:r>
              <a:rPr lang="en-US" dirty="0"/>
              <a:t>Allow transformation and analysis of data without using memory</a:t>
            </a:r>
          </a:p>
          <a:p>
            <a:r>
              <a:rPr lang="en-US" dirty="0"/>
              <a:t>Data can be brought into environment as a data frame using connect() function</a:t>
            </a:r>
          </a:p>
          <a:p>
            <a:endParaRPr lang="en-US" dirty="0"/>
          </a:p>
          <a:p>
            <a:endParaRPr lang="en-US" dirty="0"/>
          </a:p>
        </p:txBody>
      </p:sp>
    </p:spTree>
    <p:extLst>
      <p:ext uri="{BB962C8B-B14F-4D97-AF65-F5344CB8AC3E}">
        <p14:creationId xmlns:p14="http://schemas.microsoft.com/office/powerpoint/2010/main" val="3478313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Collect() will retrieve data into a data frame</a:t>
            </a:r>
          </a:p>
        </p:txBody>
      </p:sp>
      <p:sp>
        <p:nvSpPr>
          <p:cNvPr id="7" name="Rectangle 6">
            <a:extLst>
              <a:ext uri="{FF2B5EF4-FFF2-40B4-BE49-F238E27FC236}">
                <a16:creationId xmlns:a16="http://schemas.microsoft.com/office/drawing/2014/main" id="{1B0A0203-0E04-771A-E474-60EF4EE28990}"/>
              </a:ext>
            </a:extLst>
          </p:cNvPr>
          <p:cNvSpPr/>
          <p:nvPr/>
        </p:nvSpPr>
        <p:spPr>
          <a:xfrm>
            <a:off x="778565" y="2932043"/>
            <a:ext cx="10634870" cy="170953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sample_subset</a:t>
            </a:r>
            <a:r>
              <a:rPr lang="en-US" sz="2400" dirty="0">
                <a:solidFill>
                  <a:schemeClr val="tx1"/>
                </a:solidFill>
              </a:rPr>
              <a:t> &lt;- </a:t>
            </a:r>
            <a:r>
              <a:rPr lang="en-US" sz="2400" dirty="0" err="1">
                <a:solidFill>
                  <a:schemeClr val="tx1"/>
                </a:solidFill>
              </a:rPr>
              <a:t>sample_sql</a:t>
            </a:r>
            <a:r>
              <a:rPr lang="en-US" sz="2400" dirty="0">
                <a:solidFill>
                  <a:schemeClr val="tx1"/>
                </a:solidFill>
              </a:rPr>
              <a:t> |&gt; </a:t>
            </a:r>
          </a:p>
          <a:p>
            <a:r>
              <a:rPr lang="en-US" sz="2400" dirty="0">
                <a:solidFill>
                  <a:schemeClr val="tx1"/>
                </a:solidFill>
              </a:rPr>
              <a:t>  filter(</a:t>
            </a:r>
            <a:r>
              <a:rPr lang="en-US" sz="2400" dirty="0" err="1">
                <a:solidFill>
                  <a:schemeClr val="tx1"/>
                </a:solidFill>
              </a:rPr>
              <a:t>sample_type</a:t>
            </a:r>
            <a:r>
              <a:rPr lang="en-US" sz="2400" dirty="0">
                <a:solidFill>
                  <a:schemeClr val="tx1"/>
                </a:solidFill>
              </a:rPr>
              <a:t> == "unknown", </a:t>
            </a:r>
            <a:r>
              <a:rPr lang="en-US" sz="2400" dirty="0" err="1">
                <a:solidFill>
                  <a:schemeClr val="tx1"/>
                </a:solidFill>
              </a:rPr>
              <a:t>compound_name</a:t>
            </a:r>
            <a:r>
              <a:rPr lang="en-US" sz="2400" dirty="0">
                <a:solidFill>
                  <a:schemeClr val="tx1"/>
                </a:solidFill>
              </a:rPr>
              <a:t> == "oxycodone") |&gt; </a:t>
            </a:r>
          </a:p>
          <a:p>
            <a:r>
              <a:rPr lang="en-US" sz="2400" dirty="0">
                <a:solidFill>
                  <a:schemeClr val="tx1"/>
                </a:solidFill>
              </a:rPr>
              <a:t>  select(</a:t>
            </a:r>
            <a:r>
              <a:rPr lang="en-US" sz="2400" dirty="0" err="1">
                <a:solidFill>
                  <a:schemeClr val="tx1"/>
                </a:solidFill>
              </a:rPr>
              <a:t>batch_name</a:t>
            </a:r>
            <a:r>
              <a:rPr lang="en-US" sz="2400" dirty="0">
                <a:solidFill>
                  <a:schemeClr val="tx1"/>
                </a:solidFill>
              </a:rPr>
              <a:t>, </a:t>
            </a:r>
            <a:r>
              <a:rPr lang="en-US" sz="2400" dirty="0" err="1">
                <a:solidFill>
                  <a:schemeClr val="tx1"/>
                </a:solidFill>
              </a:rPr>
              <a:t>sample_name</a:t>
            </a:r>
            <a:r>
              <a:rPr lang="en-US" sz="2400" dirty="0">
                <a:solidFill>
                  <a:schemeClr val="tx1"/>
                </a:solidFill>
              </a:rPr>
              <a:t>, </a:t>
            </a:r>
            <a:r>
              <a:rPr lang="en-US" sz="2400" dirty="0" err="1">
                <a:solidFill>
                  <a:schemeClr val="tx1"/>
                </a:solidFill>
              </a:rPr>
              <a:t>compound_name</a:t>
            </a:r>
            <a:r>
              <a:rPr lang="en-US" sz="2400" dirty="0">
                <a:solidFill>
                  <a:schemeClr val="tx1"/>
                </a:solidFill>
              </a:rPr>
              <a:t>, </a:t>
            </a:r>
            <a:r>
              <a:rPr lang="en-US" sz="2400" dirty="0" err="1">
                <a:solidFill>
                  <a:schemeClr val="tx1"/>
                </a:solidFill>
              </a:rPr>
              <a:t>sample_type</a:t>
            </a:r>
            <a:r>
              <a:rPr lang="en-US" sz="2400" dirty="0">
                <a:solidFill>
                  <a:schemeClr val="tx1"/>
                </a:solidFill>
              </a:rPr>
              <a:t>, concentration) |&gt; </a:t>
            </a:r>
          </a:p>
          <a:p>
            <a:r>
              <a:rPr lang="en-US" sz="2400" dirty="0">
                <a:solidFill>
                  <a:schemeClr val="tx1"/>
                </a:solidFill>
              </a:rPr>
              <a:t>  collect()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err="1"/>
              <a:t>dplyr</a:t>
            </a:r>
            <a:r>
              <a:rPr lang="en-US" sz="3200" dirty="0"/>
              <a:t> functions don’t inherently retrieve data</a:t>
            </a:r>
          </a:p>
        </p:txBody>
      </p:sp>
    </p:spTree>
    <p:extLst>
      <p:ext uri="{BB962C8B-B14F-4D97-AF65-F5344CB8AC3E}">
        <p14:creationId xmlns:p14="http://schemas.microsoft.com/office/powerpoint/2010/main" val="1298936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7BD9-E17F-E5C5-1B82-7BD5309D7194}"/>
              </a:ext>
            </a:extLst>
          </p:cNvPr>
          <p:cNvSpPr>
            <a:spLocks noGrp="1"/>
          </p:cNvSpPr>
          <p:nvPr>
            <p:ph type="title"/>
          </p:nvPr>
        </p:nvSpPr>
        <p:spPr/>
        <p:txBody>
          <a:bodyPr/>
          <a:lstStyle/>
          <a:p>
            <a:r>
              <a:rPr lang="en-US" dirty="0"/>
              <a:t>MULTIPLE TYPES OF JOINS with corresponding functions</a:t>
            </a:r>
          </a:p>
        </p:txBody>
      </p:sp>
      <p:sp>
        <p:nvSpPr>
          <p:cNvPr id="6" name="Oval 5">
            <a:extLst>
              <a:ext uri="{FF2B5EF4-FFF2-40B4-BE49-F238E27FC236}">
                <a16:creationId xmlns:a16="http://schemas.microsoft.com/office/drawing/2014/main" id="{00A5FA2C-18E8-4B23-81C6-902218B899FC}"/>
              </a:ext>
            </a:extLst>
          </p:cNvPr>
          <p:cNvSpPr/>
          <p:nvPr/>
        </p:nvSpPr>
        <p:spPr>
          <a:xfrm>
            <a:off x="29916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B7C9DF5-C622-F1DF-ADF6-C3A07EC0E877}"/>
              </a:ext>
            </a:extLst>
          </p:cNvPr>
          <p:cNvSpPr/>
          <p:nvPr/>
        </p:nvSpPr>
        <p:spPr>
          <a:xfrm>
            <a:off x="39060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A005F93-6FE8-161F-3E2A-52A4A48736F8}"/>
              </a:ext>
            </a:extLst>
          </p:cNvPr>
          <p:cNvSpPr txBox="1"/>
          <p:nvPr/>
        </p:nvSpPr>
        <p:spPr>
          <a:xfrm>
            <a:off x="3417604" y="1954503"/>
            <a:ext cx="976950" cy="369332"/>
          </a:xfrm>
          <a:prstGeom prst="rect">
            <a:avLst/>
          </a:prstGeom>
          <a:noFill/>
        </p:spPr>
        <p:txBody>
          <a:bodyPr wrap="square" rtlCol="0">
            <a:spAutoFit/>
          </a:bodyPr>
          <a:lstStyle/>
          <a:p>
            <a:pPr algn="ctr"/>
            <a:r>
              <a:rPr lang="en-US" dirty="0"/>
              <a:t>Table A</a:t>
            </a:r>
          </a:p>
        </p:txBody>
      </p:sp>
      <p:sp>
        <p:nvSpPr>
          <p:cNvPr id="9" name="TextBox 8">
            <a:extLst>
              <a:ext uri="{FF2B5EF4-FFF2-40B4-BE49-F238E27FC236}">
                <a16:creationId xmlns:a16="http://schemas.microsoft.com/office/drawing/2014/main" id="{FB05606E-5178-C1FE-EE29-48D9E68042BE}"/>
              </a:ext>
            </a:extLst>
          </p:cNvPr>
          <p:cNvSpPr txBox="1"/>
          <p:nvPr/>
        </p:nvSpPr>
        <p:spPr>
          <a:xfrm>
            <a:off x="4332004" y="1962457"/>
            <a:ext cx="976950" cy="369332"/>
          </a:xfrm>
          <a:prstGeom prst="rect">
            <a:avLst/>
          </a:prstGeom>
          <a:noFill/>
        </p:spPr>
        <p:txBody>
          <a:bodyPr wrap="square" rtlCol="0">
            <a:spAutoFit/>
          </a:bodyPr>
          <a:lstStyle/>
          <a:p>
            <a:pPr algn="ctr"/>
            <a:r>
              <a:rPr lang="en-US" dirty="0"/>
              <a:t>Table B</a:t>
            </a:r>
          </a:p>
        </p:txBody>
      </p:sp>
      <p:sp>
        <p:nvSpPr>
          <p:cNvPr id="10" name="Oval 9">
            <a:extLst>
              <a:ext uri="{FF2B5EF4-FFF2-40B4-BE49-F238E27FC236}">
                <a16:creationId xmlns:a16="http://schemas.microsoft.com/office/drawing/2014/main" id="{7AD98604-75C3-BAEC-99AA-7723F451C8EE}"/>
              </a:ext>
            </a:extLst>
          </p:cNvPr>
          <p:cNvSpPr/>
          <p:nvPr/>
        </p:nvSpPr>
        <p:spPr>
          <a:xfrm>
            <a:off x="29916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1DA2830-452B-54F6-1374-31685CA0261D}"/>
              </a:ext>
            </a:extLst>
          </p:cNvPr>
          <p:cNvSpPr/>
          <p:nvPr/>
        </p:nvSpPr>
        <p:spPr>
          <a:xfrm>
            <a:off x="39060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09EF947-0055-761B-314A-8D48E63EFC2B}"/>
              </a:ext>
            </a:extLst>
          </p:cNvPr>
          <p:cNvSpPr txBox="1"/>
          <p:nvPr/>
        </p:nvSpPr>
        <p:spPr>
          <a:xfrm>
            <a:off x="3417604" y="4412047"/>
            <a:ext cx="976950" cy="369332"/>
          </a:xfrm>
          <a:prstGeom prst="rect">
            <a:avLst/>
          </a:prstGeom>
          <a:noFill/>
        </p:spPr>
        <p:txBody>
          <a:bodyPr wrap="square" rtlCol="0">
            <a:spAutoFit/>
          </a:bodyPr>
          <a:lstStyle/>
          <a:p>
            <a:pPr algn="ctr"/>
            <a:r>
              <a:rPr lang="en-US" dirty="0"/>
              <a:t>Table A</a:t>
            </a:r>
          </a:p>
        </p:txBody>
      </p:sp>
      <p:sp>
        <p:nvSpPr>
          <p:cNvPr id="13" name="TextBox 12">
            <a:extLst>
              <a:ext uri="{FF2B5EF4-FFF2-40B4-BE49-F238E27FC236}">
                <a16:creationId xmlns:a16="http://schemas.microsoft.com/office/drawing/2014/main" id="{428BAD90-28DD-CB14-50B0-8DCB1AC41A72}"/>
              </a:ext>
            </a:extLst>
          </p:cNvPr>
          <p:cNvSpPr txBox="1"/>
          <p:nvPr/>
        </p:nvSpPr>
        <p:spPr>
          <a:xfrm>
            <a:off x="4332004" y="4420001"/>
            <a:ext cx="976950" cy="369332"/>
          </a:xfrm>
          <a:prstGeom prst="rect">
            <a:avLst/>
          </a:prstGeom>
          <a:noFill/>
        </p:spPr>
        <p:txBody>
          <a:bodyPr wrap="square" rtlCol="0">
            <a:spAutoFit/>
          </a:bodyPr>
          <a:lstStyle/>
          <a:p>
            <a:pPr algn="ctr"/>
            <a:r>
              <a:rPr lang="en-US" dirty="0"/>
              <a:t>Table B</a:t>
            </a:r>
          </a:p>
        </p:txBody>
      </p:sp>
      <p:sp>
        <p:nvSpPr>
          <p:cNvPr id="15" name="Oval 14">
            <a:extLst>
              <a:ext uri="{FF2B5EF4-FFF2-40B4-BE49-F238E27FC236}">
                <a16:creationId xmlns:a16="http://schemas.microsoft.com/office/drawing/2014/main" id="{5AB9874A-E316-B959-5265-D044C2553531}"/>
              </a:ext>
            </a:extLst>
          </p:cNvPr>
          <p:cNvSpPr/>
          <p:nvPr/>
        </p:nvSpPr>
        <p:spPr>
          <a:xfrm>
            <a:off x="9617766" y="2370155"/>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D4BBE0-1CEC-39A2-2F4C-B073CD6CCE1C}"/>
              </a:ext>
            </a:extLst>
          </p:cNvPr>
          <p:cNvSpPr txBox="1"/>
          <p:nvPr/>
        </p:nvSpPr>
        <p:spPr>
          <a:xfrm>
            <a:off x="9129291" y="1948341"/>
            <a:ext cx="976950" cy="369332"/>
          </a:xfrm>
          <a:prstGeom prst="rect">
            <a:avLst/>
          </a:prstGeom>
          <a:noFill/>
        </p:spPr>
        <p:txBody>
          <a:bodyPr wrap="square" rtlCol="0">
            <a:spAutoFit/>
          </a:bodyPr>
          <a:lstStyle/>
          <a:p>
            <a:pPr algn="ctr"/>
            <a:r>
              <a:rPr lang="en-US" dirty="0"/>
              <a:t>Table A</a:t>
            </a:r>
          </a:p>
        </p:txBody>
      </p:sp>
      <p:sp>
        <p:nvSpPr>
          <p:cNvPr id="17" name="TextBox 16">
            <a:extLst>
              <a:ext uri="{FF2B5EF4-FFF2-40B4-BE49-F238E27FC236}">
                <a16:creationId xmlns:a16="http://schemas.microsoft.com/office/drawing/2014/main" id="{2DB78676-1EAC-2674-97E7-D657E36C8109}"/>
              </a:ext>
            </a:extLst>
          </p:cNvPr>
          <p:cNvSpPr txBox="1"/>
          <p:nvPr/>
        </p:nvSpPr>
        <p:spPr>
          <a:xfrm>
            <a:off x="10043691" y="1956295"/>
            <a:ext cx="976950" cy="369332"/>
          </a:xfrm>
          <a:prstGeom prst="rect">
            <a:avLst/>
          </a:prstGeom>
          <a:noFill/>
        </p:spPr>
        <p:txBody>
          <a:bodyPr wrap="square" rtlCol="0">
            <a:spAutoFit/>
          </a:bodyPr>
          <a:lstStyle/>
          <a:p>
            <a:pPr algn="ctr"/>
            <a:r>
              <a:rPr lang="en-US" dirty="0"/>
              <a:t>Table B</a:t>
            </a:r>
          </a:p>
        </p:txBody>
      </p:sp>
      <p:sp>
        <p:nvSpPr>
          <p:cNvPr id="18" name="Oval 17">
            <a:extLst>
              <a:ext uri="{FF2B5EF4-FFF2-40B4-BE49-F238E27FC236}">
                <a16:creationId xmlns:a16="http://schemas.microsoft.com/office/drawing/2014/main" id="{364E9D69-9E22-C8BA-F1FB-187C388F93AF}"/>
              </a:ext>
            </a:extLst>
          </p:cNvPr>
          <p:cNvSpPr/>
          <p:nvPr/>
        </p:nvSpPr>
        <p:spPr>
          <a:xfrm>
            <a:off x="8703366" y="4833861"/>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945F461-993B-FACD-5F3B-8FB0FBC9EC00}"/>
              </a:ext>
            </a:extLst>
          </p:cNvPr>
          <p:cNvSpPr/>
          <p:nvPr/>
        </p:nvSpPr>
        <p:spPr>
          <a:xfrm>
            <a:off x="9617766"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687BD5F-1430-0B42-26C9-C9D099A06E11}"/>
              </a:ext>
            </a:extLst>
          </p:cNvPr>
          <p:cNvSpPr txBox="1"/>
          <p:nvPr/>
        </p:nvSpPr>
        <p:spPr>
          <a:xfrm>
            <a:off x="9129291" y="4412047"/>
            <a:ext cx="976950" cy="369332"/>
          </a:xfrm>
          <a:prstGeom prst="rect">
            <a:avLst/>
          </a:prstGeom>
          <a:noFill/>
        </p:spPr>
        <p:txBody>
          <a:bodyPr wrap="square" rtlCol="0">
            <a:spAutoFit/>
          </a:bodyPr>
          <a:lstStyle/>
          <a:p>
            <a:pPr algn="ctr"/>
            <a:r>
              <a:rPr lang="en-US" dirty="0"/>
              <a:t>Table A</a:t>
            </a:r>
          </a:p>
        </p:txBody>
      </p:sp>
      <p:sp>
        <p:nvSpPr>
          <p:cNvPr id="21" name="TextBox 20">
            <a:extLst>
              <a:ext uri="{FF2B5EF4-FFF2-40B4-BE49-F238E27FC236}">
                <a16:creationId xmlns:a16="http://schemas.microsoft.com/office/drawing/2014/main" id="{A79F88E2-904E-F61E-2250-E786440B86F3}"/>
              </a:ext>
            </a:extLst>
          </p:cNvPr>
          <p:cNvSpPr txBox="1"/>
          <p:nvPr/>
        </p:nvSpPr>
        <p:spPr>
          <a:xfrm>
            <a:off x="10043691" y="4420001"/>
            <a:ext cx="976950" cy="369332"/>
          </a:xfrm>
          <a:prstGeom prst="rect">
            <a:avLst/>
          </a:prstGeom>
          <a:noFill/>
        </p:spPr>
        <p:txBody>
          <a:bodyPr wrap="square" rtlCol="0">
            <a:spAutoFit/>
          </a:bodyPr>
          <a:lstStyle/>
          <a:p>
            <a:pPr algn="ctr"/>
            <a:r>
              <a:rPr lang="en-US" dirty="0"/>
              <a:t>Table B</a:t>
            </a:r>
          </a:p>
        </p:txBody>
      </p:sp>
      <p:sp>
        <p:nvSpPr>
          <p:cNvPr id="22" name="TextBox 21">
            <a:extLst>
              <a:ext uri="{FF2B5EF4-FFF2-40B4-BE49-F238E27FC236}">
                <a16:creationId xmlns:a16="http://schemas.microsoft.com/office/drawing/2014/main" id="{59B7F76E-79C9-EF7B-9156-F03AF698ECEF}"/>
              </a:ext>
            </a:extLst>
          </p:cNvPr>
          <p:cNvSpPr txBox="1"/>
          <p:nvPr/>
        </p:nvSpPr>
        <p:spPr>
          <a:xfrm>
            <a:off x="526774" y="2961389"/>
            <a:ext cx="2464905" cy="646331"/>
          </a:xfrm>
          <a:prstGeom prst="rect">
            <a:avLst/>
          </a:prstGeom>
          <a:noFill/>
        </p:spPr>
        <p:txBody>
          <a:bodyPr wrap="square" rtlCol="0">
            <a:spAutoFit/>
          </a:bodyPr>
          <a:lstStyle/>
          <a:p>
            <a:r>
              <a:rPr lang="en-US" sz="3600" dirty="0"/>
              <a:t>INNER JOIN</a:t>
            </a:r>
          </a:p>
        </p:txBody>
      </p:sp>
      <p:sp>
        <p:nvSpPr>
          <p:cNvPr id="23" name="TextBox 22">
            <a:extLst>
              <a:ext uri="{FF2B5EF4-FFF2-40B4-BE49-F238E27FC236}">
                <a16:creationId xmlns:a16="http://schemas.microsoft.com/office/drawing/2014/main" id="{62AA30C1-7065-4724-0E1F-052807F8E870}"/>
              </a:ext>
            </a:extLst>
          </p:cNvPr>
          <p:cNvSpPr txBox="1"/>
          <p:nvPr/>
        </p:nvSpPr>
        <p:spPr>
          <a:xfrm>
            <a:off x="434008" y="5425095"/>
            <a:ext cx="2557671" cy="646331"/>
          </a:xfrm>
          <a:prstGeom prst="rect">
            <a:avLst/>
          </a:prstGeom>
          <a:noFill/>
        </p:spPr>
        <p:txBody>
          <a:bodyPr wrap="square" rtlCol="0">
            <a:spAutoFit/>
          </a:bodyPr>
          <a:lstStyle/>
          <a:p>
            <a:r>
              <a:rPr lang="en-US" sz="3600" dirty="0"/>
              <a:t>OUTER JOIN</a:t>
            </a:r>
          </a:p>
        </p:txBody>
      </p:sp>
      <p:sp>
        <p:nvSpPr>
          <p:cNvPr id="24" name="TextBox 23">
            <a:extLst>
              <a:ext uri="{FF2B5EF4-FFF2-40B4-BE49-F238E27FC236}">
                <a16:creationId xmlns:a16="http://schemas.microsoft.com/office/drawing/2014/main" id="{D063EC45-E998-0FB3-3514-CE412CF9C3EF}"/>
              </a:ext>
            </a:extLst>
          </p:cNvPr>
          <p:cNvSpPr txBox="1"/>
          <p:nvPr/>
        </p:nvSpPr>
        <p:spPr>
          <a:xfrm>
            <a:off x="6443870" y="2961388"/>
            <a:ext cx="2464905" cy="646331"/>
          </a:xfrm>
          <a:prstGeom prst="rect">
            <a:avLst/>
          </a:prstGeom>
          <a:noFill/>
        </p:spPr>
        <p:txBody>
          <a:bodyPr wrap="square" rtlCol="0">
            <a:spAutoFit/>
          </a:bodyPr>
          <a:lstStyle/>
          <a:p>
            <a:r>
              <a:rPr lang="en-US" sz="3600" dirty="0"/>
              <a:t>LEFT JOIN</a:t>
            </a:r>
          </a:p>
        </p:txBody>
      </p:sp>
      <p:sp>
        <p:nvSpPr>
          <p:cNvPr id="25" name="TextBox 24">
            <a:extLst>
              <a:ext uri="{FF2B5EF4-FFF2-40B4-BE49-F238E27FC236}">
                <a16:creationId xmlns:a16="http://schemas.microsoft.com/office/drawing/2014/main" id="{F36E11B8-8297-C787-012F-061C89179FC6}"/>
              </a:ext>
            </a:extLst>
          </p:cNvPr>
          <p:cNvSpPr txBox="1"/>
          <p:nvPr/>
        </p:nvSpPr>
        <p:spPr>
          <a:xfrm>
            <a:off x="6278218" y="5425094"/>
            <a:ext cx="2464905" cy="646331"/>
          </a:xfrm>
          <a:prstGeom prst="rect">
            <a:avLst/>
          </a:prstGeom>
          <a:noFill/>
        </p:spPr>
        <p:txBody>
          <a:bodyPr wrap="square" rtlCol="0">
            <a:spAutoFit/>
          </a:bodyPr>
          <a:lstStyle/>
          <a:p>
            <a:r>
              <a:rPr lang="en-US" sz="3600" dirty="0"/>
              <a:t>RIGHT JOIN</a:t>
            </a:r>
          </a:p>
        </p:txBody>
      </p:sp>
      <mc:AlternateContent xmlns:mc="http://schemas.openxmlformats.org/markup-compatibility/2006" xmlns:p14="http://schemas.microsoft.com/office/powerpoint/2010/main">
        <mc:Choice Requires="p14">
          <p:contentPart p14:bwMode="auto" r:id="rId2">
            <p14:nvContentPartPr>
              <p14:cNvPr id="29" name="Ink 28">
                <a:extLst>
                  <a:ext uri="{FF2B5EF4-FFF2-40B4-BE49-F238E27FC236}">
                    <a16:creationId xmlns:a16="http://schemas.microsoft.com/office/drawing/2014/main" id="{3CB2615B-79B0-A582-F819-91DA16BFBCE1}"/>
                  </a:ext>
                </a:extLst>
              </p14:cNvPr>
              <p14:cNvContentPartPr/>
              <p14:nvPr/>
            </p14:nvContentPartPr>
            <p14:xfrm>
              <a:off x="4003190" y="2648144"/>
              <a:ext cx="737640" cy="1240920"/>
            </p14:xfrm>
          </p:contentPart>
        </mc:Choice>
        <mc:Fallback xmlns="">
          <p:pic>
            <p:nvPicPr>
              <p:cNvPr id="29" name="Ink 28">
                <a:extLst>
                  <a:ext uri="{FF2B5EF4-FFF2-40B4-BE49-F238E27FC236}">
                    <a16:creationId xmlns:a16="http://schemas.microsoft.com/office/drawing/2014/main" id="{3CB2615B-79B0-A582-F819-91DA16BFBCE1}"/>
                  </a:ext>
                </a:extLst>
              </p:cNvPr>
              <p:cNvPicPr/>
              <p:nvPr/>
            </p:nvPicPr>
            <p:blipFill>
              <a:blip r:embed="rId3"/>
              <a:stretch>
                <a:fillRect/>
              </a:stretch>
            </p:blipFill>
            <p:spPr>
              <a:xfrm>
                <a:off x="3949190" y="2540175"/>
                <a:ext cx="845280" cy="1456497"/>
              </a:xfrm>
              <a:prstGeom prst="rect">
                <a:avLst/>
              </a:prstGeom>
            </p:spPr>
          </p:pic>
        </mc:Fallback>
      </mc:AlternateContent>
      <p:sp>
        <p:nvSpPr>
          <p:cNvPr id="14" name="Oval 13">
            <a:extLst>
              <a:ext uri="{FF2B5EF4-FFF2-40B4-BE49-F238E27FC236}">
                <a16:creationId xmlns:a16="http://schemas.microsoft.com/office/drawing/2014/main" id="{73377788-A211-9FC4-F001-CBB96BD0C757}"/>
              </a:ext>
            </a:extLst>
          </p:cNvPr>
          <p:cNvSpPr/>
          <p:nvPr/>
        </p:nvSpPr>
        <p:spPr>
          <a:xfrm>
            <a:off x="8703366" y="2370155"/>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D28AF4-FEF6-EF39-EB7F-2EAD2842740B}"/>
              </a:ext>
            </a:extLst>
          </p:cNvPr>
          <p:cNvSpPr txBox="1"/>
          <p:nvPr/>
        </p:nvSpPr>
        <p:spPr>
          <a:xfrm>
            <a:off x="434008" y="3600628"/>
            <a:ext cx="2690261" cy="707886"/>
          </a:xfrm>
          <a:prstGeom prst="rect">
            <a:avLst/>
          </a:prstGeom>
          <a:noFill/>
        </p:spPr>
        <p:txBody>
          <a:bodyPr wrap="square" rtlCol="0">
            <a:spAutoFit/>
          </a:bodyPr>
          <a:lstStyle/>
          <a:p>
            <a:r>
              <a:rPr lang="en-US" sz="2000" b="1" dirty="0" err="1"/>
              <a:t>inner_join</a:t>
            </a:r>
            <a:r>
              <a:rPr lang="en-US" sz="2000" b="1" dirty="0"/>
              <a:t>(A, B, </a:t>
            </a:r>
          </a:p>
          <a:p>
            <a:r>
              <a:rPr lang="en-US" sz="2000" b="1" dirty="0"/>
              <a:t>by = c(“key” = “key”)</a:t>
            </a:r>
          </a:p>
        </p:txBody>
      </p:sp>
      <p:sp>
        <p:nvSpPr>
          <p:cNvPr id="4" name="TextBox 3">
            <a:extLst>
              <a:ext uri="{FF2B5EF4-FFF2-40B4-BE49-F238E27FC236}">
                <a16:creationId xmlns:a16="http://schemas.microsoft.com/office/drawing/2014/main" id="{A87C526E-9DB7-C174-D0AA-F7A964669131}"/>
              </a:ext>
            </a:extLst>
          </p:cNvPr>
          <p:cNvSpPr txBox="1"/>
          <p:nvPr/>
        </p:nvSpPr>
        <p:spPr>
          <a:xfrm>
            <a:off x="6228488" y="3597615"/>
            <a:ext cx="2690261" cy="707886"/>
          </a:xfrm>
          <a:prstGeom prst="rect">
            <a:avLst/>
          </a:prstGeom>
          <a:noFill/>
        </p:spPr>
        <p:txBody>
          <a:bodyPr wrap="square" rtlCol="0">
            <a:spAutoFit/>
          </a:bodyPr>
          <a:lstStyle/>
          <a:p>
            <a:r>
              <a:rPr lang="en-US" sz="2000" b="1" dirty="0" err="1"/>
              <a:t>left_join</a:t>
            </a:r>
            <a:r>
              <a:rPr lang="en-US" sz="2000" b="1" dirty="0"/>
              <a:t>(A, B, </a:t>
            </a:r>
          </a:p>
          <a:p>
            <a:r>
              <a:rPr lang="en-US" sz="2000" b="1" dirty="0"/>
              <a:t>by = c(“key” = “key”)</a:t>
            </a:r>
          </a:p>
        </p:txBody>
      </p:sp>
      <p:sp>
        <p:nvSpPr>
          <p:cNvPr id="5" name="TextBox 4">
            <a:extLst>
              <a:ext uri="{FF2B5EF4-FFF2-40B4-BE49-F238E27FC236}">
                <a16:creationId xmlns:a16="http://schemas.microsoft.com/office/drawing/2014/main" id="{5110349F-CC92-C953-A71A-ED480EAAEB4F}"/>
              </a:ext>
            </a:extLst>
          </p:cNvPr>
          <p:cNvSpPr txBox="1"/>
          <p:nvPr/>
        </p:nvSpPr>
        <p:spPr>
          <a:xfrm>
            <a:off x="6228489" y="5988783"/>
            <a:ext cx="2680286" cy="707886"/>
          </a:xfrm>
          <a:prstGeom prst="rect">
            <a:avLst/>
          </a:prstGeom>
          <a:noFill/>
        </p:spPr>
        <p:txBody>
          <a:bodyPr wrap="square" rtlCol="0">
            <a:spAutoFit/>
          </a:bodyPr>
          <a:lstStyle/>
          <a:p>
            <a:r>
              <a:rPr lang="en-US" sz="2000" b="1" dirty="0" err="1"/>
              <a:t>right_join</a:t>
            </a:r>
            <a:r>
              <a:rPr lang="en-US" sz="2000" b="1" dirty="0"/>
              <a:t>(A, B, </a:t>
            </a:r>
          </a:p>
          <a:p>
            <a:r>
              <a:rPr lang="en-US" sz="2000" b="1" dirty="0"/>
              <a:t>by = c(“key” = “key”)</a:t>
            </a:r>
          </a:p>
        </p:txBody>
      </p:sp>
      <p:sp>
        <p:nvSpPr>
          <p:cNvPr id="26" name="TextBox 25">
            <a:extLst>
              <a:ext uri="{FF2B5EF4-FFF2-40B4-BE49-F238E27FC236}">
                <a16:creationId xmlns:a16="http://schemas.microsoft.com/office/drawing/2014/main" id="{2D5A67C5-88DB-6B42-32C2-F34B9125A92B}"/>
              </a:ext>
            </a:extLst>
          </p:cNvPr>
          <p:cNvSpPr txBox="1"/>
          <p:nvPr/>
        </p:nvSpPr>
        <p:spPr>
          <a:xfrm>
            <a:off x="430764" y="5988782"/>
            <a:ext cx="2600672" cy="707886"/>
          </a:xfrm>
          <a:prstGeom prst="rect">
            <a:avLst/>
          </a:prstGeom>
          <a:noFill/>
        </p:spPr>
        <p:txBody>
          <a:bodyPr wrap="square" rtlCol="0">
            <a:spAutoFit/>
          </a:bodyPr>
          <a:lstStyle/>
          <a:p>
            <a:r>
              <a:rPr lang="en-US" sz="2000" b="1" dirty="0" err="1"/>
              <a:t>full_join</a:t>
            </a:r>
            <a:r>
              <a:rPr lang="en-US" sz="2000" b="1" dirty="0"/>
              <a:t>(A, B, </a:t>
            </a:r>
          </a:p>
          <a:p>
            <a:r>
              <a:rPr lang="en-US" sz="2000" b="1" dirty="0"/>
              <a:t>by = c(“key” = “key”)</a:t>
            </a:r>
          </a:p>
        </p:txBody>
      </p:sp>
      <p:sp>
        <p:nvSpPr>
          <p:cNvPr id="27" name="TextBox 26">
            <a:extLst>
              <a:ext uri="{FF2B5EF4-FFF2-40B4-BE49-F238E27FC236}">
                <a16:creationId xmlns:a16="http://schemas.microsoft.com/office/drawing/2014/main" id="{72F7B6A6-39D7-51D5-1938-BE4026F4C1ED}"/>
              </a:ext>
            </a:extLst>
          </p:cNvPr>
          <p:cNvSpPr txBox="1"/>
          <p:nvPr/>
        </p:nvSpPr>
        <p:spPr>
          <a:xfrm>
            <a:off x="7026966" y="1335024"/>
            <a:ext cx="5781261" cy="369332"/>
          </a:xfrm>
          <a:prstGeom prst="rect">
            <a:avLst/>
          </a:prstGeom>
          <a:noFill/>
        </p:spPr>
        <p:txBody>
          <a:bodyPr wrap="square" rtlCol="0">
            <a:spAutoFit/>
          </a:bodyPr>
          <a:lstStyle/>
          <a:p>
            <a:r>
              <a:rPr lang="en-US" dirty="0"/>
              <a:t>https://</a:t>
            </a:r>
            <a:r>
              <a:rPr lang="en-US" dirty="0" err="1"/>
              <a:t>dplyr.tidyverse.org</a:t>
            </a:r>
            <a:r>
              <a:rPr lang="en-US" dirty="0"/>
              <a:t>/reference/mutate-</a:t>
            </a:r>
            <a:r>
              <a:rPr lang="en-US" dirty="0" err="1"/>
              <a:t>joins.html</a:t>
            </a:r>
            <a:endParaRPr lang="en-US" dirty="0"/>
          </a:p>
        </p:txBody>
      </p:sp>
    </p:spTree>
    <p:extLst>
      <p:ext uri="{BB962C8B-B14F-4D97-AF65-F5344CB8AC3E}">
        <p14:creationId xmlns:p14="http://schemas.microsoft.com/office/powerpoint/2010/main" val="3066091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7BD9-E17F-E5C5-1B82-7BD5309D7194}"/>
              </a:ext>
            </a:extLst>
          </p:cNvPr>
          <p:cNvSpPr>
            <a:spLocks noGrp="1"/>
          </p:cNvSpPr>
          <p:nvPr>
            <p:ph type="title"/>
          </p:nvPr>
        </p:nvSpPr>
        <p:spPr/>
        <p:txBody>
          <a:bodyPr/>
          <a:lstStyle/>
          <a:p>
            <a:r>
              <a:rPr lang="en-US" dirty="0"/>
              <a:t>Pro Tip: Use Functions that retain your data!</a:t>
            </a:r>
          </a:p>
        </p:txBody>
      </p:sp>
      <p:sp>
        <p:nvSpPr>
          <p:cNvPr id="6" name="Oval 5">
            <a:extLst>
              <a:ext uri="{FF2B5EF4-FFF2-40B4-BE49-F238E27FC236}">
                <a16:creationId xmlns:a16="http://schemas.microsoft.com/office/drawing/2014/main" id="{00A5FA2C-18E8-4B23-81C6-902218B899FC}"/>
              </a:ext>
            </a:extLst>
          </p:cNvPr>
          <p:cNvSpPr/>
          <p:nvPr/>
        </p:nvSpPr>
        <p:spPr>
          <a:xfrm>
            <a:off x="29916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B7C9DF5-C622-F1DF-ADF6-C3A07EC0E877}"/>
              </a:ext>
            </a:extLst>
          </p:cNvPr>
          <p:cNvSpPr/>
          <p:nvPr/>
        </p:nvSpPr>
        <p:spPr>
          <a:xfrm>
            <a:off x="39060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A005F93-6FE8-161F-3E2A-52A4A48736F8}"/>
              </a:ext>
            </a:extLst>
          </p:cNvPr>
          <p:cNvSpPr txBox="1"/>
          <p:nvPr/>
        </p:nvSpPr>
        <p:spPr>
          <a:xfrm>
            <a:off x="3417604" y="1954503"/>
            <a:ext cx="976950" cy="369332"/>
          </a:xfrm>
          <a:prstGeom prst="rect">
            <a:avLst/>
          </a:prstGeom>
          <a:noFill/>
        </p:spPr>
        <p:txBody>
          <a:bodyPr wrap="square" rtlCol="0">
            <a:spAutoFit/>
          </a:bodyPr>
          <a:lstStyle/>
          <a:p>
            <a:pPr algn="ctr"/>
            <a:r>
              <a:rPr lang="en-US" dirty="0"/>
              <a:t>Table A</a:t>
            </a:r>
          </a:p>
        </p:txBody>
      </p:sp>
      <p:sp>
        <p:nvSpPr>
          <p:cNvPr id="9" name="TextBox 8">
            <a:extLst>
              <a:ext uri="{FF2B5EF4-FFF2-40B4-BE49-F238E27FC236}">
                <a16:creationId xmlns:a16="http://schemas.microsoft.com/office/drawing/2014/main" id="{FB05606E-5178-C1FE-EE29-48D9E68042BE}"/>
              </a:ext>
            </a:extLst>
          </p:cNvPr>
          <p:cNvSpPr txBox="1"/>
          <p:nvPr/>
        </p:nvSpPr>
        <p:spPr>
          <a:xfrm>
            <a:off x="4332004" y="1962457"/>
            <a:ext cx="976950" cy="369332"/>
          </a:xfrm>
          <a:prstGeom prst="rect">
            <a:avLst/>
          </a:prstGeom>
          <a:noFill/>
        </p:spPr>
        <p:txBody>
          <a:bodyPr wrap="square" rtlCol="0">
            <a:spAutoFit/>
          </a:bodyPr>
          <a:lstStyle/>
          <a:p>
            <a:pPr algn="ctr"/>
            <a:r>
              <a:rPr lang="en-US" dirty="0"/>
              <a:t>Table B</a:t>
            </a:r>
          </a:p>
        </p:txBody>
      </p:sp>
      <p:sp>
        <p:nvSpPr>
          <p:cNvPr id="10" name="Oval 9">
            <a:extLst>
              <a:ext uri="{FF2B5EF4-FFF2-40B4-BE49-F238E27FC236}">
                <a16:creationId xmlns:a16="http://schemas.microsoft.com/office/drawing/2014/main" id="{7AD98604-75C3-BAEC-99AA-7723F451C8EE}"/>
              </a:ext>
            </a:extLst>
          </p:cNvPr>
          <p:cNvSpPr/>
          <p:nvPr/>
        </p:nvSpPr>
        <p:spPr>
          <a:xfrm>
            <a:off x="29916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1DA2830-452B-54F6-1374-31685CA0261D}"/>
              </a:ext>
            </a:extLst>
          </p:cNvPr>
          <p:cNvSpPr/>
          <p:nvPr/>
        </p:nvSpPr>
        <p:spPr>
          <a:xfrm>
            <a:off x="39060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09EF947-0055-761B-314A-8D48E63EFC2B}"/>
              </a:ext>
            </a:extLst>
          </p:cNvPr>
          <p:cNvSpPr txBox="1"/>
          <p:nvPr/>
        </p:nvSpPr>
        <p:spPr>
          <a:xfrm>
            <a:off x="3417604" y="4412047"/>
            <a:ext cx="976950" cy="369332"/>
          </a:xfrm>
          <a:prstGeom prst="rect">
            <a:avLst/>
          </a:prstGeom>
          <a:noFill/>
        </p:spPr>
        <p:txBody>
          <a:bodyPr wrap="square" rtlCol="0">
            <a:spAutoFit/>
          </a:bodyPr>
          <a:lstStyle/>
          <a:p>
            <a:pPr algn="ctr"/>
            <a:r>
              <a:rPr lang="en-US" dirty="0"/>
              <a:t>Table A</a:t>
            </a:r>
          </a:p>
        </p:txBody>
      </p:sp>
      <p:sp>
        <p:nvSpPr>
          <p:cNvPr id="13" name="TextBox 12">
            <a:extLst>
              <a:ext uri="{FF2B5EF4-FFF2-40B4-BE49-F238E27FC236}">
                <a16:creationId xmlns:a16="http://schemas.microsoft.com/office/drawing/2014/main" id="{428BAD90-28DD-CB14-50B0-8DCB1AC41A72}"/>
              </a:ext>
            </a:extLst>
          </p:cNvPr>
          <p:cNvSpPr txBox="1"/>
          <p:nvPr/>
        </p:nvSpPr>
        <p:spPr>
          <a:xfrm>
            <a:off x="4332004" y="4420001"/>
            <a:ext cx="976950" cy="369332"/>
          </a:xfrm>
          <a:prstGeom prst="rect">
            <a:avLst/>
          </a:prstGeom>
          <a:noFill/>
        </p:spPr>
        <p:txBody>
          <a:bodyPr wrap="square" rtlCol="0">
            <a:spAutoFit/>
          </a:bodyPr>
          <a:lstStyle/>
          <a:p>
            <a:pPr algn="ctr"/>
            <a:r>
              <a:rPr lang="en-US" dirty="0"/>
              <a:t>Table B</a:t>
            </a:r>
          </a:p>
        </p:txBody>
      </p:sp>
      <p:sp>
        <p:nvSpPr>
          <p:cNvPr id="15" name="Oval 14">
            <a:extLst>
              <a:ext uri="{FF2B5EF4-FFF2-40B4-BE49-F238E27FC236}">
                <a16:creationId xmlns:a16="http://schemas.microsoft.com/office/drawing/2014/main" id="{5AB9874A-E316-B959-5265-D044C2553531}"/>
              </a:ext>
            </a:extLst>
          </p:cNvPr>
          <p:cNvSpPr/>
          <p:nvPr/>
        </p:nvSpPr>
        <p:spPr>
          <a:xfrm>
            <a:off x="9617766" y="2370155"/>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D4BBE0-1CEC-39A2-2F4C-B073CD6CCE1C}"/>
              </a:ext>
            </a:extLst>
          </p:cNvPr>
          <p:cNvSpPr txBox="1"/>
          <p:nvPr/>
        </p:nvSpPr>
        <p:spPr>
          <a:xfrm>
            <a:off x="9129291" y="1948341"/>
            <a:ext cx="976950" cy="369332"/>
          </a:xfrm>
          <a:prstGeom prst="rect">
            <a:avLst/>
          </a:prstGeom>
          <a:noFill/>
        </p:spPr>
        <p:txBody>
          <a:bodyPr wrap="square" rtlCol="0">
            <a:spAutoFit/>
          </a:bodyPr>
          <a:lstStyle/>
          <a:p>
            <a:pPr algn="ctr"/>
            <a:r>
              <a:rPr lang="en-US" dirty="0"/>
              <a:t>Table A</a:t>
            </a:r>
          </a:p>
        </p:txBody>
      </p:sp>
      <p:sp>
        <p:nvSpPr>
          <p:cNvPr id="17" name="TextBox 16">
            <a:extLst>
              <a:ext uri="{FF2B5EF4-FFF2-40B4-BE49-F238E27FC236}">
                <a16:creationId xmlns:a16="http://schemas.microsoft.com/office/drawing/2014/main" id="{2DB78676-1EAC-2674-97E7-D657E36C8109}"/>
              </a:ext>
            </a:extLst>
          </p:cNvPr>
          <p:cNvSpPr txBox="1"/>
          <p:nvPr/>
        </p:nvSpPr>
        <p:spPr>
          <a:xfrm>
            <a:off x="10043691" y="1956295"/>
            <a:ext cx="976950" cy="369332"/>
          </a:xfrm>
          <a:prstGeom prst="rect">
            <a:avLst/>
          </a:prstGeom>
          <a:noFill/>
        </p:spPr>
        <p:txBody>
          <a:bodyPr wrap="square" rtlCol="0">
            <a:spAutoFit/>
          </a:bodyPr>
          <a:lstStyle/>
          <a:p>
            <a:pPr algn="ctr"/>
            <a:r>
              <a:rPr lang="en-US" dirty="0"/>
              <a:t>Table B</a:t>
            </a:r>
          </a:p>
        </p:txBody>
      </p:sp>
      <p:sp>
        <p:nvSpPr>
          <p:cNvPr id="18" name="Oval 17">
            <a:extLst>
              <a:ext uri="{FF2B5EF4-FFF2-40B4-BE49-F238E27FC236}">
                <a16:creationId xmlns:a16="http://schemas.microsoft.com/office/drawing/2014/main" id="{364E9D69-9E22-C8BA-F1FB-187C388F93AF}"/>
              </a:ext>
            </a:extLst>
          </p:cNvPr>
          <p:cNvSpPr/>
          <p:nvPr/>
        </p:nvSpPr>
        <p:spPr>
          <a:xfrm>
            <a:off x="8703366" y="4833861"/>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945F461-993B-FACD-5F3B-8FB0FBC9EC00}"/>
              </a:ext>
            </a:extLst>
          </p:cNvPr>
          <p:cNvSpPr/>
          <p:nvPr/>
        </p:nvSpPr>
        <p:spPr>
          <a:xfrm>
            <a:off x="9617766"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687BD5F-1430-0B42-26C9-C9D099A06E11}"/>
              </a:ext>
            </a:extLst>
          </p:cNvPr>
          <p:cNvSpPr txBox="1"/>
          <p:nvPr/>
        </p:nvSpPr>
        <p:spPr>
          <a:xfrm>
            <a:off x="9129291" y="4412047"/>
            <a:ext cx="976950" cy="369332"/>
          </a:xfrm>
          <a:prstGeom prst="rect">
            <a:avLst/>
          </a:prstGeom>
          <a:noFill/>
        </p:spPr>
        <p:txBody>
          <a:bodyPr wrap="square" rtlCol="0">
            <a:spAutoFit/>
          </a:bodyPr>
          <a:lstStyle/>
          <a:p>
            <a:pPr algn="ctr"/>
            <a:r>
              <a:rPr lang="en-US" dirty="0"/>
              <a:t>Table A</a:t>
            </a:r>
          </a:p>
        </p:txBody>
      </p:sp>
      <p:sp>
        <p:nvSpPr>
          <p:cNvPr id="21" name="TextBox 20">
            <a:extLst>
              <a:ext uri="{FF2B5EF4-FFF2-40B4-BE49-F238E27FC236}">
                <a16:creationId xmlns:a16="http://schemas.microsoft.com/office/drawing/2014/main" id="{A79F88E2-904E-F61E-2250-E786440B86F3}"/>
              </a:ext>
            </a:extLst>
          </p:cNvPr>
          <p:cNvSpPr txBox="1"/>
          <p:nvPr/>
        </p:nvSpPr>
        <p:spPr>
          <a:xfrm>
            <a:off x="10043691" y="4420001"/>
            <a:ext cx="976950" cy="369332"/>
          </a:xfrm>
          <a:prstGeom prst="rect">
            <a:avLst/>
          </a:prstGeom>
          <a:noFill/>
        </p:spPr>
        <p:txBody>
          <a:bodyPr wrap="square" rtlCol="0">
            <a:spAutoFit/>
          </a:bodyPr>
          <a:lstStyle/>
          <a:p>
            <a:pPr algn="ctr"/>
            <a:r>
              <a:rPr lang="en-US" dirty="0"/>
              <a:t>Table B</a:t>
            </a:r>
          </a:p>
        </p:txBody>
      </p:sp>
      <p:sp>
        <p:nvSpPr>
          <p:cNvPr id="22" name="TextBox 21">
            <a:extLst>
              <a:ext uri="{FF2B5EF4-FFF2-40B4-BE49-F238E27FC236}">
                <a16:creationId xmlns:a16="http://schemas.microsoft.com/office/drawing/2014/main" id="{59B7F76E-79C9-EF7B-9156-F03AF698ECEF}"/>
              </a:ext>
            </a:extLst>
          </p:cNvPr>
          <p:cNvSpPr txBox="1"/>
          <p:nvPr/>
        </p:nvSpPr>
        <p:spPr>
          <a:xfrm>
            <a:off x="526774" y="2961389"/>
            <a:ext cx="2464905" cy="646331"/>
          </a:xfrm>
          <a:prstGeom prst="rect">
            <a:avLst/>
          </a:prstGeom>
          <a:noFill/>
        </p:spPr>
        <p:txBody>
          <a:bodyPr wrap="square" rtlCol="0">
            <a:spAutoFit/>
          </a:bodyPr>
          <a:lstStyle/>
          <a:p>
            <a:r>
              <a:rPr lang="en-US" sz="3600" dirty="0"/>
              <a:t>INNER JOIN</a:t>
            </a:r>
          </a:p>
        </p:txBody>
      </p:sp>
      <p:sp>
        <p:nvSpPr>
          <p:cNvPr id="23" name="TextBox 22">
            <a:extLst>
              <a:ext uri="{FF2B5EF4-FFF2-40B4-BE49-F238E27FC236}">
                <a16:creationId xmlns:a16="http://schemas.microsoft.com/office/drawing/2014/main" id="{62AA30C1-7065-4724-0E1F-052807F8E870}"/>
              </a:ext>
            </a:extLst>
          </p:cNvPr>
          <p:cNvSpPr txBox="1"/>
          <p:nvPr/>
        </p:nvSpPr>
        <p:spPr>
          <a:xfrm>
            <a:off x="434008" y="5425095"/>
            <a:ext cx="2557671" cy="646331"/>
          </a:xfrm>
          <a:prstGeom prst="rect">
            <a:avLst/>
          </a:prstGeom>
          <a:noFill/>
        </p:spPr>
        <p:txBody>
          <a:bodyPr wrap="square" rtlCol="0">
            <a:spAutoFit/>
          </a:bodyPr>
          <a:lstStyle/>
          <a:p>
            <a:r>
              <a:rPr lang="en-US" sz="3600" dirty="0"/>
              <a:t>OUTER JOIN</a:t>
            </a:r>
          </a:p>
        </p:txBody>
      </p:sp>
      <p:sp>
        <p:nvSpPr>
          <p:cNvPr id="24" name="TextBox 23">
            <a:extLst>
              <a:ext uri="{FF2B5EF4-FFF2-40B4-BE49-F238E27FC236}">
                <a16:creationId xmlns:a16="http://schemas.microsoft.com/office/drawing/2014/main" id="{D063EC45-E998-0FB3-3514-CE412CF9C3EF}"/>
              </a:ext>
            </a:extLst>
          </p:cNvPr>
          <p:cNvSpPr txBox="1"/>
          <p:nvPr/>
        </p:nvSpPr>
        <p:spPr>
          <a:xfrm>
            <a:off x="6443870" y="2961388"/>
            <a:ext cx="2464905" cy="646331"/>
          </a:xfrm>
          <a:prstGeom prst="rect">
            <a:avLst/>
          </a:prstGeom>
          <a:noFill/>
        </p:spPr>
        <p:txBody>
          <a:bodyPr wrap="square" rtlCol="0">
            <a:spAutoFit/>
          </a:bodyPr>
          <a:lstStyle/>
          <a:p>
            <a:r>
              <a:rPr lang="en-US" sz="3600" dirty="0"/>
              <a:t>LEFT JOIN</a:t>
            </a:r>
          </a:p>
        </p:txBody>
      </p:sp>
      <p:sp>
        <p:nvSpPr>
          <p:cNvPr id="25" name="TextBox 24">
            <a:extLst>
              <a:ext uri="{FF2B5EF4-FFF2-40B4-BE49-F238E27FC236}">
                <a16:creationId xmlns:a16="http://schemas.microsoft.com/office/drawing/2014/main" id="{F36E11B8-8297-C787-012F-061C89179FC6}"/>
              </a:ext>
            </a:extLst>
          </p:cNvPr>
          <p:cNvSpPr txBox="1"/>
          <p:nvPr/>
        </p:nvSpPr>
        <p:spPr>
          <a:xfrm>
            <a:off x="6278218" y="5425094"/>
            <a:ext cx="2464905" cy="646331"/>
          </a:xfrm>
          <a:prstGeom prst="rect">
            <a:avLst/>
          </a:prstGeom>
          <a:noFill/>
        </p:spPr>
        <p:txBody>
          <a:bodyPr wrap="square" rtlCol="0">
            <a:spAutoFit/>
          </a:bodyPr>
          <a:lstStyle/>
          <a:p>
            <a:r>
              <a:rPr lang="en-US" sz="3600" dirty="0"/>
              <a:t>RIGHT JOIN</a:t>
            </a:r>
          </a:p>
        </p:txBody>
      </p:sp>
      <mc:AlternateContent xmlns:mc="http://schemas.openxmlformats.org/markup-compatibility/2006" xmlns:p14="http://schemas.microsoft.com/office/powerpoint/2010/main">
        <mc:Choice Requires="p14">
          <p:contentPart p14:bwMode="auto" r:id="rId2">
            <p14:nvContentPartPr>
              <p14:cNvPr id="29" name="Ink 28">
                <a:extLst>
                  <a:ext uri="{FF2B5EF4-FFF2-40B4-BE49-F238E27FC236}">
                    <a16:creationId xmlns:a16="http://schemas.microsoft.com/office/drawing/2014/main" id="{3CB2615B-79B0-A582-F819-91DA16BFBCE1}"/>
                  </a:ext>
                </a:extLst>
              </p14:cNvPr>
              <p14:cNvContentPartPr/>
              <p14:nvPr/>
            </p14:nvContentPartPr>
            <p14:xfrm>
              <a:off x="4003190" y="2648144"/>
              <a:ext cx="737640" cy="1240920"/>
            </p14:xfrm>
          </p:contentPart>
        </mc:Choice>
        <mc:Fallback xmlns="">
          <p:pic>
            <p:nvPicPr>
              <p:cNvPr id="29" name="Ink 28">
                <a:extLst>
                  <a:ext uri="{FF2B5EF4-FFF2-40B4-BE49-F238E27FC236}">
                    <a16:creationId xmlns:a16="http://schemas.microsoft.com/office/drawing/2014/main" id="{3CB2615B-79B0-A582-F819-91DA16BFBCE1}"/>
                  </a:ext>
                </a:extLst>
              </p:cNvPr>
              <p:cNvPicPr/>
              <p:nvPr/>
            </p:nvPicPr>
            <p:blipFill>
              <a:blip r:embed="rId3"/>
              <a:stretch>
                <a:fillRect/>
              </a:stretch>
            </p:blipFill>
            <p:spPr>
              <a:xfrm>
                <a:off x="3949190" y="2540175"/>
                <a:ext cx="845280" cy="1456497"/>
              </a:xfrm>
              <a:prstGeom prst="rect">
                <a:avLst/>
              </a:prstGeom>
            </p:spPr>
          </p:pic>
        </mc:Fallback>
      </mc:AlternateContent>
      <p:sp>
        <p:nvSpPr>
          <p:cNvPr id="14" name="Oval 13">
            <a:extLst>
              <a:ext uri="{FF2B5EF4-FFF2-40B4-BE49-F238E27FC236}">
                <a16:creationId xmlns:a16="http://schemas.microsoft.com/office/drawing/2014/main" id="{73377788-A211-9FC4-F001-CBB96BD0C757}"/>
              </a:ext>
            </a:extLst>
          </p:cNvPr>
          <p:cNvSpPr/>
          <p:nvPr/>
        </p:nvSpPr>
        <p:spPr>
          <a:xfrm>
            <a:off x="8703366" y="2370155"/>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D28AF4-FEF6-EF39-EB7F-2EAD2842740B}"/>
              </a:ext>
            </a:extLst>
          </p:cNvPr>
          <p:cNvSpPr txBox="1"/>
          <p:nvPr/>
        </p:nvSpPr>
        <p:spPr>
          <a:xfrm>
            <a:off x="434008" y="3600628"/>
            <a:ext cx="2690261" cy="707886"/>
          </a:xfrm>
          <a:prstGeom prst="rect">
            <a:avLst/>
          </a:prstGeom>
          <a:noFill/>
        </p:spPr>
        <p:txBody>
          <a:bodyPr wrap="square" rtlCol="0">
            <a:spAutoFit/>
          </a:bodyPr>
          <a:lstStyle/>
          <a:p>
            <a:r>
              <a:rPr lang="en-US" sz="2000" b="1" dirty="0" err="1"/>
              <a:t>inner_join</a:t>
            </a:r>
            <a:r>
              <a:rPr lang="en-US" sz="2000" b="1" dirty="0"/>
              <a:t>(A, B, </a:t>
            </a:r>
          </a:p>
          <a:p>
            <a:r>
              <a:rPr lang="en-US" sz="2000" b="1" dirty="0"/>
              <a:t>by = c(“key” = “key”)</a:t>
            </a:r>
          </a:p>
        </p:txBody>
      </p:sp>
      <p:sp>
        <p:nvSpPr>
          <p:cNvPr id="4" name="TextBox 3">
            <a:extLst>
              <a:ext uri="{FF2B5EF4-FFF2-40B4-BE49-F238E27FC236}">
                <a16:creationId xmlns:a16="http://schemas.microsoft.com/office/drawing/2014/main" id="{A87C526E-9DB7-C174-D0AA-F7A964669131}"/>
              </a:ext>
            </a:extLst>
          </p:cNvPr>
          <p:cNvSpPr txBox="1"/>
          <p:nvPr/>
        </p:nvSpPr>
        <p:spPr>
          <a:xfrm>
            <a:off x="6228488" y="3597615"/>
            <a:ext cx="2690261" cy="707886"/>
          </a:xfrm>
          <a:prstGeom prst="rect">
            <a:avLst/>
          </a:prstGeom>
          <a:noFill/>
        </p:spPr>
        <p:txBody>
          <a:bodyPr wrap="square" rtlCol="0">
            <a:spAutoFit/>
          </a:bodyPr>
          <a:lstStyle/>
          <a:p>
            <a:r>
              <a:rPr lang="en-US" sz="2000" b="1" dirty="0" err="1"/>
              <a:t>left_join</a:t>
            </a:r>
            <a:r>
              <a:rPr lang="en-US" sz="2000" b="1" dirty="0"/>
              <a:t>(A, B, </a:t>
            </a:r>
          </a:p>
          <a:p>
            <a:r>
              <a:rPr lang="en-US" sz="2000" b="1" dirty="0"/>
              <a:t>by = c(“key” = “key”)</a:t>
            </a:r>
          </a:p>
        </p:txBody>
      </p:sp>
      <p:sp>
        <p:nvSpPr>
          <p:cNvPr id="5" name="TextBox 4">
            <a:extLst>
              <a:ext uri="{FF2B5EF4-FFF2-40B4-BE49-F238E27FC236}">
                <a16:creationId xmlns:a16="http://schemas.microsoft.com/office/drawing/2014/main" id="{5110349F-CC92-C953-A71A-ED480EAAEB4F}"/>
              </a:ext>
            </a:extLst>
          </p:cNvPr>
          <p:cNvSpPr txBox="1"/>
          <p:nvPr/>
        </p:nvSpPr>
        <p:spPr>
          <a:xfrm>
            <a:off x="6228489" y="5988783"/>
            <a:ext cx="2680286" cy="707886"/>
          </a:xfrm>
          <a:prstGeom prst="rect">
            <a:avLst/>
          </a:prstGeom>
          <a:noFill/>
        </p:spPr>
        <p:txBody>
          <a:bodyPr wrap="square" rtlCol="0">
            <a:spAutoFit/>
          </a:bodyPr>
          <a:lstStyle/>
          <a:p>
            <a:r>
              <a:rPr lang="en-US" sz="2000" b="1" dirty="0" err="1"/>
              <a:t>right_join</a:t>
            </a:r>
            <a:r>
              <a:rPr lang="en-US" sz="2000" b="1" dirty="0"/>
              <a:t>(A, B, </a:t>
            </a:r>
          </a:p>
          <a:p>
            <a:r>
              <a:rPr lang="en-US" sz="2000" b="1" dirty="0"/>
              <a:t>by = c(“key” = “key”)</a:t>
            </a:r>
          </a:p>
        </p:txBody>
      </p:sp>
      <p:sp>
        <p:nvSpPr>
          <p:cNvPr id="26" name="TextBox 25">
            <a:extLst>
              <a:ext uri="{FF2B5EF4-FFF2-40B4-BE49-F238E27FC236}">
                <a16:creationId xmlns:a16="http://schemas.microsoft.com/office/drawing/2014/main" id="{2D5A67C5-88DB-6B42-32C2-F34B9125A92B}"/>
              </a:ext>
            </a:extLst>
          </p:cNvPr>
          <p:cNvSpPr txBox="1"/>
          <p:nvPr/>
        </p:nvSpPr>
        <p:spPr>
          <a:xfrm>
            <a:off x="430764" y="5988782"/>
            <a:ext cx="2600672" cy="707886"/>
          </a:xfrm>
          <a:prstGeom prst="rect">
            <a:avLst/>
          </a:prstGeom>
          <a:noFill/>
        </p:spPr>
        <p:txBody>
          <a:bodyPr wrap="square" rtlCol="0">
            <a:spAutoFit/>
          </a:bodyPr>
          <a:lstStyle/>
          <a:p>
            <a:r>
              <a:rPr lang="en-US" sz="2000" b="1" dirty="0" err="1"/>
              <a:t>full_join</a:t>
            </a:r>
            <a:r>
              <a:rPr lang="en-US" sz="2000" b="1" dirty="0"/>
              <a:t>(A, B, </a:t>
            </a:r>
          </a:p>
          <a:p>
            <a:r>
              <a:rPr lang="en-US" sz="2000" b="1" dirty="0"/>
              <a:t>by = c(“key” = “key”)</a:t>
            </a:r>
          </a:p>
        </p:txBody>
      </p:sp>
      <p:sp>
        <p:nvSpPr>
          <p:cNvPr id="28" name="Rectangle 27">
            <a:extLst>
              <a:ext uri="{FF2B5EF4-FFF2-40B4-BE49-F238E27FC236}">
                <a16:creationId xmlns:a16="http://schemas.microsoft.com/office/drawing/2014/main" id="{BDBF6A03-592A-117C-3BAF-7B90E56B6EBB}"/>
              </a:ext>
            </a:extLst>
          </p:cNvPr>
          <p:cNvSpPr/>
          <p:nvPr/>
        </p:nvSpPr>
        <p:spPr>
          <a:xfrm>
            <a:off x="6096000" y="1948341"/>
            <a:ext cx="5701748" cy="2471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BDFF5A-3E32-2BDD-1726-DE79C3F76813}"/>
              </a:ext>
            </a:extLst>
          </p:cNvPr>
          <p:cNvSpPr/>
          <p:nvPr/>
        </p:nvSpPr>
        <p:spPr>
          <a:xfrm>
            <a:off x="222174" y="4386340"/>
            <a:ext cx="5701748" cy="2471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13530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Join Functions Can Match On Variable Names but It’s Safer to Specify Keys</a:t>
            </a:r>
          </a:p>
        </p:txBody>
      </p:sp>
      <p:sp>
        <p:nvSpPr>
          <p:cNvPr id="7" name="Rectangle 6">
            <a:extLst>
              <a:ext uri="{FF2B5EF4-FFF2-40B4-BE49-F238E27FC236}">
                <a16:creationId xmlns:a16="http://schemas.microsoft.com/office/drawing/2014/main" id="{1B0A0203-0E04-771A-E474-60EF4EE28990}"/>
              </a:ext>
            </a:extLst>
          </p:cNvPr>
          <p:cNvSpPr/>
          <p:nvPr/>
        </p:nvSpPr>
        <p:spPr>
          <a:xfrm>
            <a:off x="372717" y="3429000"/>
            <a:ext cx="11446565" cy="51007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a:t>
            </a:r>
          </a:p>
        </p:txBody>
      </p:sp>
      <p:sp>
        <p:nvSpPr>
          <p:cNvPr id="4" name="Rectangle 3">
            <a:extLst>
              <a:ext uri="{FF2B5EF4-FFF2-40B4-BE49-F238E27FC236}">
                <a16:creationId xmlns:a16="http://schemas.microsoft.com/office/drawing/2014/main" id="{6D6C9FE0-DCCA-1CED-9A94-7801DA5CA796}"/>
              </a:ext>
            </a:extLst>
          </p:cNvPr>
          <p:cNvSpPr/>
          <p:nvPr/>
        </p:nvSpPr>
        <p:spPr>
          <a:xfrm>
            <a:off x="2546469" y="2364718"/>
            <a:ext cx="6377609" cy="733109"/>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a:t>
            </a:r>
          </a:p>
        </p:txBody>
      </p:sp>
      <p:sp>
        <p:nvSpPr>
          <p:cNvPr id="5" name="Rectangle 4">
            <a:extLst>
              <a:ext uri="{FF2B5EF4-FFF2-40B4-BE49-F238E27FC236}">
                <a16:creationId xmlns:a16="http://schemas.microsoft.com/office/drawing/2014/main" id="{DC71C73A-37A8-594E-F050-1305DFD197CA}"/>
              </a:ext>
            </a:extLst>
          </p:cNvPr>
          <p:cNvSpPr/>
          <p:nvPr/>
        </p:nvSpPr>
        <p:spPr>
          <a:xfrm>
            <a:off x="886634" y="4320734"/>
            <a:ext cx="9697278" cy="111398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p>
          <a:p>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 “</a:t>
            </a:r>
            <a:r>
              <a:rPr lang="en-US" sz="2400" dirty="0" err="1">
                <a:solidFill>
                  <a:schemeClr val="accent4"/>
                </a:solidFill>
              </a:rPr>
              <a:t>batch_name</a:t>
            </a:r>
            <a:r>
              <a:rPr lang="en-US" sz="2400" dirty="0">
                <a:solidFill>
                  <a:schemeClr val="accent4"/>
                </a:solidFill>
              </a:rPr>
              <a:t>”, </a:t>
            </a:r>
          </a:p>
          <a:p>
            <a:r>
              <a:rPr lang="en-US" sz="2400" dirty="0">
                <a:solidFill>
                  <a:schemeClr val="accent4"/>
                </a:solidFill>
              </a:rPr>
              <a:t>									 "</a:t>
            </a:r>
            <a:r>
              <a:rPr lang="en-US" sz="2400" dirty="0" err="1">
                <a:solidFill>
                  <a:schemeClr val="accent4"/>
                </a:solidFill>
              </a:rPr>
              <a:t>compound_name</a:t>
            </a:r>
            <a:r>
              <a:rPr lang="en-US" sz="2400" dirty="0">
                <a:solidFill>
                  <a:schemeClr val="accent4"/>
                </a:solidFill>
              </a:rPr>
              <a:t>” = “</a:t>
            </a:r>
            <a:r>
              <a:rPr lang="en-US" sz="2400" dirty="0" err="1">
                <a:solidFill>
                  <a:schemeClr val="accent4"/>
                </a:solidFill>
              </a:rPr>
              <a:t>compound_name</a:t>
            </a:r>
            <a:r>
              <a:rPr lang="en-US" sz="2400" dirty="0">
                <a:solidFill>
                  <a:schemeClr val="accent4"/>
                </a:solidFill>
              </a:rPr>
              <a:t>”)</a:t>
            </a:r>
            <a:r>
              <a:rPr lang="en-US" sz="2400" dirty="0">
                <a:solidFill>
                  <a:schemeClr val="tx1"/>
                </a:solidFill>
              </a:rPr>
              <a:t>)</a:t>
            </a:r>
          </a:p>
        </p:txBody>
      </p:sp>
      <p:sp>
        <p:nvSpPr>
          <p:cNvPr id="6" name="Google Shape;172;p20">
            <a:extLst>
              <a:ext uri="{FF2B5EF4-FFF2-40B4-BE49-F238E27FC236}">
                <a16:creationId xmlns:a16="http://schemas.microsoft.com/office/drawing/2014/main" id="{F0D8AA0C-1C7D-8E8B-1A44-FB0BE6F84733}"/>
              </a:ext>
            </a:extLst>
          </p:cNvPr>
          <p:cNvSpPr/>
          <p:nvPr/>
        </p:nvSpPr>
        <p:spPr>
          <a:xfrm>
            <a:off x="5536082" y="5337313"/>
            <a:ext cx="3840688" cy="1463440"/>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8" name="Google Shape;173;p20">
            <a:extLst>
              <a:ext uri="{FF2B5EF4-FFF2-40B4-BE49-F238E27FC236}">
                <a16:creationId xmlns:a16="http://schemas.microsoft.com/office/drawing/2014/main" id="{7FDB684E-5667-0DE4-D86C-EBEDED3338F0}"/>
              </a:ext>
            </a:extLst>
          </p:cNvPr>
          <p:cNvSpPr txBox="1"/>
          <p:nvPr/>
        </p:nvSpPr>
        <p:spPr>
          <a:xfrm>
            <a:off x="5616296" y="5815878"/>
            <a:ext cx="3760474" cy="913812"/>
          </a:xfrm>
          <a:prstGeom prst="rect">
            <a:avLst/>
          </a:prstGeom>
          <a:noFill/>
          <a:ln>
            <a:noFill/>
          </a:ln>
        </p:spPr>
        <p:txBody>
          <a:bodyPr spcFirstLastPara="1" wrap="square" lIns="0" tIns="8504" rIns="0" bIns="0" anchor="t" anchorCtr="0">
            <a:noAutofit/>
          </a:bodyPr>
          <a:lstStyle/>
          <a:p>
            <a:pPr algn="ctr">
              <a:lnSpc>
                <a:spcPct val="116753"/>
              </a:lnSpc>
            </a:pPr>
            <a:r>
              <a:rPr lang="en-US" sz="2400" b="1" dirty="0">
                <a:solidFill>
                  <a:srgbClr val="FFFFFF"/>
                </a:solidFill>
                <a:ea typeface="Trebuchet MS"/>
                <a:cs typeface="Trebuchet MS"/>
                <a:sym typeface="Trebuchet MS"/>
              </a:rPr>
              <a:t>syntax when variable names don’t match</a:t>
            </a:r>
            <a:endParaRPr sz="2400" dirty="0">
              <a:ea typeface="Trebuchet MS"/>
              <a:cs typeface="Trebuchet MS"/>
              <a:sym typeface="Trebuchet MS"/>
            </a:endParaRPr>
          </a:p>
        </p:txBody>
      </p:sp>
    </p:spTree>
    <p:extLst>
      <p:ext uri="{BB962C8B-B14F-4D97-AF65-F5344CB8AC3E}">
        <p14:creationId xmlns:p14="http://schemas.microsoft.com/office/powerpoint/2010/main" val="3792320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750F-2B0F-3F33-7F72-9F1C4A00B52B}"/>
              </a:ext>
            </a:extLst>
          </p:cNvPr>
          <p:cNvSpPr>
            <a:spLocks noGrp="1"/>
          </p:cNvSpPr>
          <p:nvPr>
            <p:ph type="title"/>
          </p:nvPr>
        </p:nvSpPr>
        <p:spPr/>
        <p:txBody>
          <a:bodyPr/>
          <a:lstStyle/>
          <a:p>
            <a:r>
              <a:rPr lang="en-US" dirty="0"/>
              <a:t>There are Many “Dialects” of SQL</a:t>
            </a:r>
          </a:p>
        </p:txBody>
      </p:sp>
      <p:sp>
        <p:nvSpPr>
          <p:cNvPr id="3" name="Content Placeholder 2">
            <a:extLst>
              <a:ext uri="{FF2B5EF4-FFF2-40B4-BE49-F238E27FC236}">
                <a16:creationId xmlns:a16="http://schemas.microsoft.com/office/drawing/2014/main" id="{9F783EDE-01E8-0647-07EC-D93ABE4E77A4}"/>
              </a:ext>
            </a:extLst>
          </p:cNvPr>
          <p:cNvSpPr>
            <a:spLocks noGrp="1"/>
          </p:cNvSpPr>
          <p:nvPr>
            <p:ph idx="1"/>
          </p:nvPr>
        </p:nvSpPr>
        <p:spPr/>
        <p:txBody>
          <a:bodyPr/>
          <a:lstStyle/>
          <a:p>
            <a:r>
              <a:rPr lang="en-US" dirty="0"/>
              <a:t>Companies and open source projects have developed different approaches to database management with same underlying relational DB principles</a:t>
            </a:r>
          </a:p>
          <a:p>
            <a:r>
              <a:rPr lang="en-US" dirty="0"/>
              <a:t>Each solution’s SQL has a slightly different syntax:</a:t>
            </a:r>
          </a:p>
          <a:p>
            <a:pPr lvl="1"/>
            <a:r>
              <a:rPr lang="en-US" dirty="0"/>
              <a:t>PostgreSQL</a:t>
            </a:r>
          </a:p>
          <a:p>
            <a:pPr lvl="1"/>
            <a:r>
              <a:rPr lang="en-US" dirty="0"/>
              <a:t>Microsoft SQL Server</a:t>
            </a:r>
          </a:p>
          <a:p>
            <a:pPr lvl="1"/>
            <a:r>
              <a:rPr lang="en-US" dirty="0"/>
              <a:t>Oracle</a:t>
            </a:r>
          </a:p>
          <a:p>
            <a:pPr lvl="1"/>
            <a:r>
              <a:rPr lang="en-US" dirty="0"/>
              <a:t>MySQL</a:t>
            </a:r>
          </a:p>
          <a:p>
            <a:pPr lvl="1"/>
            <a:r>
              <a:rPr lang="en-US" b="1" dirty="0"/>
              <a:t>SQLite</a:t>
            </a:r>
          </a:p>
        </p:txBody>
      </p:sp>
    </p:spTree>
    <p:extLst>
      <p:ext uri="{BB962C8B-B14F-4D97-AF65-F5344CB8AC3E}">
        <p14:creationId xmlns:p14="http://schemas.microsoft.com/office/powerpoint/2010/main" val="2424730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9E93-1748-CD49-7B17-2593B2C2BC79}"/>
              </a:ext>
            </a:extLst>
          </p:cNvPr>
          <p:cNvSpPr>
            <a:spLocks noGrp="1"/>
          </p:cNvSpPr>
          <p:nvPr>
            <p:ph type="title"/>
          </p:nvPr>
        </p:nvSpPr>
        <p:spPr/>
        <p:txBody>
          <a:bodyPr/>
          <a:lstStyle/>
          <a:p>
            <a:r>
              <a:rPr lang="en-US" dirty="0"/>
              <a:t>Reminder: Some Functions may require that data be collected into environment</a:t>
            </a:r>
          </a:p>
        </p:txBody>
      </p:sp>
      <p:sp>
        <p:nvSpPr>
          <p:cNvPr id="3" name="Content Placeholder 2">
            <a:extLst>
              <a:ext uri="{FF2B5EF4-FFF2-40B4-BE49-F238E27FC236}">
                <a16:creationId xmlns:a16="http://schemas.microsoft.com/office/drawing/2014/main" id="{2E7AA1AB-2E7E-970E-7F9F-191C1443D699}"/>
              </a:ext>
            </a:extLst>
          </p:cNvPr>
          <p:cNvSpPr>
            <a:spLocks noGrp="1"/>
          </p:cNvSpPr>
          <p:nvPr>
            <p:ph idx="1"/>
          </p:nvPr>
        </p:nvSpPr>
        <p:spPr>
          <a:xfrm>
            <a:off x="1024127" y="4083195"/>
            <a:ext cx="9720073" cy="742254"/>
          </a:xfrm>
        </p:spPr>
        <p:txBody>
          <a:bodyPr>
            <a:normAutofit/>
          </a:bodyPr>
          <a:lstStyle/>
          <a:p>
            <a:pPr algn="ctr"/>
            <a:r>
              <a:rPr lang="en-US" sz="3600" dirty="0"/>
              <a:t>is not equivalent to</a:t>
            </a:r>
          </a:p>
        </p:txBody>
      </p:sp>
      <p:sp>
        <p:nvSpPr>
          <p:cNvPr id="4" name="Rectangle 3">
            <a:extLst>
              <a:ext uri="{FF2B5EF4-FFF2-40B4-BE49-F238E27FC236}">
                <a16:creationId xmlns:a16="http://schemas.microsoft.com/office/drawing/2014/main" id="{6545612A-0434-53E8-1DA2-C1A4AD51C04E}"/>
              </a:ext>
            </a:extLst>
          </p:cNvPr>
          <p:cNvSpPr/>
          <p:nvPr/>
        </p:nvSpPr>
        <p:spPr>
          <a:xfrm>
            <a:off x="372717" y="2733261"/>
            <a:ext cx="11446565" cy="100166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a:t>
            </a:r>
          </a:p>
          <a:p>
            <a:r>
              <a:rPr lang="en-US" sz="2400" dirty="0">
                <a:solidFill>
                  <a:schemeClr val="tx1"/>
                </a:solidFill>
              </a:rPr>
              <a:t>summary(</a:t>
            </a:r>
            <a:r>
              <a:rPr lang="en-US" sz="2400" dirty="0" err="1">
                <a:solidFill>
                  <a:schemeClr val="tx1"/>
                </a:solidFill>
              </a:rPr>
              <a:t>batch_sample</a:t>
            </a:r>
            <a:r>
              <a:rPr lang="en-US" sz="2400" dirty="0">
                <a:solidFill>
                  <a:schemeClr val="tx1"/>
                </a:solidFill>
              </a:rPr>
              <a:t>)</a:t>
            </a:r>
          </a:p>
        </p:txBody>
      </p:sp>
      <p:sp>
        <p:nvSpPr>
          <p:cNvPr id="5" name="Rectangle 4">
            <a:extLst>
              <a:ext uri="{FF2B5EF4-FFF2-40B4-BE49-F238E27FC236}">
                <a16:creationId xmlns:a16="http://schemas.microsoft.com/office/drawing/2014/main" id="{31FB62C0-81A1-3DA1-3C82-4D6DC1B3AE9A}"/>
              </a:ext>
            </a:extLst>
          </p:cNvPr>
          <p:cNvSpPr/>
          <p:nvPr/>
        </p:nvSpPr>
        <p:spPr>
          <a:xfrm>
            <a:off x="137491" y="5094205"/>
            <a:ext cx="11917016" cy="1178579"/>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 |&gt;</a:t>
            </a:r>
          </a:p>
          <a:p>
            <a:r>
              <a:rPr lang="en-US" sz="2400" dirty="0">
                <a:solidFill>
                  <a:schemeClr val="tx1"/>
                </a:solidFill>
              </a:rPr>
              <a:t>	collect()</a:t>
            </a:r>
          </a:p>
          <a:p>
            <a:r>
              <a:rPr lang="en-US" sz="2400" dirty="0">
                <a:solidFill>
                  <a:schemeClr val="tx1"/>
                </a:solidFill>
              </a:rPr>
              <a:t>summary(</a:t>
            </a:r>
            <a:r>
              <a:rPr lang="en-US" sz="2400" dirty="0" err="1">
                <a:solidFill>
                  <a:schemeClr val="tx1"/>
                </a:solidFill>
              </a:rPr>
              <a:t>batch_sample</a:t>
            </a:r>
            <a:r>
              <a:rPr lang="en-US" sz="2400" dirty="0">
                <a:solidFill>
                  <a:schemeClr val="tx1"/>
                </a:solidFill>
              </a:rPr>
              <a:t>)</a:t>
            </a:r>
          </a:p>
        </p:txBody>
      </p:sp>
    </p:spTree>
    <p:extLst>
      <p:ext uri="{BB962C8B-B14F-4D97-AF65-F5344CB8AC3E}">
        <p14:creationId xmlns:p14="http://schemas.microsoft.com/office/powerpoint/2010/main" val="1343349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EFDF-93C2-5D74-509C-233BBA5CDE0A}"/>
              </a:ext>
            </a:extLst>
          </p:cNvPr>
          <p:cNvSpPr>
            <a:spLocks noGrp="1"/>
          </p:cNvSpPr>
          <p:nvPr>
            <p:ph type="title"/>
          </p:nvPr>
        </p:nvSpPr>
        <p:spPr/>
        <p:txBody>
          <a:bodyPr/>
          <a:lstStyle/>
          <a:p>
            <a:r>
              <a:rPr lang="en-US" dirty="0"/>
              <a:t>Use </a:t>
            </a:r>
            <a:r>
              <a:rPr lang="en-US" dirty="0" err="1"/>
              <a:t>full_join</a:t>
            </a:r>
            <a:r>
              <a:rPr lang="en-US" dirty="0"/>
              <a:t> when exploring whether there are data not joined by keys</a:t>
            </a:r>
          </a:p>
        </p:txBody>
      </p:sp>
      <p:sp>
        <p:nvSpPr>
          <p:cNvPr id="4" name="Rectangle 3">
            <a:extLst>
              <a:ext uri="{FF2B5EF4-FFF2-40B4-BE49-F238E27FC236}">
                <a16:creationId xmlns:a16="http://schemas.microsoft.com/office/drawing/2014/main" id="{5A8E5968-4CAA-6D4F-A10B-0B0CB21DE884}"/>
              </a:ext>
            </a:extLst>
          </p:cNvPr>
          <p:cNvSpPr/>
          <p:nvPr/>
        </p:nvSpPr>
        <p:spPr>
          <a:xfrm>
            <a:off x="64604" y="3309729"/>
            <a:ext cx="12062791" cy="1212573"/>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sample_peak_with_IS</a:t>
            </a:r>
            <a:r>
              <a:rPr lang="en-US" sz="2400" dirty="0">
                <a:solidFill>
                  <a:schemeClr val="tx1"/>
                </a:solidFill>
              </a:rPr>
              <a:t> &lt;- </a:t>
            </a:r>
            <a:r>
              <a:rPr lang="en-US" sz="2400" dirty="0" err="1">
                <a:solidFill>
                  <a:schemeClr val="tx1"/>
                </a:solidFill>
              </a:rPr>
              <a:t>full_join</a:t>
            </a:r>
            <a:r>
              <a:rPr lang="en-US" sz="2400" dirty="0">
                <a:solidFill>
                  <a:schemeClr val="tx1"/>
                </a:solidFill>
              </a:rPr>
              <a:t>(</a:t>
            </a:r>
            <a:r>
              <a:rPr lang="en-US" sz="2400" dirty="0" err="1">
                <a:solidFill>
                  <a:schemeClr val="accent1"/>
                </a:solidFill>
              </a:rPr>
              <a:t>sample_sql</a:t>
            </a:r>
            <a:r>
              <a:rPr lang="en-US" sz="2400" dirty="0">
                <a:solidFill>
                  <a:schemeClr val="tx1"/>
                </a:solidFill>
              </a:rPr>
              <a:t>, </a:t>
            </a:r>
            <a:r>
              <a:rPr lang="en-US" sz="2400" dirty="0" err="1">
                <a:solidFill>
                  <a:schemeClr val="accent1"/>
                </a:solidFill>
              </a:rPr>
              <a:t>peak_sql</a:t>
            </a:r>
            <a:r>
              <a:rPr lang="en-US" sz="2400" dirty="0">
                <a:solidFill>
                  <a:schemeClr val="tx1"/>
                </a:solidFill>
              </a:rPr>
              <a:t>, </a:t>
            </a:r>
          </a:p>
          <a:p>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sample_name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 |&gt; </a:t>
            </a:r>
          </a:p>
          <a:p>
            <a:r>
              <a:rPr lang="en-US" sz="2400" dirty="0">
                <a:solidFill>
                  <a:schemeClr val="tx1"/>
                </a:solidFill>
              </a:rPr>
              <a:t>  collect()</a:t>
            </a:r>
          </a:p>
        </p:txBody>
      </p:sp>
      <p:sp>
        <p:nvSpPr>
          <p:cNvPr id="5" name="TextBox 4">
            <a:extLst>
              <a:ext uri="{FF2B5EF4-FFF2-40B4-BE49-F238E27FC236}">
                <a16:creationId xmlns:a16="http://schemas.microsoft.com/office/drawing/2014/main" id="{1E76A56C-F137-D564-0539-A6E701045F83}"/>
              </a:ext>
            </a:extLst>
          </p:cNvPr>
          <p:cNvSpPr txBox="1"/>
          <p:nvPr/>
        </p:nvSpPr>
        <p:spPr>
          <a:xfrm>
            <a:off x="2027583" y="4989443"/>
            <a:ext cx="8547652" cy="1200329"/>
          </a:xfrm>
          <a:prstGeom prst="rect">
            <a:avLst/>
          </a:prstGeom>
          <a:noFill/>
        </p:spPr>
        <p:txBody>
          <a:bodyPr wrap="square" rtlCol="0">
            <a:spAutoFit/>
          </a:bodyPr>
          <a:lstStyle/>
          <a:p>
            <a:pPr algn="ctr"/>
            <a:r>
              <a:rPr lang="en-US" sz="3600" dirty="0"/>
              <a:t>Internal standard data are not joined by </a:t>
            </a:r>
            <a:r>
              <a:rPr lang="en-US" sz="3600" dirty="0" err="1"/>
              <a:t>compound_name</a:t>
            </a:r>
            <a:endParaRPr lang="en-US" sz="3600" dirty="0"/>
          </a:p>
        </p:txBody>
      </p:sp>
    </p:spTree>
    <p:extLst>
      <p:ext uri="{BB962C8B-B14F-4D97-AF65-F5344CB8AC3E}">
        <p14:creationId xmlns:p14="http://schemas.microsoft.com/office/powerpoint/2010/main" val="526232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BBC3-C715-9C8A-F624-40D681D4A2B2}"/>
              </a:ext>
            </a:extLst>
          </p:cNvPr>
          <p:cNvSpPr>
            <a:spLocks noGrp="1"/>
          </p:cNvSpPr>
          <p:nvPr>
            <p:ph type="title"/>
          </p:nvPr>
        </p:nvSpPr>
        <p:spPr/>
        <p:txBody>
          <a:bodyPr/>
          <a:lstStyle/>
          <a:p>
            <a:r>
              <a:rPr lang="en-US" dirty="0"/>
              <a:t>Exercise 5</a:t>
            </a:r>
          </a:p>
        </p:txBody>
      </p:sp>
      <p:sp>
        <p:nvSpPr>
          <p:cNvPr id="3" name="Content Placeholder 2">
            <a:extLst>
              <a:ext uri="{FF2B5EF4-FFF2-40B4-BE49-F238E27FC236}">
                <a16:creationId xmlns:a16="http://schemas.microsoft.com/office/drawing/2014/main" id="{95B41001-047C-F024-043E-A48D0D16C4FA}"/>
              </a:ext>
            </a:extLst>
          </p:cNvPr>
          <p:cNvSpPr>
            <a:spLocks noGrp="1"/>
          </p:cNvSpPr>
          <p:nvPr>
            <p:ph idx="1"/>
          </p:nvPr>
        </p:nvSpPr>
        <p:spPr/>
        <p:txBody>
          <a:bodyPr/>
          <a:lstStyle/>
          <a:p>
            <a:r>
              <a:rPr lang="en-US" dirty="0"/>
              <a:t>We are interested in investigating the acceptance criteria for peak areas for our quantifier and qualifier data. We would like to focus on the standards with an expected concentration of 100 and review the peak area distributions for both quant and qual data. We are going to only focus on the compounds of interest and not internal standard data (internal standards use a different </a:t>
            </a:r>
            <a:r>
              <a:rPr lang="en-US" dirty="0" err="1"/>
              <a:t>compound_name</a:t>
            </a:r>
            <a:r>
              <a:rPr lang="en-US" dirty="0"/>
              <a:t>). </a:t>
            </a:r>
            <a:r>
              <a:rPr lang="en-US" b="1" dirty="0"/>
              <a:t>Use filter to subset the sample data to only standards with an expected concentration of 100 and then join the sample and peak tables. Plot histograms of the peak areas for quantifier and qualifier ions (separately).</a:t>
            </a:r>
          </a:p>
        </p:txBody>
      </p:sp>
    </p:spTree>
    <p:extLst>
      <p:ext uri="{BB962C8B-B14F-4D97-AF65-F5344CB8AC3E}">
        <p14:creationId xmlns:p14="http://schemas.microsoft.com/office/powerpoint/2010/main" val="3103939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606D-BC08-5465-5930-FAEBA8CCF94B}"/>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463D0C4E-A7D1-6DE7-83BC-754DCC29C06C}"/>
              </a:ext>
            </a:extLst>
          </p:cNvPr>
          <p:cNvSpPr>
            <a:spLocks noGrp="1"/>
          </p:cNvSpPr>
          <p:nvPr>
            <p:ph idx="1"/>
          </p:nvPr>
        </p:nvSpPr>
        <p:spPr/>
        <p:txBody>
          <a:bodyPr/>
          <a:lstStyle/>
          <a:p>
            <a:pPr marL="514350" indent="-514350">
              <a:buFont typeface="+mj-lt"/>
              <a:buAutoNum type="arabicPeriod"/>
            </a:pPr>
            <a:r>
              <a:rPr lang="en-US" dirty="0"/>
              <a:t>Explain the benefits of SQLite as a specific database system for smaller scale data</a:t>
            </a:r>
          </a:p>
          <a:p>
            <a:pPr marL="514350" indent="-514350">
              <a:buFont typeface="+mj-lt"/>
              <a:buAutoNum type="arabicPeriod"/>
            </a:pPr>
            <a:r>
              <a:rPr lang="en-US" dirty="0"/>
              <a:t>Connect to and query a database using functions in the DBI package</a:t>
            </a:r>
          </a:p>
          <a:p>
            <a:pPr marL="514350" indent="-514350">
              <a:buFont typeface="+mj-lt"/>
              <a:buAutoNum type="arabicPeriod"/>
            </a:pPr>
            <a:r>
              <a:rPr lang="en-US" dirty="0"/>
              <a:t>Manipulate data stored within a database using </a:t>
            </a:r>
            <a:r>
              <a:rPr lang="en-US" dirty="0" err="1"/>
              <a:t>dplyr</a:t>
            </a:r>
            <a:r>
              <a:rPr lang="en-US" dirty="0"/>
              <a:t> functions</a:t>
            </a:r>
          </a:p>
          <a:p>
            <a:pPr marL="514350" indent="-514350">
              <a:buFont typeface="+mj-lt"/>
              <a:buAutoNum type="arabicPeriod"/>
            </a:pPr>
            <a:r>
              <a:rPr lang="en-US" dirty="0"/>
              <a:t>Join data from multiple relational databases to build a data set that can be analyzed</a:t>
            </a:r>
          </a:p>
        </p:txBody>
      </p:sp>
    </p:spTree>
    <p:extLst>
      <p:ext uri="{BB962C8B-B14F-4D97-AF65-F5344CB8AC3E}">
        <p14:creationId xmlns:p14="http://schemas.microsoft.com/office/powerpoint/2010/main" val="1119249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AEB9-B194-5E2B-5872-C49EA65909F7}"/>
              </a:ext>
            </a:extLst>
          </p:cNvPr>
          <p:cNvSpPr>
            <a:spLocks noGrp="1"/>
          </p:cNvSpPr>
          <p:nvPr>
            <p:ph type="title"/>
          </p:nvPr>
        </p:nvSpPr>
        <p:spPr/>
        <p:txBody>
          <a:bodyPr/>
          <a:lstStyle/>
          <a:p>
            <a:r>
              <a:rPr lang="en-US" dirty="0"/>
              <a:t>What Else? Local vs. Remote Databases</a:t>
            </a:r>
          </a:p>
        </p:txBody>
      </p:sp>
      <p:sp>
        <p:nvSpPr>
          <p:cNvPr id="4" name="Text Placeholder 2">
            <a:extLst>
              <a:ext uri="{FF2B5EF4-FFF2-40B4-BE49-F238E27FC236}">
                <a16:creationId xmlns:a16="http://schemas.microsoft.com/office/drawing/2014/main" id="{7CC18738-DE82-E927-28EB-C42F11F48431}"/>
              </a:ext>
            </a:extLst>
          </p:cNvPr>
          <p:cNvSpPr txBox="1">
            <a:spLocks/>
          </p:cNvSpPr>
          <p:nvPr/>
        </p:nvSpPr>
        <p:spPr>
          <a:xfrm>
            <a:off x="3051517" y="3719616"/>
            <a:ext cx="8271236" cy="273198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3600" dirty="0"/>
              <a:t>Consider creating a lightweight local database in these scenarios:</a:t>
            </a:r>
          </a:p>
          <a:p>
            <a:pPr lvl="1"/>
            <a:r>
              <a:rPr lang="en-US" sz="2800" dirty="0"/>
              <a:t>A large number flat files holding data</a:t>
            </a:r>
          </a:p>
          <a:p>
            <a:pPr lvl="1"/>
            <a:r>
              <a:rPr lang="en-US" sz="2800" dirty="0"/>
              <a:t>Desire to decrease duplication of data between files</a:t>
            </a:r>
          </a:p>
          <a:p>
            <a:pPr lvl="1"/>
            <a:r>
              <a:rPr lang="en-US" sz="2800" dirty="0"/>
              <a:t>Periodic refreshes to data</a:t>
            </a:r>
          </a:p>
        </p:txBody>
      </p:sp>
      <p:sp>
        <p:nvSpPr>
          <p:cNvPr id="5" name="Magnetic Disk 4">
            <a:extLst>
              <a:ext uri="{FF2B5EF4-FFF2-40B4-BE49-F238E27FC236}">
                <a16:creationId xmlns:a16="http://schemas.microsoft.com/office/drawing/2014/main" id="{FDD6AD8C-92E0-1EA1-7A9B-D7E882CAC031}"/>
              </a:ext>
            </a:extLst>
          </p:cNvPr>
          <p:cNvSpPr/>
          <p:nvPr/>
        </p:nvSpPr>
        <p:spPr>
          <a:xfrm>
            <a:off x="869245" y="2257777"/>
            <a:ext cx="1659467" cy="1072445"/>
          </a:xfrm>
          <a:prstGeom prst="flowChartMagneticDisk">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pic>
        <p:nvPicPr>
          <p:cNvPr id="6" name="Picture 5">
            <a:extLst>
              <a:ext uri="{FF2B5EF4-FFF2-40B4-BE49-F238E27FC236}">
                <a16:creationId xmlns:a16="http://schemas.microsoft.com/office/drawing/2014/main" id="{1118B00C-3033-5B3E-0866-359BFF6D833B}"/>
              </a:ext>
            </a:extLst>
          </p:cNvPr>
          <p:cNvPicPr>
            <a:picLocks noChangeAspect="1"/>
          </p:cNvPicPr>
          <p:nvPr/>
        </p:nvPicPr>
        <p:blipFill>
          <a:blip r:embed="rId2"/>
          <a:stretch>
            <a:fillRect/>
          </a:stretch>
        </p:blipFill>
        <p:spPr>
          <a:xfrm>
            <a:off x="9140472" y="2514599"/>
            <a:ext cx="1587500" cy="558800"/>
          </a:xfrm>
          <a:prstGeom prst="rect">
            <a:avLst/>
          </a:prstGeom>
        </p:spPr>
      </p:pic>
      <p:cxnSp>
        <p:nvCxnSpPr>
          <p:cNvPr id="8" name="Straight Arrow Connector 7">
            <a:extLst>
              <a:ext uri="{FF2B5EF4-FFF2-40B4-BE49-F238E27FC236}">
                <a16:creationId xmlns:a16="http://schemas.microsoft.com/office/drawing/2014/main" id="{E6BC59DB-25E4-9C4B-6279-2A0E0FA56A34}"/>
              </a:ext>
            </a:extLst>
          </p:cNvPr>
          <p:cNvCxnSpPr>
            <a:cxnSpLocks/>
          </p:cNvCxnSpPr>
          <p:nvPr/>
        </p:nvCxnSpPr>
        <p:spPr>
          <a:xfrm>
            <a:off x="3227208" y="2770009"/>
            <a:ext cx="5442659" cy="0"/>
          </a:xfrm>
          <a:prstGeom prst="straightConnector1">
            <a:avLst/>
          </a:prstGeom>
          <a:ln w="76200">
            <a:solidFill>
              <a:srgbClr val="3D2E69"/>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74E98D4-5154-FD8E-2417-4217A9920C45}"/>
              </a:ext>
            </a:extLst>
          </p:cNvPr>
          <p:cNvSpPr/>
          <p:nvPr/>
        </p:nvSpPr>
        <p:spPr>
          <a:xfrm>
            <a:off x="385233" y="2100599"/>
            <a:ext cx="11164711"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E35355-BEB4-9976-AA30-DD4DF27DF3EA}"/>
              </a:ext>
            </a:extLst>
          </p:cNvPr>
          <p:cNvSpPr/>
          <p:nvPr/>
        </p:nvSpPr>
        <p:spPr>
          <a:xfrm>
            <a:off x="776116" y="43769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97A807C-1484-25C3-81E7-AA180160D61B}"/>
              </a:ext>
            </a:extLst>
          </p:cNvPr>
          <p:cNvSpPr txBox="1"/>
          <p:nvPr/>
        </p:nvSpPr>
        <p:spPr>
          <a:xfrm>
            <a:off x="869245" y="6266726"/>
            <a:ext cx="1213555" cy="369332"/>
          </a:xfrm>
          <a:prstGeom prst="rect">
            <a:avLst/>
          </a:prstGeom>
          <a:noFill/>
        </p:spPr>
        <p:txBody>
          <a:bodyPr wrap="square" rtlCol="0">
            <a:spAutoFit/>
          </a:bodyPr>
          <a:lstStyle/>
          <a:p>
            <a:pPr algn="ctr"/>
            <a:r>
              <a:rPr lang="en-US" dirty="0"/>
              <a:t>Flat Files</a:t>
            </a:r>
          </a:p>
        </p:txBody>
      </p:sp>
      <p:sp>
        <p:nvSpPr>
          <p:cNvPr id="12" name="Rectangle 11">
            <a:extLst>
              <a:ext uri="{FF2B5EF4-FFF2-40B4-BE49-F238E27FC236}">
                <a16:creationId xmlns:a16="http://schemas.microsoft.com/office/drawing/2014/main" id="{2DCF08C2-68B6-6344-9634-0D0E3E5DF1AC}"/>
              </a:ext>
            </a:extLst>
          </p:cNvPr>
          <p:cNvSpPr/>
          <p:nvPr/>
        </p:nvSpPr>
        <p:spPr>
          <a:xfrm>
            <a:off x="928516" y="45293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1E2577-40AB-7681-D84D-1557211FBD0A}"/>
              </a:ext>
            </a:extLst>
          </p:cNvPr>
          <p:cNvSpPr/>
          <p:nvPr/>
        </p:nvSpPr>
        <p:spPr>
          <a:xfrm>
            <a:off x="1080916" y="46817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B58A53B-FA71-DE93-DC97-E00CBDAE64CD}"/>
              </a:ext>
            </a:extLst>
          </p:cNvPr>
          <p:cNvSpPr/>
          <p:nvPr/>
        </p:nvSpPr>
        <p:spPr>
          <a:xfrm>
            <a:off x="1233316" y="48341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0E0F37-6566-6304-452E-6F82667A950B}"/>
              </a:ext>
            </a:extLst>
          </p:cNvPr>
          <p:cNvSpPr/>
          <p:nvPr/>
        </p:nvSpPr>
        <p:spPr>
          <a:xfrm>
            <a:off x="1385716" y="49865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807C30-F0BD-1807-00A3-1519EB6F5FC4}"/>
              </a:ext>
            </a:extLst>
          </p:cNvPr>
          <p:cNvSpPr/>
          <p:nvPr/>
        </p:nvSpPr>
        <p:spPr>
          <a:xfrm>
            <a:off x="1538116" y="51389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98D702-48FE-F635-6EB9-AA01E2A2A598}"/>
              </a:ext>
            </a:extLst>
          </p:cNvPr>
          <p:cNvSpPr/>
          <p:nvPr/>
        </p:nvSpPr>
        <p:spPr>
          <a:xfrm>
            <a:off x="1690516" y="52913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12F4226-0758-ECA0-7FB6-2765DCF46197}"/>
              </a:ext>
            </a:extLst>
          </p:cNvPr>
          <p:cNvSpPr/>
          <p:nvPr/>
        </p:nvSpPr>
        <p:spPr>
          <a:xfrm>
            <a:off x="1842916" y="54437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E1060135-6B5F-CF4B-644F-7F7D7612E0A1}"/>
              </a:ext>
            </a:extLst>
          </p:cNvPr>
          <p:cNvCxnSpPr>
            <a:cxnSpLocks/>
          </p:cNvCxnSpPr>
          <p:nvPr/>
        </p:nvCxnSpPr>
        <p:spPr>
          <a:xfrm flipV="1">
            <a:off x="1639716" y="3444348"/>
            <a:ext cx="0" cy="797277"/>
          </a:xfrm>
          <a:prstGeom prst="straightConnector1">
            <a:avLst/>
          </a:prstGeom>
          <a:ln w="76200">
            <a:solidFill>
              <a:srgbClr val="3D2E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687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80DE-E57F-1856-17A6-77DA80A1F390}"/>
              </a:ext>
            </a:extLst>
          </p:cNvPr>
          <p:cNvSpPr>
            <a:spLocks noGrp="1"/>
          </p:cNvSpPr>
          <p:nvPr>
            <p:ph type="title"/>
          </p:nvPr>
        </p:nvSpPr>
        <p:spPr/>
        <p:txBody>
          <a:bodyPr/>
          <a:lstStyle/>
          <a:p>
            <a:r>
              <a:rPr lang="en-US" dirty="0"/>
              <a:t>What Else? Local vs. Remote Databases</a:t>
            </a:r>
          </a:p>
        </p:txBody>
      </p:sp>
      <p:sp>
        <p:nvSpPr>
          <p:cNvPr id="4" name="Text Placeholder 2">
            <a:extLst>
              <a:ext uri="{FF2B5EF4-FFF2-40B4-BE49-F238E27FC236}">
                <a16:creationId xmlns:a16="http://schemas.microsoft.com/office/drawing/2014/main" id="{EE1AFD29-E1BD-A693-EF95-54AAD98EC580}"/>
              </a:ext>
            </a:extLst>
          </p:cNvPr>
          <p:cNvSpPr txBox="1">
            <a:spLocks/>
          </p:cNvSpPr>
          <p:nvPr/>
        </p:nvSpPr>
        <p:spPr>
          <a:xfrm>
            <a:off x="364389" y="4310269"/>
            <a:ext cx="11416278" cy="180364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3600" dirty="0"/>
              <a:t>Connection to a server/resource hosting the database</a:t>
            </a:r>
          </a:p>
          <a:p>
            <a:pPr lvl="1"/>
            <a:r>
              <a:rPr lang="en-US" sz="3200" dirty="0"/>
              <a:t>Most common = Open Database Connectivity (ODBC)</a:t>
            </a:r>
          </a:p>
          <a:p>
            <a:r>
              <a:rPr lang="en-US" sz="3600" dirty="0"/>
              <a:t>Secure transportation of data (encryption)</a:t>
            </a:r>
          </a:p>
          <a:p>
            <a:r>
              <a:rPr lang="en-US" sz="3600" dirty="0"/>
              <a:t>Credentials to access the database</a:t>
            </a:r>
          </a:p>
        </p:txBody>
      </p:sp>
      <p:sp>
        <p:nvSpPr>
          <p:cNvPr id="5" name="Magnetic Disk 4">
            <a:extLst>
              <a:ext uri="{FF2B5EF4-FFF2-40B4-BE49-F238E27FC236}">
                <a16:creationId xmlns:a16="http://schemas.microsoft.com/office/drawing/2014/main" id="{181FFD31-69E7-8A85-B7C7-B550BCDCE91E}"/>
              </a:ext>
            </a:extLst>
          </p:cNvPr>
          <p:cNvSpPr/>
          <p:nvPr/>
        </p:nvSpPr>
        <p:spPr>
          <a:xfrm>
            <a:off x="869245" y="2257777"/>
            <a:ext cx="1659467" cy="1072445"/>
          </a:xfrm>
          <a:prstGeom prst="flowChartMagneticDisk">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pic>
        <p:nvPicPr>
          <p:cNvPr id="6" name="Picture 5">
            <a:extLst>
              <a:ext uri="{FF2B5EF4-FFF2-40B4-BE49-F238E27FC236}">
                <a16:creationId xmlns:a16="http://schemas.microsoft.com/office/drawing/2014/main" id="{228F62A1-B932-C659-F334-E6E0CFA3002C}"/>
              </a:ext>
            </a:extLst>
          </p:cNvPr>
          <p:cNvPicPr>
            <a:picLocks noChangeAspect="1"/>
          </p:cNvPicPr>
          <p:nvPr/>
        </p:nvPicPr>
        <p:blipFill>
          <a:blip r:embed="rId2"/>
          <a:stretch>
            <a:fillRect/>
          </a:stretch>
        </p:blipFill>
        <p:spPr>
          <a:xfrm>
            <a:off x="9140472" y="2514599"/>
            <a:ext cx="1587500" cy="558800"/>
          </a:xfrm>
          <a:prstGeom prst="rect">
            <a:avLst/>
          </a:prstGeom>
        </p:spPr>
      </p:pic>
      <p:cxnSp>
        <p:nvCxnSpPr>
          <p:cNvPr id="7" name="Straight Arrow Connector 6">
            <a:extLst>
              <a:ext uri="{FF2B5EF4-FFF2-40B4-BE49-F238E27FC236}">
                <a16:creationId xmlns:a16="http://schemas.microsoft.com/office/drawing/2014/main" id="{4B7FED54-10B8-A4C2-66D9-385D5A3E1796}"/>
              </a:ext>
            </a:extLst>
          </p:cNvPr>
          <p:cNvCxnSpPr>
            <a:cxnSpLocks/>
          </p:cNvCxnSpPr>
          <p:nvPr/>
        </p:nvCxnSpPr>
        <p:spPr>
          <a:xfrm>
            <a:off x="3227208" y="2770009"/>
            <a:ext cx="5442659" cy="0"/>
          </a:xfrm>
          <a:prstGeom prst="straightConnector1">
            <a:avLst/>
          </a:prstGeom>
          <a:ln w="76200">
            <a:solidFill>
              <a:srgbClr val="3D2E69"/>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DF3C484-C774-1D18-B507-DD2905D7E0AB}"/>
              </a:ext>
            </a:extLst>
          </p:cNvPr>
          <p:cNvSpPr/>
          <p:nvPr/>
        </p:nvSpPr>
        <p:spPr>
          <a:xfrm>
            <a:off x="385233" y="2100599"/>
            <a:ext cx="11164711"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D93093-C435-FC08-C01D-595CAA1BCA1D}"/>
              </a:ext>
            </a:extLst>
          </p:cNvPr>
          <p:cNvSpPr txBox="1"/>
          <p:nvPr/>
        </p:nvSpPr>
        <p:spPr>
          <a:xfrm>
            <a:off x="3441700" y="3568700"/>
            <a:ext cx="4940300" cy="523220"/>
          </a:xfrm>
          <a:prstGeom prst="rect">
            <a:avLst/>
          </a:prstGeom>
          <a:noFill/>
        </p:spPr>
        <p:txBody>
          <a:bodyPr wrap="square" rtlCol="0">
            <a:spAutoFit/>
          </a:bodyPr>
          <a:lstStyle/>
          <a:p>
            <a:pPr algn="ctr"/>
            <a:r>
              <a:rPr lang="en-US" sz="2800" dirty="0"/>
              <a:t>Local database</a:t>
            </a:r>
          </a:p>
        </p:txBody>
      </p:sp>
      <p:sp>
        <p:nvSpPr>
          <p:cNvPr id="10" name="Rectangle 9">
            <a:extLst>
              <a:ext uri="{FF2B5EF4-FFF2-40B4-BE49-F238E27FC236}">
                <a16:creationId xmlns:a16="http://schemas.microsoft.com/office/drawing/2014/main" id="{F46D13B2-B148-96F9-388D-85DB4706C083}"/>
              </a:ext>
            </a:extLst>
          </p:cNvPr>
          <p:cNvSpPr/>
          <p:nvPr/>
        </p:nvSpPr>
        <p:spPr>
          <a:xfrm>
            <a:off x="385233" y="2118398"/>
            <a:ext cx="3894667"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24EFE0-F0FB-4B43-1998-72625638861F}"/>
              </a:ext>
            </a:extLst>
          </p:cNvPr>
          <p:cNvSpPr/>
          <p:nvPr/>
        </p:nvSpPr>
        <p:spPr>
          <a:xfrm>
            <a:off x="7652454" y="2118398"/>
            <a:ext cx="3894667"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F4CAFBF-2F9F-CC37-F2A1-DAFC0BBFCCC2}"/>
              </a:ext>
            </a:extLst>
          </p:cNvPr>
          <p:cNvSpPr txBox="1"/>
          <p:nvPr/>
        </p:nvSpPr>
        <p:spPr>
          <a:xfrm>
            <a:off x="802216" y="3568700"/>
            <a:ext cx="3060700" cy="523220"/>
          </a:xfrm>
          <a:prstGeom prst="rect">
            <a:avLst/>
          </a:prstGeom>
          <a:noFill/>
        </p:spPr>
        <p:txBody>
          <a:bodyPr wrap="square" rtlCol="0">
            <a:spAutoFit/>
          </a:bodyPr>
          <a:lstStyle/>
          <a:p>
            <a:pPr algn="ctr"/>
            <a:r>
              <a:rPr lang="en-US" sz="2800" dirty="0"/>
              <a:t>Database Server</a:t>
            </a:r>
          </a:p>
        </p:txBody>
      </p:sp>
      <p:sp>
        <p:nvSpPr>
          <p:cNvPr id="13" name="TextBox 12">
            <a:extLst>
              <a:ext uri="{FF2B5EF4-FFF2-40B4-BE49-F238E27FC236}">
                <a16:creationId xmlns:a16="http://schemas.microsoft.com/office/drawing/2014/main" id="{975BCAC8-C6E1-D5AC-1F8A-4109A925405B}"/>
              </a:ext>
            </a:extLst>
          </p:cNvPr>
          <p:cNvSpPr txBox="1"/>
          <p:nvPr/>
        </p:nvSpPr>
        <p:spPr>
          <a:xfrm>
            <a:off x="8069437" y="3568700"/>
            <a:ext cx="3060700" cy="523220"/>
          </a:xfrm>
          <a:prstGeom prst="rect">
            <a:avLst/>
          </a:prstGeom>
          <a:noFill/>
        </p:spPr>
        <p:txBody>
          <a:bodyPr wrap="square" rtlCol="0">
            <a:spAutoFit/>
          </a:bodyPr>
          <a:lstStyle/>
          <a:p>
            <a:pPr algn="ctr"/>
            <a:r>
              <a:rPr lang="en-US" sz="2800" dirty="0"/>
              <a:t>Analysis Server</a:t>
            </a:r>
          </a:p>
        </p:txBody>
      </p:sp>
      <p:sp>
        <p:nvSpPr>
          <p:cNvPr id="14" name="TextBox 13">
            <a:extLst>
              <a:ext uri="{FF2B5EF4-FFF2-40B4-BE49-F238E27FC236}">
                <a16:creationId xmlns:a16="http://schemas.microsoft.com/office/drawing/2014/main" id="{B45AAFF7-7D64-1FDE-52E5-5DB7AA974994}"/>
              </a:ext>
            </a:extLst>
          </p:cNvPr>
          <p:cNvSpPr txBox="1"/>
          <p:nvPr/>
        </p:nvSpPr>
        <p:spPr>
          <a:xfrm>
            <a:off x="5037478" y="2260964"/>
            <a:ext cx="2070100" cy="369332"/>
          </a:xfrm>
          <a:prstGeom prst="rect">
            <a:avLst/>
          </a:prstGeom>
          <a:noFill/>
        </p:spPr>
        <p:txBody>
          <a:bodyPr wrap="square" rtlCol="0">
            <a:spAutoFit/>
          </a:bodyPr>
          <a:lstStyle/>
          <a:p>
            <a:pPr algn="ctr"/>
            <a:r>
              <a:rPr lang="en-US" dirty="0"/>
              <a:t>Encryption</a:t>
            </a:r>
          </a:p>
        </p:txBody>
      </p:sp>
    </p:spTree>
    <p:extLst>
      <p:ext uri="{BB962C8B-B14F-4D97-AF65-F5344CB8AC3E}">
        <p14:creationId xmlns:p14="http://schemas.microsoft.com/office/powerpoint/2010/main" val="55172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animBg="1"/>
      <p:bldP spid="12" grpId="0"/>
      <p:bldP spid="13" grpId="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68F7-6E41-E952-9A4E-7406A476C39B}"/>
              </a:ext>
            </a:extLst>
          </p:cNvPr>
          <p:cNvSpPr>
            <a:spLocks noGrp="1"/>
          </p:cNvSpPr>
          <p:nvPr>
            <p:ph type="title"/>
          </p:nvPr>
        </p:nvSpPr>
        <p:spPr/>
        <p:txBody>
          <a:bodyPr/>
          <a:lstStyle/>
          <a:p>
            <a:r>
              <a:rPr lang="en-US" dirty="0"/>
              <a:t>What Else? Connection Menu in RStudio</a:t>
            </a:r>
          </a:p>
        </p:txBody>
      </p:sp>
      <p:pic>
        <p:nvPicPr>
          <p:cNvPr id="1026" name="Picture 2">
            <a:extLst>
              <a:ext uri="{FF2B5EF4-FFF2-40B4-BE49-F238E27FC236}">
                <a16:creationId xmlns:a16="http://schemas.microsoft.com/office/drawing/2014/main" id="{429313C0-A96E-2A19-9FC6-539986304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719" y="3473450"/>
            <a:ext cx="3175000" cy="1041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AB7945A-55E5-0B42-3C8B-E569E4315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5668" y="1930400"/>
            <a:ext cx="6997700" cy="4127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FCC7D9-CCC1-314E-D15A-C293FFFF345C}"/>
              </a:ext>
            </a:extLst>
          </p:cNvPr>
          <p:cNvSpPr txBox="1"/>
          <p:nvPr/>
        </p:nvSpPr>
        <p:spPr>
          <a:xfrm>
            <a:off x="1024128" y="6211669"/>
            <a:ext cx="10326359" cy="646331"/>
          </a:xfrm>
          <a:prstGeom prst="rect">
            <a:avLst/>
          </a:prstGeom>
          <a:noFill/>
        </p:spPr>
        <p:txBody>
          <a:bodyPr wrap="square" rtlCol="0">
            <a:spAutoFit/>
          </a:bodyPr>
          <a:lstStyle/>
          <a:p>
            <a:pPr algn="ctr"/>
            <a:r>
              <a:rPr lang="en-US" dirty="0"/>
              <a:t>Details at: https://</a:t>
            </a:r>
            <a:r>
              <a:rPr lang="en-US" dirty="0" err="1"/>
              <a:t>support.posit.co</a:t>
            </a:r>
            <a:r>
              <a:rPr lang="en-US" dirty="0"/>
              <a:t>/</a:t>
            </a:r>
            <a:r>
              <a:rPr lang="en-US" dirty="0" err="1"/>
              <a:t>hc</a:t>
            </a:r>
            <a:r>
              <a:rPr lang="en-US" dirty="0"/>
              <a:t>/</a:t>
            </a:r>
            <a:r>
              <a:rPr lang="en-US" dirty="0" err="1"/>
              <a:t>en</a:t>
            </a:r>
            <a:r>
              <a:rPr lang="en-US" dirty="0"/>
              <a:t>-us/articles/115010915687-Using-RStudio-Connections-in-the-RStudio-IDE</a:t>
            </a:r>
          </a:p>
        </p:txBody>
      </p:sp>
    </p:spTree>
    <p:extLst>
      <p:ext uri="{BB962C8B-B14F-4D97-AF65-F5344CB8AC3E}">
        <p14:creationId xmlns:p14="http://schemas.microsoft.com/office/powerpoint/2010/main" val="321572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242D-E7A5-E06B-5803-66A7F5763F29}"/>
              </a:ext>
            </a:extLst>
          </p:cNvPr>
          <p:cNvSpPr>
            <a:spLocks noGrp="1"/>
          </p:cNvSpPr>
          <p:nvPr>
            <p:ph type="title"/>
          </p:nvPr>
        </p:nvSpPr>
        <p:spPr/>
        <p:txBody>
          <a:bodyPr/>
          <a:lstStyle/>
          <a:p>
            <a:r>
              <a:rPr lang="en-US" dirty="0"/>
              <a:t>The Lightweight Choice: SQLITE</a:t>
            </a:r>
          </a:p>
        </p:txBody>
      </p:sp>
      <p:sp>
        <p:nvSpPr>
          <p:cNvPr id="3" name="Content Placeholder 2">
            <a:extLst>
              <a:ext uri="{FF2B5EF4-FFF2-40B4-BE49-F238E27FC236}">
                <a16:creationId xmlns:a16="http://schemas.microsoft.com/office/drawing/2014/main" id="{961DA240-078E-9C88-AF76-0BCA5C1F525E}"/>
              </a:ext>
            </a:extLst>
          </p:cNvPr>
          <p:cNvSpPr>
            <a:spLocks noGrp="1"/>
          </p:cNvSpPr>
          <p:nvPr>
            <p:ph idx="1"/>
          </p:nvPr>
        </p:nvSpPr>
        <p:spPr/>
        <p:txBody>
          <a:bodyPr/>
          <a:lstStyle/>
          <a:p>
            <a:r>
              <a:rPr lang="en-US" dirty="0"/>
              <a:t>SQLite is designed to be operated without a separate database management system (i.e. extra software) nor a database administrator</a:t>
            </a:r>
          </a:p>
          <a:p>
            <a:r>
              <a:rPr lang="en-US" dirty="0"/>
              <a:t>Requires less configuration than many other DB solutions</a:t>
            </a:r>
          </a:p>
          <a:p>
            <a:r>
              <a:rPr lang="en-US" dirty="0"/>
              <a:t>Stores DB on a single file</a:t>
            </a:r>
          </a:p>
          <a:p>
            <a:r>
              <a:rPr lang="en-US" dirty="0"/>
              <a:t>Unique approach to access control: access to file determines control (unlike other databases that integrate a separate access - username/password - infrastructure)</a:t>
            </a:r>
          </a:p>
        </p:txBody>
      </p:sp>
      <p:sp>
        <p:nvSpPr>
          <p:cNvPr id="4" name="TextBox 3">
            <a:extLst>
              <a:ext uri="{FF2B5EF4-FFF2-40B4-BE49-F238E27FC236}">
                <a16:creationId xmlns:a16="http://schemas.microsoft.com/office/drawing/2014/main" id="{058C4CE2-D538-7D60-CA59-4A9B7C4F72B6}"/>
              </a:ext>
            </a:extLst>
          </p:cNvPr>
          <p:cNvSpPr txBox="1"/>
          <p:nvPr/>
        </p:nvSpPr>
        <p:spPr>
          <a:xfrm>
            <a:off x="221974" y="6325862"/>
            <a:ext cx="11748052" cy="369332"/>
          </a:xfrm>
          <a:prstGeom prst="rect">
            <a:avLst/>
          </a:prstGeom>
          <a:noFill/>
        </p:spPr>
        <p:txBody>
          <a:bodyPr wrap="square" rtlCol="0">
            <a:spAutoFit/>
          </a:bodyPr>
          <a:lstStyle/>
          <a:p>
            <a:pPr algn="ctr"/>
            <a:r>
              <a:rPr lang="en-US" dirty="0"/>
              <a:t>Origins of SQLite: https://</a:t>
            </a:r>
            <a:r>
              <a:rPr lang="en-US" dirty="0" err="1"/>
              <a:t>thenewstack.io</a:t>
            </a:r>
            <a:r>
              <a:rPr lang="en-US" dirty="0"/>
              <a:t>/the-origin-story-of-sqlite-the-worlds-most-widely-used-database-software/</a:t>
            </a:r>
          </a:p>
        </p:txBody>
      </p:sp>
    </p:spTree>
    <p:extLst>
      <p:ext uri="{BB962C8B-B14F-4D97-AF65-F5344CB8AC3E}">
        <p14:creationId xmlns:p14="http://schemas.microsoft.com/office/powerpoint/2010/main" val="177298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37A0-334F-2D21-1FB5-A4479F07FE58}"/>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AE00B805-2DCB-C372-B130-97C684026D1E}"/>
              </a:ext>
            </a:extLst>
          </p:cNvPr>
          <p:cNvSpPr>
            <a:spLocks noGrp="1"/>
          </p:cNvSpPr>
          <p:nvPr>
            <p:ph idx="1"/>
          </p:nvPr>
        </p:nvSpPr>
        <p:spPr/>
        <p:txBody>
          <a:bodyPr>
            <a:normAutofit fontScale="92500"/>
          </a:bodyPr>
          <a:lstStyle/>
          <a:p>
            <a:pPr marL="514350" indent="-514350">
              <a:buFont typeface="+mj-lt"/>
              <a:buAutoNum type="arabicPeriod"/>
            </a:pPr>
            <a:r>
              <a:rPr lang="en-US" dirty="0"/>
              <a:t>Open the R Markdown file for this lesson: </a:t>
            </a:r>
            <a:r>
              <a:rPr lang="en-US"/>
              <a:t>“03 – </a:t>
            </a:r>
            <a:r>
              <a:rPr lang="en-US" dirty="0"/>
              <a:t>Databases in </a:t>
            </a:r>
            <a:r>
              <a:rPr lang="en-US" dirty="0" err="1"/>
              <a:t>R.Rmd</a:t>
            </a:r>
            <a:r>
              <a:rPr lang="en-US" dirty="0"/>
              <a:t>”</a:t>
            </a:r>
          </a:p>
          <a:p>
            <a:pPr marL="514350" indent="-514350">
              <a:buFont typeface="+mj-lt"/>
              <a:buAutoNum type="arabicPeriod"/>
            </a:pPr>
            <a:r>
              <a:rPr lang="en-US" dirty="0"/>
              <a:t>Run the “setup” chunk of the file. This will ensure the packages we need for this lesson are loaded into our environment. If you receive an error because you weren’t able to load the required packages prior to the course, copy the </a:t>
            </a:r>
            <a:r>
              <a:rPr lang="en-US" dirty="0" err="1"/>
              <a:t>install.package</a:t>
            </a:r>
            <a:r>
              <a:rPr lang="en-US" dirty="0"/>
              <a:t>(c(“DBI”, “</a:t>
            </a:r>
            <a:r>
              <a:rPr lang="en-US" dirty="0" err="1"/>
              <a:t>odbc</a:t>
            </a:r>
            <a:r>
              <a:rPr lang="en-US" dirty="0"/>
              <a:t>”)) that is commented out of the setup chunk into your console and execute it.</a:t>
            </a:r>
          </a:p>
          <a:p>
            <a:pPr marL="514350" indent="-514350">
              <a:buFont typeface="+mj-lt"/>
              <a:buAutoNum type="arabicPeriod"/>
            </a:pPr>
            <a:r>
              <a:rPr lang="en-US" dirty="0"/>
              <a:t>Run the “import” chunk next. For the other exercises in this lesson we will be using a subset of the peak, sample, and batch data sets to build and query our database.</a:t>
            </a:r>
          </a:p>
        </p:txBody>
      </p:sp>
    </p:spTree>
    <p:extLst>
      <p:ext uri="{BB962C8B-B14F-4D97-AF65-F5344CB8AC3E}">
        <p14:creationId xmlns:p14="http://schemas.microsoft.com/office/powerpoint/2010/main" val="427786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1210-1151-1259-9F92-F528DF062BE2}"/>
              </a:ext>
            </a:extLst>
          </p:cNvPr>
          <p:cNvSpPr>
            <a:spLocks noGrp="1"/>
          </p:cNvSpPr>
          <p:nvPr>
            <p:ph type="title"/>
          </p:nvPr>
        </p:nvSpPr>
        <p:spPr/>
        <p:txBody>
          <a:bodyPr/>
          <a:lstStyle/>
          <a:p>
            <a:r>
              <a:rPr lang="en-US" dirty="0"/>
              <a:t>Connecting with Relational Databases</a:t>
            </a:r>
          </a:p>
        </p:txBody>
      </p:sp>
      <p:sp>
        <p:nvSpPr>
          <p:cNvPr id="3" name="Content Placeholder 2">
            <a:extLst>
              <a:ext uri="{FF2B5EF4-FFF2-40B4-BE49-F238E27FC236}">
                <a16:creationId xmlns:a16="http://schemas.microsoft.com/office/drawing/2014/main" id="{89BF5056-073F-995A-E4A9-136AD8F52890}"/>
              </a:ext>
            </a:extLst>
          </p:cNvPr>
          <p:cNvSpPr>
            <a:spLocks noGrp="1"/>
          </p:cNvSpPr>
          <p:nvPr>
            <p:ph idx="1"/>
          </p:nvPr>
        </p:nvSpPr>
        <p:spPr/>
        <p:txBody>
          <a:bodyPr/>
          <a:lstStyle/>
          <a:p>
            <a:r>
              <a:rPr lang="en-US" i="1" dirty="0"/>
              <a:t>DBI</a:t>
            </a:r>
            <a:r>
              <a:rPr lang="en-US" dirty="0"/>
              <a:t> package provides functions to connect to and perform operations on DBs</a:t>
            </a:r>
          </a:p>
          <a:p>
            <a:r>
              <a:rPr lang="en-US" i="1" dirty="0" err="1"/>
              <a:t>odbc</a:t>
            </a:r>
            <a:r>
              <a:rPr lang="en-US" dirty="0"/>
              <a:t> package utilizes Open Database Connectivity (ODBC) drivers to connect with various types of SQL databases</a:t>
            </a:r>
          </a:p>
          <a:p>
            <a:r>
              <a:rPr lang="en-US" i="1" dirty="0" err="1"/>
              <a:t>RSQLite</a:t>
            </a:r>
            <a:r>
              <a:rPr lang="en-US" dirty="0"/>
              <a:t> package houses driver information specific to SQLite connections</a:t>
            </a:r>
          </a:p>
        </p:txBody>
      </p:sp>
    </p:spTree>
    <p:extLst>
      <p:ext uri="{BB962C8B-B14F-4D97-AF65-F5344CB8AC3E}">
        <p14:creationId xmlns:p14="http://schemas.microsoft.com/office/powerpoint/2010/main" val="63580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First Step: Connect to a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1629594" y="3264721"/>
            <a:ext cx="9816171" cy="1815882"/>
            <a:chOff x="2080825" y="3235066"/>
            <a:chExt cx="8090002" cy="1239343"/>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1239343"/>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driver_function</a:t>
              </a:r>
              <a:r>
                <a:rPr lang="en-US" sz="2800" dirty="0">
                  <a:latin typeface="Monaco" charset="0"/>
                  <a:ea typeface="Monaco" charset="0"/>
                  <a:cs typeface="Monaco" charset="0"/>
                </a:rPr>
                <a:t>,</a:t>
              </a:r>
            </a:p>
            <a:p>
              <a:r>
                <a:rPr lang="en-US" sz="2800" dirty="0">
                  <a:latin typeface="Monaco" charset="0"/>
                  <a:ea typeface="Monaco" charset="0"/>
                  <a:cs typeface="Monaco" charset="0"/>
                </a:rPr>
                <a:t>				   …)</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1024128" y="2093628"/>
            <a:ext cx="2365216"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1024128" y="1785851"/>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7853922" y="207460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1358799" y="5049553"/>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1358799" y="4800983"/>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additional connection options (file, user, pass, etc.)</a:t>
            </a:r>
            <a:endParaRPr lang="en-US" dirty="0">
              <a:solidFill>
                <a:schemeClr val="bg1"/>
              </a:solidFill>
            </a:endParaRPr>
          </a:p>
          <a:p>
            <a:pPr algn="ctr"/>
            <a:endParaRPr lang="en-US" sz="1200" dirty="0">
              <a:solidFill>
                <a:schemeClr val="bg1"/>
              </a:solidFill>
            </a:endParaRPr>
          </a:p>
        </p:txBody>
      </p:sp>
    </p:spTree>
    <p:extLst>
      <p:ext uri="{BB962C8B-B14F-4D97-AF65-F5344CB8AC3E}">
        <p14:creationId xmlns:p14="http://schemas.microsoft.com/office/powerpoint/2010/main" val="338572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Connect to a SQLite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557048" y="3264721"/>
            <a:ext cx="10005357" cy="1631906"/>
            <a:chOff x="2080825" y="3235066"/>
            <a:chExt cx="8090002"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file_name.sqlite</a:t>
              </a:r>
              <a:r>
                <a:rPr lang="en-US" sz="2800" dirty="0">
                  <a:latin typeface="Monaco" charset="0"/>
                  <a:ea typeface="Monaco" charset="0"/>
                  <a:cs typeface="Monaco" charset="0"/>
                </a:rPr>
                <a:t>”)</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557048" y="2054586"/>
            <a:ext cx="2365216"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557048" y="1746809"/>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6929012" y="209362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09226" y="5083610"/>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09226" y="4835040"/>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file to connect to</a:t>
            </a:r>
          </a:p>
          <a:p>
            <a:pPr algn="ctr"/>
            <a:r>
              <a:rPr lang="en-US" sz="4000" dirty="0">
                <a:solidFill>
                  <a:schemeClr val="bg1"/>
                </a:solidFill>
              </a:rPr>
              <a:t>(writes file if it doesn’t exist)</a:t>
            </a:r>
            <a:endParaRPr lang="en-US" dirty="0">
              <a:solidFill>
                <a:schemeClr val="bg1"/>
              </a:solidFill>
            </a:endParaRPr>
          </a:p>
          <a:p>
            <a:pPr algn="ctr"/>
            <a:endParaRPr lang="en-US" sz="1200" dirty="0">
              <a:solidFill>
                <a:schemeClr val="bg1"/>
              </a:solidFill>
            </a:endParaRPr>
          </a:p>
        </p:txBody>
      </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Tree>
    <p:extLst>
      <p:ext uri="{BB962C8B-B14F-4D97-AF65-F5344CB8AC3E}">
        <p14:creationId xmlns:p14="http://schemas.microsoft.com/office/powerpoint/2010/main" val="1480304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Metadata/LabelInfo.xml><?xml version="1.0" encoding="utf-8"?>
<clbl:labelList xmlns:clbl="http://schemas.microsoft.com/office/2020/mipLabelMetadata">
  <clbl:label id="{f6b6dd5b-f02f-441a-99a0-162ac5060bd2}" enabled="0" method="" siteId="{f6b6dd5b-f02f-441a-99a0-162ac5060bd2}" removed="1"/>
</clbl:labelList>
</file>

<file path=docProps/app.xml><?xml version="1.0" encoding="utf-8"?>
<Properties xmlns="http://schemas.openxmlformats.org/officeDocument/2006/extended-properties" xmlns:vt="http://schemas.openxmlformats.org/officeDocument/2006/docPropsVTypes">
  <Template>{F1ACBB08-4656-0242-9521-EBC48593A304}tf10001061</Template>
  <TotalTime>14715</TotalTime>
  <Words>2567</Words>
  <Application>Microsoft Macintosh PowerPoint</Application>
  <PresentationFormat>Widescreen</PresentationFormat>
  <Paragraphs>365</Paragraphs>
  <Slides>46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Arial</vt:lpstr>
      <vt:lpstr>Calibri</vt:lpstr>
      <vt:lpstr>Consolas</vt:lpstr>
      <vt:lpstr>Monaco</vt:lpstr>
      <vt:lpstr>Times New Roman</vt:lpstr>
      <vt:lpstr>Trebuchet MS</vt:lpstr>
      <vt:lpstr>Tw Cen MT</vt:lpstr>
      <vt:lpstr>Tw Cen MT Condensed</vt:lpstr>
      <vt:lpstr>Verdana</vt:lpstr>
      <vt:lpstr>Wingdings 3</vt:lpstr>
      <vt:lpstr>Integral</vt:lpstr>
      <vt:lpstr>Databases With R: A Marriage Made in the Tidyverse</vt:lpstr>
      <vt:lpstr>Lesson Objectives</vt:lpstr>
      <vt:lpstr>Why Bother with a Relational DB?</vt:lpstr>
      <vt:lpstr>There are Many “Dialects” of SQL</vt:lpstr>
      <vt:lpstr>The Lightweight Choice: SQLITE</vt:lpstr>
      <vt:lpstr>Exercise 1</vt:lpstr>
      <vt:lpstr>Connecting with Relational Databases</vt:lpstr>
      <vt:lpstr>First Step: Connect to a Database</vt:lpstr>
      <vt:lpstr>Connect to a SQLite Database</vt:lpstr>
      <vt:lpstr>Preserving dates and Times Requires an Additional ARgument</vt:lpstr>
      <vt:lpstr>Build a Table from R Object</vt:lpstr>
      <vt:lpstr>Append Rows to an Existing Table</vt:lpstr>
      <vt:lpstr>Overwrite an Existing Table</vt:lpstr>
      <vt:lpstr>Exercise 2</vt:lpstr>
      <vt:lpstr>Disconnect from the database when not Actively Using It</vt:lpstr>
      <vt:lpstr>Accessing Databases and Tables</vt:lpstr>
      <vt:lpstr>Connect to a Specific Table</vt:lpstr>
      <vt:lpstr>Connect to a Specific Table</vt:lpstr>
      <vt:lpstr>Exercise 3</vt:lpstr>
      <vt:lpstr>The DPLYR Package supports a wide range of data manipulation activities</vt:lpstr>
      <vt:lpstr>The Select() Function ACts Like the Select Operator for Databases</vt:lpstr>
      <vt:lpstr>Select Captures Specific Variables</vt:lpstr>
      <vt:lpstr>Select Captures Specific Variables</vt:lpstr>
      <vt:lpstr>Select Captures Specific Variables</vt:lpstr>
      <vt:lpstr>Helper Functions Support Complex Selections</vt:lpstr>
      <vt:lpstr>The Filter() Function Acts Like a Where Clause in a SQL Statement </vt:lpstr>
      <vt:lpstr>Filter Captures Specific Rows</vt:lpstr>
      <vt:lpstr>Filter Captures Specific Rows</vt:lpstr>
      <vt:lpstr>Filter Captures Specific Rows</vt:lpstr>
      <vt:lpstr>Filter Captures Specific Rows</vt:lpstr>
      <vt:lpstr>Logical Tests Commonly Used with Filter()</vt:lpstr>
      <vt:lpstr>The Pipe (|&gt; ) Helps Organize Sequential Data Manipulation Activities</vt:lpstr>
      <vt:lpstr>The Pipe (|&gt; ) Helps Organize Sequential Data Manipulation Activities</vt:lpstr>
      <vt:lpstr>Exercise 4</vt:lpstr>
      <vt:lpstr>DB Connections and Memory Management</vt:lpstr>
      <vt:lpstr>Collect() will retrieve data into a data frame</vt:lpstr>
      <vt:lpstr>MULTIPLE TYPES OF JOINS with corresponding functions</vt:lpstr>
      <vt:lpstr>Pro Tip: Use Functions that retain your data!</vt:lpstr>
      <vt:lpstr>Join Functions Can Match On Variable Names but It’s Safer to Specify Keys</vt:lpstr>
      <vt:lpstr>Reminder: Some Functions may require that data be collected into environment</vt:lpstr>
      <vt:lpstr>Use full_join when exploring whether there are data not joined by keys</vt:lpstr>
      <vt:lpstr>Exercise 5</vt:lpstr>
      <vt:lpstr>Lesson Objectives</vt:lpstr>
      <vt:lpstr>What Else? Local vs. Remote Databases</vt:lpstr>
      <vt:lpstr>What Else? Local vs. Remote Databases</vt:lpstr>
      <vt:lpstr>What Else? Connection Menu in RStudio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and R: A Marriage Made in the Tidyverse</dc:title>
  <dc:creator>Patrick C Mathias</dc:creator>
  <cp:lastModifiedBy>Patrick C Mathias</cp:lastModifiedBy>
  <cp:revision>8</cp:revision>
  <dcterms:created xsi:type="dcterms:W3CDTF">2023-03-16T22:37:04Z</dcterms:created>
  <dcterms:modified xsi:type="dcterms:W3CDTF">2023-04-01T17:45:29Z</dcterms:modified>
</cp:coreProperties>
</file>