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0" r:id="rId3"/>
    <p:sldId id="258" r:id="rId4"/>
    <p:sldId id="260" r:id="rId5"/>
    <p:sldId id="261" r:id="rId6"/>
    <p:sldId id="262" r:id="rId7"/>
    <p:sldId id="263" r:id="rId8"/>
    <p:sldId id="266" r:id="rId9"/>
    <p:sldId id="264" r:id="rId10"/>
    <p:sldId id="267" r:id="rId11"/>
    <p:sldId id="265" r:id="rId12"/>
    <p:sldId id="268" r:id="rId13"/>
    <p:sldId id="269" r:id="rId14"/>
    <p:sldId id="270" r:id="rId15"/>
    <p:sldId id="271" r:id="rId16"/>
    <p:sldId id="272" r:id="rId17"/>
    <p:sldId id="273" r:id="rId18"/>
    <p:sldId id="274" r:id="rId19"/>
    <p:sldId id="275" r:id="rId20"/>
    <p:sldId id="279" r:id="rId21"/>
    <p:sldId id="276" r:id="rId22"/>
    <p:sldId id="277" r:id="rId23"/>
    <p:sldId id="282" r:id="rId24"/>
    <p:sldId id="283" r:id="rId25"/>
    <p:sldId id="284" r:id="rId26"/>
    <p:sldId id="285" r:id="rId27"/>
    <p:sldId id="286" r:id="rId28"/>
    <p:sldId id="287" r:id="rId29"/>
    <p:sldId id="278" r:id="rId30"/>
    <p:sldId id="288" r:id="rId31"/>
    <p:sldId id="289" r:id="rId32"/>
    <p:sldId id="290" r:id="rId33"/>
    <p:sldId id="291" r:id="rId34"/>
    <p:sldId id="293" r:id="rId35"/>
    <p:sldId id="294" r:id="rId36"/>
    <p:sldId id="296" r:id="rId37"/>
    <p:sldId id="297" r:id="rId38"/>
    <p:sldId id="295" r:id="rId39"/>
    <p:sldId id="298" r:id="rId40"/>
    <p:sldId id="281" r:id="rId41"/>
    <p:sldId id="299"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6ABCD-AA7C-BB43-BE6F-34A2A7CA67E9}" v="65" dt="2023-03-27T02:03:22.722"/>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0"/>
    <p:restoredTop sz="96327"/>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C Mathias" userId="1f09a1f0-1fe3-4224-a48c-12494ec224fd" providerId="ADAL" clId="{2C56ABCD-AA7C-BB43-BE6F-34A2A7CA67E9}"/>
    <pc:docChg chg="undo custSel addSld delSld modSld">
      <pc:chgData name="Patrick C Mathias" userId="1f09a1f0-1fe3-4224-a48c-12494ec224fd" providerId="ADAL" clId="{2C56ABCD-AA7C-BB43-BE6F-34A2A7CA67E9}" dt="2023-03-27T05:07:27.716" v="2128" actId="20577"/>
      <pc:docMkLst>
        <pc:docMk/>
      </pc:docMkLst>
      <pc:sldChg chg="del">
        <pc:chgData name="Patrick C Mathias" userId="1f09a1f0-1fe3-4224-a48c-12494ec224fd" providerId="ADAL" clId="{2C56ABCD-AA7C-BB43-BE6F-34A2A7CA67E9}" dt="2023-03-27T02:04:54.152" v="2127" actId="2696"/>
        <pc:sldMkLst>
          <pc:docMk/>
          <pc:sldMk cId="1506330944" sldId="257"/>
        </pc:sldMkLst>
      </pc:sldChg>
      <pc:sldChg chg="modSp mod">
        <pc:chgData name="Patrick C Mathias" userId="1f09a1f0-1fe3-4224-a48c-12494ec224fd" providerId="ADAL" clId="{2C56ABCD-AA7C-BB43-BE6F-34A2A7CA67E9}" dt="2023-03-27T05:07:27.716" v="2128" actId="20577"/>
        <pc:sldMkLst>
          <pc:docMk/>
          <pc:sldMk cId="4277860482" sldId="262"/>
        </pc:sldMkLst>
        <pc:spChg chg="mod">
          <ac:chgData name="Patrick C Mathias" userId="1f09a1f0-1fe3-4224-a48c-12494ec224fd" providerId="ADAL" clId="{2C56ABCD-AA7C-BB43-BE6F-34A2A7CA67E9}" dt="2023-03-27T05:07:27.716" v="2128" actId="20577"/>
          <ac:spMkLst>
            <pc:docMk/>
            <pc:sldMk cId="4277860482" sldId="262"/>
            <ac:spMk id="3" creationId="{AE00B805-2DCB-C372-B130-97C684026D1E}"/>
          </ac:spMkLst>
        </pc:spChg>
      </pc:sldChg>
      <pc:sldChg chg="modSp mod">
        <pc:chgData name="Patrick C Mathias" userId="1f09a1f0-1fe3-4224-a48c-12494ec224fd" providerId="ADAL" clId="{2C56ABCD-AA7C-BB43-BE6F-34A2A7CA67E9}" dt="2023-03-26T04:08:32.304" v="608" actId="113"/>
        <pc:sldMkLst>
          <pc:docMk/>
          <pc:sldMk cId="1384531961" sldId="269"/>
        </pc:sldMkLst>
        <pc:spChg chg="mod">
          <ac:chgData name="Patrick C Mathias" userId="1f09a1f0-1fe3-4224-a48c-12494ec224fd" providerId="ADAL" clId="{2C56ABCD-AA7C-BB43-BE6F-34A2A7CA67E9}" dt="2023-03-26T04:08:32.304" v="608" actId="113"/>
          <ac:spMkLst>
            <pc:docMk/>
            <pc:sldMk cId="1384531961" sldId="269"/>
            <ac:spMk id="3" creationId="{1F4CB9A5-8450-364C-2C3D-C4A7C86F4F03}"/>
          </ac:spMkLst>
        </pc:spChg>
      </pc:sldChg>
      <pc:sldChg chg="addSp modSp mod">
        <pc:chgData name="Patrick C Mathias" userId="1f09a1f0-1fe3-4224-a48c-12494ec224fd" providerId="ADAL" clId="{2C56ABCD-AA7C-BB43-BE6F-34A2A7CA67E9}" dt="2023-03-25T17:15:43.951" v="88" actId="20577"/>
        <pc:sldMkLst>
          <pc:docMk/>
          <pc:sldMk cId="4002270736" sldId="274"/>
        </pc:sldMkLst>
        <pc:spChg chg="mod">
          <ac:chgData name="Patrick C Mathias" userId="1f09a1f0-1fe3-4224-a48c-12494ec224fd" providerId="ADAL" clId="{2C56ABCD-AA7C-BB43-BE6F-34A2A7CA67E9}" dt="2023-03-25T17:15:43.951" v="88" actId="20577"/>
          <ac:spMkLst>
            <pc:docMk/>
            <pc:sldMk cId="4002270736" sldId="274"/>
            <ac:spMk id="2" creationId="{AD692458-C009-A48C-7FDA-FD5B65E6E902}"/>
          </ac:spMkLst>
        </pc:spChg>
        <pc:spChg chg="add mod">
          <ac:chgData name="Patrick C Mathias" userId="1f09a1f0-1fe3-4224-a48c-12494ec224fd" providerId="ADAL" clId="{2C56ABCD-AA7C-BB43-BE6F-34A2A7CA67E9}" dt="2023-03-25T17:14:37.517" v="60" actId="1076"/>
          <ac:spMkLst>
            <pc:docMk/>
            <pc:sldMk cId="4002270736" sldId="274"/>
            <ac:spMk id="3" creationId="{4E0DD7E7-3915-7F44-211F-F269DE83D740}"/>
          </ac:spMkLst>
        </pc:spChg>
      </pc:sldChg>
      <pc:sldChg chg="modSp mod">
        <pc:chgData name="Patrick C Mathias" userId="1f09a1f0-1fe3-4224-a48c-12494ec224fd" providerId="ADAL" clId="{2C56ABCD-AA7C-BB43-BE6F-34A2A7CA67E9}" dt="2023-03-21T15:04:21.574" v="21" actId="1076"/>
        <pc:sldMkLst>
          <pc:docMk/>
          <pc:sldMk cId="1228041548" sldId="278"/>
        </pc:sldMkLst>
        <pc:spChg chg="mod">
          <ac:chgData name="Patrick C Mathias" userId="1f09a1f0-1fe3-4224-a48c-12494ec224fd" providerId="ADAL" clId="{2C56ABCD-AA7C-BB43-BE6F-34A2A7CA67E9}" dt="2023-03-21T15:03:59.037" v="7" actId="1076"/>
          <ac:spMkLst>
            <pc:docMk/>
            <pc:sldMk cId="1228041548" sldId="278"/>
            <ac:spMk id="6" creationId="{D120FB3F-0148-1CBB-2DFB-336FC772B85F}"/>
          </ac:spMkLst>
        </pc:spChg>
        <pc:spChg chg="mod">
          <ac:chgData name="Patrick C Mathias" userId="1f09a1f0-1fe3-4224-a48c-12494ec224fd" providerId="ADAL" clId="{2C56ABCD-AA7C-BB43-BE6F-34A2A7CA67E9}" dt="2023-03-21T15:04:21.574" v="21" actId="1076"/>
          <ac:spMkLst>
            <pc:docMk/>
            <pc:sldMk cId="1228041548" sldId="278"/>
            <ac:spMk id="7" creationId="{1B0A0203-0E04-771A-E474-60EF4EE28990}"/>
          </ac:spMkLst>
        </pc:spChg>
        <pc:spChg chg="mod">
          <ac:chgData name="Patrick C Mathias" userId="1f09a1f0-1fe3-4224-a48c-12494ec224fd" providerId="ADAL" clId="{2C56ABCD-AA7C-BB43-BE6F-34A2A7CA67E9}" dt="2023-03-21T15:04:21.574" v="21" actId="1076"/>
          <ac:spMkLst>
            <pc:docMk/>
            <pc:sldMk cId="1228041548" sldId="278"/>
            <ac:spMk id="8" creationId="{FA9CF2D7-C5E9-30B1-C309-A10BF8611D7A}"/>
          </ac:spMkLst>
        </pc:spChg>
        <pc:spChg chg="mod">
          <ac:chgData name="Patrick C Mathias" userId="1f09a1f0-1fe3-4224-a48c-12494ec224fd" providerId="ADAL" clId="{2C56ABCD-AA7C-BB43-BE6F-34A2A7CA67E9}" dt="2023-03-21T15:04:21.574" v="21" actId="1076"/>
          <ac:spMkLst>
            <pc:docMk/>
            <pc:sldMk cId="1228041548" sldId="278"/>
            <ac:spMk id="9" creationId="{0802563B-89D4-D34D-CA89-0404FE4C06E9}"/>
          </ac:spMkLst>
        </pc:spChg>
      </pc:sldChg>
      <pc:sldChg chg="addSp delSp modSp new mod">
        <pc:chgData name="Patrick C Mathias" userId="1f09a1f0-1fe3-4224-a48c-12494ec224fd" providerId="ADAL" clId="{2C56ABCD-AA7C-BB43-BE6F-34A2A7CA67E9}" dt="2023-03-25T17:16:43.704" v="151" actId="1076"/>
        <pc:sldMkLst>
          <pc:docMk/>
          <pc:sldMk cId="2297548982" sldId="282"/>
        </pc:sldMkLst>
        <pc:spChg chg="mod">
          <ac:chgData name="Patrick C Mathias" userId="1f09a1f0-1fe3-4224-a48c-12494ec224fd" providerId="ADAL" clId="{2C56ABCD-AA7C-BB43-BE6F-34A2A7CA67E9}" dt="2023-03-25T17:16:07.499" v="143" actId="20577"/>
          <ac:spMkLst>
            <pc:docMk/>
            <pc:sldMk cId="2297548982" sldId="282"/>
            <ac:spMk id="2" creationId="{9CE106DF-14B4-8ED3-8477-4A38999D9561}"/>
          </ac:spMkLst>
        </pc:spChg>
        <pc:spChg chg="del">
          <ac:chgData name="Patrick C Mathias" userId="1f09a1f0-1fe3-4224-a48c-12494ec224fd" providerId="ADAL" clId="{2C56ABCD-AA7C-BB43-BE6F-34A2A7CA67E9}" dt="2023-03-25T17:16:25.926" v="144" actId="478"/>
          <ac:spMkLst>
            <pc:docMk/>
            <pc:sldMk cId="2297548982" sldId="282"/>
            <ac:spMk id="3" creationId="{7BE1C43C-F819-D2D1-5578-B75EC4C0F6A6}"/>
          </ac:spMkLst>
        </pc:spChg>
        <pc:spChg chg="add del mod">
          <ac:chgData name="Patrick C Mathias" userId="1f09a1f0-1fe3-4224-a48c-12494ec224fd" providerId="ADAL" clId="{2C56ABCD-AA7C-BB43-BE6F-34A2A7CA67E9}" dt="2023-03-25T17:16:29.921" v="146" actId="478"/>
          <ac:spMkLst>
            <pc:docMk/>
            <pc:sldMk cId="2297548982" sldId="282"/>
            <ac:spMk id="6" creationId="{37DA99F4-BA72-EAFD-7516-F74CB26AF1DF}"/>
          </ac:spMkLst>
        </pc:spChg>
        <pc:spChg chg="add mod">
          <ac:chgData name="Patrick C Mathias" userId="1f09a1f0-1fe3-4224-a48c-12494ec224fd" providerId="ADAL" clId="{2C56ABCD-AA7C-BB43-BE6F-34A2A7CA67E9}" dt="2023-03-25T17:16:43.704" v="151" actId="1076"/>
          <ac:spMkLst>
            <pc:docMk/>
            <pc:sldMk cId="2297548982" sldId="282"/>
            <ac:spMk id="7" creationId="{882DB4D9-BD14-3D68-E850-7D42BAD02195}"/>
          </ac:spMkLst>
        </pc:spChg>
        <pc:spChg chg="add mod">
          <ac:chgData name="Patrick C Mathias" userId="1f09a1f0-1fe3-4224-a48c-12494ec224fd" providerId="ADAL" clId="{2C56ABCD-AA7C-BB43-BE6F-34A2A7CA67E9}" dt="2023-03-25T17:16:26.238" v="145"/>
          <ac:spMkLst>
            <pc:docMk/>
            <pc:sldMk cId="2297548982" sldId="282"/>
            <ac:spMk id="8" creationId="{9ACAC9D7-1EBB-B5BC-9793-61DE62AA940B}"/>
          </ac:spMkLst>
        </pc:spChg>
        <pc:spChg chg="add del mod">
          <ac:chgData name="Patrick C Mathias" userId="1f09a1f0-1fe3-4224-a48c-12494ec224fd" providerId="ADAL" clId="{2C56ABCD-AA7C-BB43-BE6F-34A2A7CA67E9}" dt="2023-03-25T17:16:32.280" v="147" actId="478"/>
          <ac:spMkLst>
            <pc:docMk/>
            <pc:sldMk cId="2297548982" sldId="282"/>
            <ac:spMk id="9" creationId="{7DB7D7C2-FFCD-F17B-DFFA-5F27A0B75F03}"/>
          </ac:spMkLst>
        </pc:spChg>
        <pc:spChg chg="mod">
          <ac:chgData name="Patrick C Mathias" userId="1f09a1f0-1fe3-4224-a48c-12494ec224fd" providerId="ADAL" clId="{2C56ABCD-AA7C-BB43-BE6F-34A2A7CA67E9}" dt="2023-03-25T17:16:26.238" v="145"/>
          <ac:spMkLst>
            <pc:docMk/>
            <pc:sldMk cId="2297548982" sldId="282"/>
            <ac:spMk id="11" creationId="{D832342C-F5F3-A63C-F3C4-F5D460807FAD}"/>
          </ac:spMkLst>
        </pc:spChg>
        <pc:spChg chg="mod">
          <ac:chgData name="Patrick C Mathias" userId="1f09a1f0-1fe3-4224-a48c-12494ec224fd" providerId="ADAL" clId="{2C56ABCD-AA7C-BB43-BE6F-34A2A7CA67E9}" dt="2023-03-25T17:16:26.238" v="145"/>
          <ac:spMkLst>
            <pc:docMk/>
            <pc:sldMk cId="2297548982" sldId="282"/>
            <ac:spMk id="12" creationId="{128A7CCB-058A-1B49-4B6A-CDCD356E27D1}"/>
          </ac:spMkLst>
        </pc:spChg>
        <pc:grpChg chg="add mod">
          <ac:chgData name="Patrick C Mathias" userId="1f09a1f0-1fe3-4224-a48c-12494ec224fd" providerId="ADAL" clId="{2C56ABCD-AA7C-BB43-BE6F-34A2A7CA67E9}" dt="2023-03-25T17:16:26.238" v="145"/>
          <ac:grpSpMkLst>
            <pc:docMk/>
            <pc:sldMk cId="2297548982" sldId="282"/>
            <ac:grpSpMk id="10" creationId="{3628F3CC-2F65-24EB-E1A8-FF2D1F8AB8C1}"/>
          </ac:grpSpMkLst>
        </pc:grpChg>
        <pc:graphicFrameChg chg="add mod">
          <ac:chgData name="Patrick C Mathias" userId="1f09a1f0-1fe3-4224-a48c-12494ec224fd" providerId="ADAL" clId="{2C56ABCD-AA7C-BB43-BE6F-34A2A7CA67E9}" dt="2023-03-25T17:16:26.238" v="145"/>
          <ac:graphicFrameMkLst>
            <pc:docMk/>
            <pc:sldMk cId="2297548982" sldId="282"/>
            <ac:graphicFrameMk id="4" creationId="{539CE671-284F-9FFB-5581-4C2D79EA2597}"/>
          </ac:graphicFrameMkLst>
        </pc:graphicFrameChg>
        <pc:graphicFrameChg chg="add mod">
          <ac:chgData name="Patrick C Mathias" userId="1f09a1f0-1fe3-4224-a48c-12494ec224fd" providerId="ADAL" clId="{2C56ABCD-AA7C-BB43-BE6F-34A2A7CA67E9}" dt="2023-03-25T17:16:26.238" v="145"/>
          <ac:graphicFrameMkLst>
            <pc:docMk/>
            <pc:sldMk cId="2297548982" sldId="282"/>
            <ac:graphicFrameMk id="5" creationId="{F7C7CDB5-597F-9677-8D7D-BEE4F79A167D}"/>
          </ac:graphicFrameMkLst>
        </pc:graphicFrameChg>
      </pc:sldChg>
      <pc:sldChg chg="addSp delSp modSp new mod">
        <pc:chgData name="Patrick C Mathias" userId="1f09a1f0-1fe3-4224-a48c-12494ec224fd" providerId="ADAL" clId="{2C56ABCD-AA7C-BB43-BE6F-34A2A7CA67E9}" dt="2023-03-25T17:41:38.834" v="599" actId="207"/>
        <pc:sldMkLst>
          <pc:docMk/>
          <pc:sldMk cId="4154195789" sldId="283"/>
        </pc:sldMkLst>
        <pc:spChg chg="mod">
          <ac:chgData name="Patrick C Mathias" userId="1f09a1f0-1fe3-4224-a48c-12494ec224fd" providerId="ADAL" clId="{2C56ABCD-AA7C-BB43-BE6F-34A2A7CA67E9}" dt="2023-03-25T17:17:17.706" v="189" actId="20577"/>
          <ac:spMkLst>
            <pc:docMk/>
            <pc:sldMk cId="4154195789" sldId="283"/>
            <ac:spMk id="2" creationId="{4F45268C-8DC6-F033-94DB-886BF5E968E0}"/>
          </ac:spMkLst>
        </pc:spChg>
        <pc:spChg chg="del">
          <ac:chgData name="Patrick C Mathias" userId="1f09a1f0-1fe3-4224-a48c-12494ec224fd" providerId="ADAL" clId="{2C56ABCD-AA7C-BB43-BE6F-34A2A7CA67E9}" dt="2023-03-25T17:17:39.989" v="190" actId="478"/>
          <ac:spMkLst>
            <pc:docMk/>
            <pc:sldMk cId="4154195789" sldId="283"/>
            <ac:spMk id="3" creationId="{2646CB3C-FE4C-CB2F-BB9E-B9EC20FF1D1C}"/>
          </ac:spMkLst>
        </pc:spChg>
        <pc:spChg chg="add mod">
          <ac:chgData name="Patrick C Mathias" userId="1f09a1f0-1fe3-4224-a48c-12494ec224fd" providerId="ADAL" clId="{2C56ABCD-AA7C-BB43-BE6F-34A2A7CA67E9}" dt="2023-03-25T17:17:43.730" v="192" actId="1076"/>
          <ac:spMkLst>
            <pc:docMk/>
            <pc:sldMk cId="4154195789" sldId="283"/>
            <ac:spMk id="4" creationId="{A3658E7A-E56D-284F-5EC5-A93A248CE5F0}"/>
          </ac:spMkLst>
        </pc:spChg>
        <pc:spChg chg="add mod">
          <ac:chgData name="Patrick C Mathias" userId="1f09a1f0-1fe3-4224-a48c-12494ec224fd" providerId="ADAL" clId="{2C56ABCD-AA7C-BB43-BE6F-34A2A7CA67E9}" dt="2023-03-25T17:41:38.834" v="599" actId="207"/>
          <ac:spMkLst>
            <pc:docMk/>
            <pc:sldMk cId="4154195789" sldId="283"/>
            <ac:spMk id="5" creationId="{AA2FFBD3-C9AB-4FC9-3F48-2139B3600D2E}"/>
          </ac:spMkLst>
        </pc:spChg>
        <pc:spChg chg="add mod">
          <ac:chgData name="Patrick C Mathias" userId="1f09a1f0-1fe3-4224-a48c-12494ec224fd" providerId="ADAL" clId="{2C56ABCD-AA7C-BB43-BE6F-34A2A7CA67E9}" dt="2023-03-25T17:17:43.730" v="192" actId="1076"/>
          <ac:spMkLst>
            <pc:docMk/>
            <pc:sldMk cId="4154195789" sldId="283"/>
            <ac:spMk id="6" creationId="{FEA98015-0BC8-040B-00A7-8DD896F9D216}"/>
          </ac:spMkLst>
        </pc:spChg>
        <pc:spChg chg="add mod">
          <ac:chgData name="Patrick C Mathias" userId="1f09a1f0-1fe3-4224-a48c-12494ec224fd" providerId="ADAL" clId="{2C56ABCD-AA7C-BB43-BE6F-34A2A7CA67E9}" dt="2023-03-25T17:17:43.730" v="192" actId="1076"/>
          <ac:spMkLst>
            <pc:docMk/>
            <pc:sldMk cId="4154195789" sldId="283"/>
            <ac:spMk id="7" creationId="{5CFFB6AA-25C9-11D0-6AA4-0D5471DFE095}"/>
          </ac:spMkLst>
        </pc:spChg>
        <pc:spChg chg="add mod">
          <ac:chgData name="Patrick C Mathias" userId="1f09a1f0-1fe3-4224-a48c-12494ec224fd" providerId="ADAL" clId="{2C56ABCD-AA7C-BB43-BE6F-34A2A7CA67E9}" dt="2023-03-25T17:41:30.911" v="598" actId="207"/>
          <ac:spMkLst>
            <pc:docMk/>
            <pc:sldMk cId="4154195789" sldId="283"/>
            <ac:spMk id="8" creationId="{49319C8E-D5C0-CA0C-3AB6-DC809727FC43}"/>
          </ac:spMkLst>
        </pc:spChg>
        <pc:spChg chg="add mod">
          <ac:chgData name="Patrick C Mathias" userId="1f09a1f0-1fe3-4224-a48c-12494ec224fd" providerId="ADAL" clId="{2C56ABCD-AA7C-BB43-BE6F-34A2A7CA67E9}" dt="2023-03-25T17:17:43.730" v="192" actId="1076"/>
          <ac:spMkLst>
            <pc:docMk/>
            <pc:sldMk cId="4154195789" sldId="283"/>
            <ac:spMk id="9" creationId="{4172646F-BD48-4009-337B-CBCFA7E7D9F2}"/>
          </ac:spMkLst>
        </pc:spChg>
        <pc:spChg chg="mod">
          <ac:chgData name="Patrick C Mathias" userId="1f09a1f0-1fe3-4224-a48c-12494ec224fd" providerId="ADAL" clId="{2C56ABCD-AA7C-BB43-BE6F-34A2A7CA67E9}" dt="2023-03-25T17:17:40.302" v="191"/>
          <ac:spMkLst>
            <pc:docMk/>
            <pc:sldMk cId="4154195789" sldId="283"/>
            <ac:spMk id="13" creationId="{71940CD4-E85B-A3D7-9246-3FE5EFD352A4}"/>
          </ac:spMkLst>
        </pc:spChg>
        <pc:grpChg chg="add mod">
          <ac:chgData name="Patrick C Mathias" userId="1f09a1f0-1fe3-4224-a48c-12494ec224fd" providerId="ADAL" clId="{2C56ABCD-AA7C-BB43-BE6F-34A2A7CA67E9}" dt="2023-03-25T17:17:43.730" v="192" actId="1076"/>
          <ac:grpSpMkLst>
            <pc:docMk/>
            <pc:sldMk cId="4154195789" sldId="283"/>
            <ac:grpSpMk id="10" creationId="{5643A495-826B-3354-D243-AEB1A9306C35}"/>
          </ac:grpSpMkLst>
        </pc:grpChg>
        <pc:graphicFrameChg chg="mod modGraphic">
          <ac:chgData name="Patrick C Mathias" userId="1f09a1f0-1fe3-4224-a48c-12494ec224fd" providerId="ADAL" clId="{2C56ABCD-AA7C-BB43-BE6F-34A2A7CA67E9}" dt="2023-03-25T17:41:21.418" v="596" actId="207"/>
          <ac:graphicFrameMkLst>
            <pc:docMk/>
            <pc:sldMk cId="4154195789" sldId="283"/>
            <ac:graphicFrameMk id="11" creationId="{984E10DE-69CA-DA9B-0B88-DA1F6A31CCA5}"/>
          </ac:graphicFrameMkLst>
        </pc:graphicFrameChg>
        <pc:graphicFrameChg chg="mod modGraphic">
          <ac:chgData name="Patrick C Mathias" userId="1f09a1f0-1fe3-4224-a48c-12494ec224fd" providerId="ADAL" clId="{2C56ABCD-AA7C-BB43-BE6F-34A2A7CA67E9}" dt="2023-03-25T17:41:25.853" v="597" actId="207"/>
          <ac:graphicFrameMkLst>
            <pc:docMk/>
            <pc:sldMk cId="4154195789" sldId="283"/>
            <ac:graphicFrameMk id="12" creationId="{D703632D-AF70-3EF0-E8CA-4804E1476992}"/>
          </ac:graphicFrameMkLst>
        </pc:graphicFrameChg>
      </pc:sldChg>
      <pc:sldChg chg="addSp delSp modSp new mod">
        <pc:chgData name="Patrick C Mathias" userId="1f09a1f0-1fe3-4224-a48c-12494ec224fd" providerId="ADAL" clId="{2C56ABCD-AA7C-BB43-BE6F-34A2A7CA67E9}" dt="2023-03-25T17:42:06.694" v="603" actId="207"/>
        <pc:sldMkLst>
          <pc:docMk/>
          <pc:sldMk cId="3265120205" sldId="284"/>
        </pc:sldMkLst>
        <pc:spChg chg="mod">
          <ac:chgData name="Patrick C Mathias" userId="1f09a1f0-1fe3-4224-a48c-12494ec224fd" providerId="ADAL" clId="{2C56ABCD-AA7C-BB43-BE6F-34A2A7CA67E9}" dt="2023-03-25T17:18:13.689" v="197"/>
          <ac:spMkLst>
            <pc:docMk/>
            <pc:sldMk cId="3265120205" sldId="284"/>
            <ac:spMk id="2" creationId="{0611A4E4-911C-C9D5-D572-74E4973642F2}"/>
          </ac:spMkLst>
        </pc:spChg>
        <pc:spChg chg="del">
          <ac:chgData name="Patrick C Mathias" userId="1f09a1f0-1fe3-4224-a48c-12494ec224fd" providerId="ADAL" clId="{2C56ABCD-AA7C-BB43-BE6F-34A2A7CA67E9}" dt="2023-03-25T17:18:03.451" v="194" actId="478"/>
          <ac:spMkLst>
            <pc:docMk/>
            <pc:sldMk cId="3265120205" sldId="284"/>
            <ac:spMk id="3" creationId="{8CEE399C-25F8-A2BA-9757-FE4D4EAA720F}"/>
          </ac:spMkLst>
        </pc:spChg>
        <pc:spChg chg="add mod">
          <ac:chgData name="Patrick C Mathias" userId="1f09a1f0-1fe3-4224-a48c-12494ec224fd" providerId="ADAL" clId="{2C56ABCD-AA7C-BB43-BE6F-34A2A7CA67E9}" dt="2023-03-25T17:18:03.752" v="195"/>
          <ac:spMkLst>
            <pc:docMk/>
            <pc:sldMk cId="3265120205" sldId="284"/>
            <ac:spMk id="4" creationId="{C2D2D2F6-DC19-13D3-DA62-9342A912F68D}"/>
          </ac:spMkLst>
        </pc:spChg>
        <pc:spChg chg="add mod">
          <ac:chgData name="Patrick C Mathias" userId="1f09a1f0-1fe3-4224-a48c-12494ec224fd" providerId="ADAL" clId="{2C56ABCD-AA7C-BB43-BE6F-34A2A7CA67E9}" dt="2023-03-25T17:18:03.752" v="195"/>
          <ac:spMkLst>
            <pc:docMk/>
            <pc:sldMk cId="3265120205" sldId="284"/>
            <ac:spMk id="5" creationId="{D9762F47-0B3F-9606-93DF-8EA716B1995D}"/>
          </ac:spMkLst>
        </pc:spChg>
        <pc:spChg chg="add mod">
          <ac:chgData name="Patrick C Mathias" userId="1f09a1f0-1fe3-4224-a48c-12494ec224fd" providerId="ADAL" clId="{2C56ABCD-AA7C-BB43-BE6F-34A2A7CA67E9}" dt="2023-03-25T17:41:50.509" v="600" actId="207"/>
          <ac:spMkLst>
            <pc:docMk/>
            <pc:sldMk cId="3265120205" sldId="284"/>
            <ac:spMk id="6" creationId="{B6687A23-10F0-4511-7B87-948E9BE1E83E}"/>
          </ac:spMkLst>
        </pc:spChg>
        <pc:spChg chg="add mod">
          <ac:chgData name="Patrick C Mathias" userId="1f09a1f0-1fe3-4224-a48c-12494ec224fd" providerId="ADAL" clId="{2C56ABCD-AA7C-BB43-BE6F-34A2A7CA67E9}" dt="2023-03-25T17:40:56.395" v="594" actId="207"/>
          <ac:spMkLst>
            <pc:docMk/>
            <pc:sldMk cId="3265120205" sldId="284"/>
            <ac:spMk id="7" creationId="{5FBBADA2-92F5-C61C-08E0-7A0FD0F17DC5}"/>
          </ac:spMkLst>
        </pc:spChg>
        <pc:spChg chg="add del mod">
          <ac:chgData name="Patrick C Mathias" userId="1f09a1f0-1fe3-4224-a48c-12494ec224fd" providerId="ADAL" clId="{2C56ABCD-AA7C-BB43-BE6F-34A2A7CA67E9}" dt="2023-03-25T17:18:07.185" v="196" actId="478"/>
          <ac:spMkLst>
            <pc:docMk/>
            <pc:sldMk cId="3265120205" sldId="284"/>
            <ac:spMk id="8" creationId="{860A9202-7CEB-3492-CAD3-9DB57CF183FD}"/>
          </ac:spMkLst>
        </pc:spChg>
        <pc:spChg chg="add del mod">
          <ac:chgData name="Patrick C Mathias" userId="1f09a1f0-1fe3-4224-a48c-12494ec224fd" providerId="ADAL" clId="{2C56ABCD-AA7C-BB43-BE6F-34A2A7CA67E9}" dt="2023-03-25T17:18:07.185" v="196" actId="478"/>
          <ac:spMkLst>
            <pc:docMk/>
            <pc:sldMk cId="3265120205" sldId="284"/>
            <ac:spMk id="9" creationId="{165F975F-8274-D8DF-65AF-0466CB9CBCF9}"/>
          </ac:spMkLst>
        </pc:spChg>
        <pc:spChg chg="mod">
          <ac:chgData name="Patrick C Mathias" userId="1f09a1f0-1fe3-4224-a48c-12494ec224fd" providerId="ADAL" clId="{2C56ABCD-AA7C-BB43-BE6F-34A2A7CA67E9}" dt="2023-03-25T17:18:03.752" v="195"/>
          <ac:spMkLst>
            <pc:docMk/>
            <pc:sldMk cId="3265120205" sldId="284"/>
            <ac:spMk id="13" creationId="{E96B64E1-D640-0B8D-D6A3-CEF40AEF0462}"/>
          </ac:spMkLst>
        </pc:spChg>
        <pc:grpChg chg="add mod">
          <ac:chgData name="Patrick C Mathias" userId="1f09a1f0-1fe3-4224-a48c-12494ec224fd" providerId="ADAL" clId="{2C56ABCD-AA7C-BB43-BE6F-34A2A7CA67E9}" dt="2023-03-25T17:18:03.752" v="195"/>
          <ac:grpSpMkLst>
            <pc:docMk/>
            <pc:sldMk cId="3265120205" sldId="284"/>
            <ac:grpSpMk id="10" creationId="{08F93F23-AD0C-8674-A9EB-9921DD4CFAB2}"/>
          </ac:grpSpMkLst>
        </pc:grpChg>
        <pc:graphicFrameChg chg="mod modGraphic">
          <ac:chgData name="Patrick C Mathias" userId="1f09a1f0-1fe3-4224-a48c-12494ec224fd" providerId="ADAL" clId="{2C56ABCD-AA7C-BB43-BE6F-34A2A7CA67E9}" dt="2023-03-25T17:42:06.694" v="603" actId="207"/>
          <ac:graphicFrameMkLst>
            <pc:docMk/>
            <pc:sldMk cId="3265120205" sldId="284"/>
            <ac:graphicFrameMk id="11" creationId="{C58E42FA-5003-896A-A9AA-ED88F4FDF27C}"/>
          </ac:graphicFrameMkLst>
        </pc:graphicFrameChg>
        <pc:graphicFrameChg chg="mod modGraphic">
          <ac:chgData name="Patrick C Mathias" userId="1f09a1f0-1fe3-4224-a48c-12494ec224fd" providerId="ADAL" clId="{2C56ABCD-AA7C-BB43-BE6F-34A2A7CA67E9}" dt="2023-03-25T17:41:54.948" v="601" actId="207"/>
          <ac:graphicFrameMkLst>
            <pc:docMk/>
            <pc:sldMk cId="3265120205" sldId="284"/>
            <ac:graphicFrameMk id="12" creationId="{F0A5A0C1-280A-2B8E-9ACC-77211F1DB417}"/>
          </ac:graphicFrameMkLst>
        </pc:graphicFrameChg>
      </pc:sldChg>
      <pc:sldChg chg="addSp delSp modSp add mod delAnim modAnim">
        <pc:chgData name="Patrick C Mathias" userId="1f09a1f0-1fe3-4224-a48c-12494ec224fd" providerId="ADAL" clId="{2C56ABCD-AA7C-BB43-BE6F-34A2A7CA67E9}" dt="2023-03-25T17:42:20.464" v="604" actId="207"/>
        <pc:sldMkLst>
          <pc:docMk/>
          <pc:sldMk cId="3524344735" sldId="285"/>
        </pc:sldMkLst>
        <pc:spChg chg="add mod">
          <ac:chgData name="Patrick C Mathias" userId="1f09a1f0-1fe3-4224-a48c-12494ec224fd" providerId="ADAL" clId="{2C56ABCD-AA7C-BB43-BE6F-34A2A7CA67E9}" dt="2023-03-25T17:21:00.883" v="244" actId="1076"/>
          <ac:spMkLst>
            <pc:docMk/>
            <pc:sldMk cId="3524344735" sldId="285"/>
            <ac:spMk id="3" creationId="{27B1CE57-3868-5BFE-2B68-952B1F8EF1EC}"/>
          </ac:spMkLst>
        </pc:spChg>
        <pc:spChg chg="del">
          <ac:chgData name="Patrick C Mathias" userId="1f09a1f0-1fe3-4224-a48c-12494ec224fd" providerId="ADAL" clId="{2C56ABCD-AA7C-BB43-BE6F-34A2A7CA67E9}" dt="2023-03-25T17:19:37.914" v="199" actId="478"/>
          <ac:spMkLst>
            <pc:docMk/>
            <pc:sldMk cId="3524344735" sldId="285"/>
            <ac:spMk id="4" creationId="{C2D2D2F6-DC19-13D3-DA62-9342A912F68D}"/>
          </ac:spMkLst>
        </pc:spChg>
        <pc:spChg chg="del">
          <ac:chgData name="Patrick C Mathias" userId="1f09a1f0-1fe3-4224-a48c-12494ec224fd" providerId="ADAL" clId="{2C56ABCD-AA7C-BB43-BE6F-34A2A7CA67E9}" dt="2023-03-25T17:19:37.914" v="199" actId="478"/>
          <ac:spMkLst>
            <pc:docMk/>
            <pc:sldMk cId="3524344735" sldId="285"/>
            <ac:spMk id="5" creationId="{D9762F47-0B3F-9606-93DF-8EA716B1995D}"/>
          </ac:spMkLst>
        </pc:spChg>
        <pc:spChg chg="del">
          <ac:chgData name="Patrick C Mathias" userId="1f09a1f0-1fe3-4224-a48c-12494ec224fd" providerId="ADAL" clId="{2C56ABCD-AA7C-BB43-BE6F-34A2A7CA67E9}" dt="2023-03-25T17:19:37.914" v="199" actId="478"/>
          <ac:spMkLst>
            <pc:docMk/>
            <pc:sldMk cId="3524344735" sldId="285"/>
            <ac:spMk id="6" creationId="{B6687A23-10F0-4511-7B87-948E9BE1E83E}"/>
          </ac:spMkLst>
        </pc:spChg>
        <pc:spChg chg="del">
          <ac:chgData name="Patrick C Mathias" userId="1f09a1f0-1fe3-4224-a48c-12494ec224fd" providerId="ADAL" clId="{2C56ABCD-AA7C-BB43-BE6F-34A2A7CA67E9}" dt="2023-03-25T17:19:37.914" v="199" actId="478"/>
          <ac:spMkLst>
            <pc:docMk/>
            <pc:sldMk cId="3524344735" sldId="285"/>
            <ac:spMk id="7" creationId="{5FBBADA2-92F5-C61C-08E0-7A0FD0F17DC5}"/>
          </ac:spMkLst>
        </pc:spChg>
        <pc:spChg chg="add mod">
          <ac:chgData name="Patrick C Mathias" userId="1f09a1f0-1fe3-4224-a48c-12494ec224fd" providerId="ADAL" clId="{2C56ABCD-AA7C-BB43-BE6F-34A2A7CA67E9}" dt="2023-03-25T17:42:20.464" v="604" actId="207"/>
          <ac:spMkLst>
            <pc:docMk/>
            <pc:sldMk cId="3524344735" sldId="285"/>
            <ac:spMk id="8" creationId="{D9996976-330E-2C19-B881-C1036C8CB106}"/>
          </ac:spMkLst>
        </pc:spChg>
        <pc:spChg chg="add mod">
          <ac:chgData name="Patrick C Mathias" userId="1f09a1f0-1fe3-4224-a48c-12494ec224fd" providerId="ADAL" clId="{2C56ABCD-AA7C-BB43-BE6F-34A2A7CA67E9}" dt="2023-03-25T17:26:32.576" v="385" actId="1076"/>
          <ac:spMkLst>
            <pc:docMk/>
            <pc:sldMk cId="3524344735" sldId="285"/>
            <ac:spMk id="16" creationId="{CA43D86A-8434-D9A4-5C3A-C27E092A1FB4}"/>
          </ac:spMkLst>
        </pc:spChg>
        <pc:spChg chg="add mod">
          <ac:chgData name="Patrick C Mathias" userId="1f09a1f0-1fe3-4224-a48c-12494ec224fd" providerId="ADAL" clId="{2C56ABCD-AA7C-BB43-BE6F-34A2A7CA67E9}" dt="2023-03-25T17:26:32.576" v="385" actId="1076"/>
          <ac:spMkLst>
            <pc:docMk/>
            <pc:sldMk cId="3524344735" sldId="285"/>
            <ac:spMk id="17" creationId="{7A5A837A-0116-C000-97C4-C76F39F33B4E}"/>
          </ac:spMkLst>
        </pc:spChg>
        <pc:spChg chg="add mod">
          <ac:chgData name="Patrick C Mathias" userId="1f09a1f0-1fe3-4224-a48c-12494ec224fd" providerId="ADAL" clId="{2C56ABCD-AA7C-BB43-BE6F-34A2A7CA67E9}" dt="2023-03-25T17:26:32.576" v="385" actId="1076"/>
          <ac:spMkLst>
            <pc:docMk/>
            <pc:sldMk cId="3524344735" sldId="285"/>
            <ac:spMk id="18" creationId="{0AA9EE8B-04EC-2B97-E689-3CF14CD2B35F}"/>
          </ac:spMkLst>
        </pc:spChg>
        <pc:spChg chg="add mod">
          <ac:chgData name="Patrick C Mathias" userId="1f09a1f0-1fe3-4224-a48c-12494ec224fd" providerId="ADAL" clId="{2C56ABCD-AA7C-BB43-BE6F-34A2A7CA67E9}" dt="2023-03-25T17:26:32.576" v="385" actId="1076"/>
          <ac:spMkLst>
            <pc:docMk/>
            <pc:sldMk cId="3524344735" sldId="285"/>
            <ac:spMk id="19" creationId="{E52298A9-A753-CB59-5B19-61A964746C1F}"/>
          </ac:spMkLst>
        </pc:spChg>
        <pc:grpChg chg="del">
          <ac:chgData name="Patrick C Mathias" userId="1f09a1f0-1fe3-4224-a48c-12494ec224fd" providerId="ADAL" clId="{2C56ABCD-AA7C-BB43-BE6F-34A2A7CA67E9}" dt="2023-03-25T17:19:37.914" v="199" actId="478"/>
          <ac:grpSpMkLst>
            <pc:docMk/>
            <pc:sldMk cId="3524344735" sldId="285"/>
            <ac:grpSpMk id="10" creationId="{08F93F23-AD0C-8674-A9EB-9921DD4CFAB2}"/>
          </ac:grpSpMkLst>
        </pc:grpChg>
        <pc:graphicFrameChg chg="add mod modGraphic">
          <ac:chgData name="Patrick C Mathias" userId="1f09a1f0-1fe3-4224-a48c-12494ec224fd" providerId="ADAL" clId="{2C56ABCD-AA7C-BB43-BE6F-34A2A7CA67E9}" dt="2023-03-25T17:30:52.818" v="411" actId="207"/>
          <ac:graphicFrameMkLst>
            <pc:docMk/>
            <pc:sldMk cId="3524344735" sldId="285"/>
            <ac:graphicFrameMk id="14" creationId="{3D9AE6FF-1DE8-7DD8-B41F-7D572699FABB}"/>
          </ac:graphicFrameMkLst>
        </pc:graphicFrameChg>
        <pc:graphicFrameChg chg="add del mod">
          <ac:chgData name="Patrick C Mathias" userId="1f09a1f0-1fe3-4224-a48c-12494ec224fd" providerId="ADAL" clId="{2C56ABCD-AA7C-BB43-BE6F-34A2A7CA67E9}" dt="2023-03-25T17:26:21.418" v="382" actId="478"/>
          <ac:graphicFrameMkLst>
            <pc:docMk/>
            <pc:sldMk cId="3524344735" sldId="285"/>
            <ac:graphicFrameMk id="15" creationId="{8EA8A73B-92EC-B1E4-97AE-A913BF307B16}"/>
          </ac:graphicFrameMkLst>
        </pc:graphicFrameChg>
        <pc:graphicFrameChg chg="add del mod">
          <ac:chgData name="Patrick C Mathias" userId="1f09a1f0-1fe3-4224-a48c-12494ec224fd" providerId="ADAL" clId="{2C56ABCD-AA7C-BB43-BE6F-34A2A7CA67E9}" dt="2023-03-25T17:24:09.041" v="304" actId="478"/>
          <ac:graphicFrameMkLst>
            <pc:docMk/>
            <pc:sldMk cId="3524344735" sldId="285"/>
            <ac:graphicFrameMk id="20" creationId="{C0215A7E-3FD0-A3BA-46F7-25CBF9EADAEB}"/>
          </ac:graphicFrameMkLst>
        </pc:graphicFrameChg>
        <pc:graphicFrameChg chg="add del mod">
          <ac:chgData name="Patrick C Mathias" userId="1f09a1f0-1fe3-4224-a48c-12494ec224fd" providerId="ADAL" clId="{2C56ABCD-AA7C-BB43-BE6F-34A2A7CA67E9}" dt="2023-03-25T17:24:06.012" v="303" actId="478"/>
          <ac:graphicFrameMkLst>
            <pc:docMk/>
            <pc:sldMk cId="3524344735" sldId="285"/>
            <ac:graphicFrameMk id="21" creationId="{E52FE9B2-FFE9-95E7-1A1A-DC6C60269509}"/>
          </ac:graphicFrameMkLst>
        </pc:graphicFrameChg>
        <pc:graphicFrameChg chg="add del mod">
          <ac:chgData name="Patrick C Mathias" userId="1f09a1f0-1fe3-4224-a48c-12494ec224fd" providerId="ADAL" clId="{2C56ABCD-AA7C-BB43-BE6F-34A2A7CA67E9}" dt="2023-03-25T17:24:00.671" v="302" actId="478"/>
          <ac:graphicFrameMkLst>
            <pc:docMk/>
            <pc:sldMk cId="3524344735" sldId="285"/>
            <ac:graphicFrameMk id="22" creationId="{A5414CA3-0576-C5F8-FCA7-FAB3DB890832}"/>
          </ac:graphicFrameMkLst>
        </pc:graphicFrameChg>
        <pc:graphicFrameChg chg="add mod modGraphic">
          <ac:chgData name="Patrick C Mathias" userId="1f09a1f0-1fe3-4224-a48c-12494ec224fd" providerId="ADAL" clId="{2C56ABCD-AA7C-BB43-BE6F-34A2A7CA67E9}" dt="2023-03-25T17:30:41.712" v="404" actId="207"/>
          <ac:graphicFrameMkLst>
            <pc:docMk/>
            <pc:sldMk cId="3524344735" sldId="285"/>
            <ac:graphicFrameMk id="23" creationId="{F2B660C5-FBFC-7986-40D1-D400833FF122}"/>
          </ac:graphicFrameMkLst>
        </pc:graphicFrameChg>
        <pc:cxnChg chg="add mod">
          <ac:chgData name="Patrick C Mathias" userId="1f09a1f0-1fe3-4224-a48c-12494ec224fd" providerId="ADAL" clId="{2C56ABCD-AA7C-BB43-BE6F-34A2A7CA67E9}" dt="2023-03-25T17:26:37.994" v="386" actId="1076"/>
          <ac:cxnSpMkLst>
            <pc:docMk/>
            <pc:sldMk cId="3524344735" sldId="285"/>
            <ac:cxnSpMk id="9" creationId="{B5171000-60F2-E2C6-1DAE-C1D184D77994}"/>
          </ac:cxnSpMkLst>
        </pc:cxnChg>
      </pc:sldChg>
      <pc:sldChg chg="addSp delSp modSp add mod delAnim">
        <pc:chgData name="Patrick C Mathias" userId="1f09a1f0-1fe3-4224-a48c-12494ec224fd" providerId="ADAL" clId="{2C56ABCD-AA7C-BB43-BE6F-34A2A7CA67E9}" dt="2023-03-25T17:42:50.263" v="606" actId="207"/>
        <pc:sldMkLst>
          <pc:docMk/>
          <pc:sldMk cId="3063700031" sldId="286"/>
        </pc:sldMkLst>
        <pc:spChg chg="add mod">
          <ac:chgData name="Patrick C Mathias" userId="1f09a1f0-1fe3-4224-a48c-12494ec224fd" providerId="ADAL" clId="{2C56ABCD-AA7C-BB43-BE6F-34A2A7CA67E9}" dt="2023-03-25T17:31:09.511" v="415" actId="207"/>
          <ac:spMkLst>
            <pc:docMk/>
            <pc:sldMk cId="3063700031" sldId="286"/>
            <ac:spMk id="4" creationId="{AC18D9CB-F526-6917-5546-63A6FA501CF4}"/>
          </ac:spMkLst>
        </pc:spChg>
        <pc:spChg chg="add mod">
          <ac:chgData name="Patrick C Mathias" userId="1f09a1f0-1fe3-4224-a48c-12494ec224fd" providerId="ADAL" clId="{2C56ABCD-AA7C-BB43-BE6F-34A2A7CA67E9}" dt="2023-03-25T17:29:24.858" v="395" actId="1076"/>
          <ac:spMkLst>
            <pc:docMk/>
            <pc:sldMk cId="3063700031" sldId="286"/>
            <ac:spMk id="5" creationId="{89F8890F-4624-E479-0B11-2EC91ED4CAB4}"/>
          </ac:spMkLst>
        </pc:spChg>
        <pc:spChg chg="add mod">
          <ac:chgData name="Patrick C Mathias" userId="1f09a1f0-1fe3-4224-a48c-12494ec224fd" providerId="ADAL" clId="{2C56ABCD-AA7C-BB43-BE6F-34A2A7CA67E9}" dt="2023-03-25T17:31:12.510" v="416" actId="207"/>
          <ac:spMkLst>
            <pc:docMk/>
            <pc:sldMk cId="3063700031" sldId="286"/>
            <ac:spMk id="6" creationId="{052CF092-5587-EED7-E6DA-2BFB189C72A3}"/>
          </ac:spMkLst>
        </pc:spChg>
        <pc:spChg chg="add mod">
          <ac:chgData name="Patrick C Mathias" userId="1f09a1f0-1fe3-4224-a48c-12494ec224fd" providerId="ADAL" clId="{2C56ABCD-AA7C-BB43-BE6F-34A2A7CA67E9}" dt="2023-03-25T17:30:09.537" v="401" actId="1076"/>
          <ac:spMkLst>
            <pc:docMk/>
            <pc:sldMk cId="3063700031" sldId="286"/>
            <ac:spMk id="7" creationId="{77F980AA-D20E-D557-A9C2-4BCAF1379708}"/>
          </ac:spMkLst>
        </pc:spChg>
        <pc:spChg chg="mod">
          <ac:chgData name="Patrick C Mathias" userId="1f09a1f0-1fe3-4224-a48c-12494ec224fd" providerId="ADAL" clId="{2C56ABCD-AA7C-BB43-BE6F-34A2A7CA67E9}" dt="2023-03-25T17:42:50.263" v="606" actId="207"/>
          <ac:spMkLst>
            <pc:docMk/>
            <pc:sldMk cId="3063700031" sldId="286"/>
            <ac:spMk id="8" creationId="{D9996976-330E-2C19-B881-C1036C8CB106}"/>
          </ac:spMkLst>
        </pc:spChg>
        <pc:graphicFrameChg chg="mod modGraphic">
          <ac:chgData name="Patrick C Mathias" userId="1f09a1f0-1fe3-4224-a48c-12494ec224fd" providerId="ADAL" clId="{2C56ABCD-AA7C-BB43-BE6F-34A2A7CA67E9}" dt="2023-03-25T17:31:03.272" v="414" actId="207"/>
          <ac:graphicFrameMkLst>
            <pc:docMk/>
            <pc:sldMk cId="3063700031" sldId="286"/>
            <ac:graphicFrameMk id="14" creationId="{3D9AE6FF-1DE8-7DD8-B41F-7D572699FABB}"/>
          </ac:graphicFrameMkLst>
        </pc:graphicFrameChg>
        <pc:graphicFrameChg chg="del">
          <ac:chgData name="Patrick C Mathias" userId="1f09a1f0-1fe3-4224-a48c-12494ec224fd" providerId="ADAL" clId="{2C56ABCD-AA7C-BB43-BE6F-34A2A7CA67E9}" dt="2023-03-25T17:28:58.247" v="390" actId="478"/>
          <ac:graphicFrameMkLst>
            <pc:docMk/>
            <pc:sldMk cId="3063700031" sldId="286"/>
            <ac:graphicFrameMk id="23" creationId="{F2B660C5-FBFC-7986-40D1-D400833FF122}"/>
          </ac:graphicFrameMkLst>
        </pc:graphicFrameChg>
        <pc:cxnChg chg="del">
          <ac:chgData name="Patrick C Mathias" userId="1f09a1f0-1fe3-4224-a48c-12494ec224fd" providerId="ADAL" clId="{2C56ABCD-AA7C-BB43-BE6F-34A2A7CA67E9}" dt="2023-03-25T17:28:58.247" v="390" actId="478"/>
          <ac:cxnSpMkLst>
            <pc:docMk/>
            <pc:sldMk cId="3063700031" sldId="286"/>
            <ac:cxnSpMk id="9" creationId="{B5171000-60F2-E2C6-1DAE-C1D184D77994}"/>
          </ac:cxnSpMkLst>
        </pc:cxnChg>
      </pc:sldChg>
      <pc:sldChg chg="addSp delSp modSp new mod">
        <pc:chgData name="Patrick C Mathias" userId="1f09a1f0-1fe3-4224-a48c-12494ec224fd" providerId="ADAL" clId="{2C56ABCD-AA7C-BB43-BE6F-34A2A7CA67E9}" dt="2023-03-25T17:31:49.594" v="462" actId="20577"/>
        <pc:sldMkLst>
          <pc:docMk/>
          <pc:sldMk cId="967679357" sldId="287"/>
        </pc:sldMkLst>
        <pc:spChg chg="mod">
          <ac:chgData name="Patrick C Mathias" userId="1f09a1f0-1fe3-4224-a48c-12494ec224fd" providerId="ADAL" clId="{2C56ABCD-AA7C-BB43-BE6F-34A2A7CA67E9}" dt="2023-03-25T17:31:49.594" v="462" actId="20577"/>
          <ac:spMkLst>
            <pc:docMk/>
            <pc:sldMk cId="967679357" sldId="287"/>
            <ac:spMk id="2" creationId="{485EB042-9A53-45CB-F5BF-9D5B9600C583}"/>
          </ac:spMkLst>
        </pc:spChg>
        <pc:spChg chg="del">
          <ac:chgData name="Patrick C Mathias" userId="1f09a1f0-1fe3-4224-a48c-12494ec224fd" providerId="ADAL" clId="{2C56ABCD-AA7C-BB43-BE6F-34A2A7CA67E9}" dt="2023-03-25T17:31:31.419" v="418" actId="478"/>
          <ac:spMkLst>
            <pc:docMk/>
            <pc:sldMk cId="967679357" sldId="287"/>
            <ac:spMk id="3" creationId="{617A6EF1-E426-7470-ACB2-141984DA16ED}"/>
          </ac:spMkLst>
        </pc:spChg>
        <pc:graphicFrameChg chg="add mod">
          <ac:chgData name="Patrick C Mathias" userId="1f09a1f0-1fe3-4224-a48c-12494ec224fd" providerId="ADAL" clId="{2C56ABCD-AA7C-BB43-BE6F-34A2A7CA67E9}" dt="2023-03-25T17:31:34.642" v="420" actId="1076"/>
          <ac:graphicFrameMkLst>
            <pc:docMk/>
            <pc:sldMk cId="967679357" sldId="287"/>
            <ac:graphicFrameMk id="4" creationId="{4676D344-0042-1B57-1BD2-5B368890BB7B}"/>
          </ac:graphicFrameMkLst>
        </pc:graphicFrameChg>
      </pc:sldChg>
      <pc:sldChg chg="addSp delSp modSp add mod">
        <pc:chgData name="Patrick C Mathias" userId="1f09a1f0-1fe3-4224-a48c-12494ec224fd" providerId="ADAL" clId="{2C56ABCD-AA7C-BB43-BE6F-34A2A7CA67E9}" dt="2023-03-25T17:36:40.844" v="569" actId="1076"/>
        <pc:sldMkLst>
          <pc:docMk/>
          <pc:sldMk cId="1617090090" sldId="288"/>
        </pc:sldMkLst>
        <pc:spChg chg="add mod">
          <ac:chgData name="Patrick C Mathias" userId="1f09a1f0-1fe3-4224-a48c-12494ec224fd" providerId="ADAL" clId="{2C56ABCD-AA7C-BB43-BE6F-34A2A7CA67E9}" dt="2023-03-25T17:36:40.844" v="569" actId="1076"/>
          <ac:spMkLst>
            <pc:docMk/>
            <pc:sldMk cId="1617090090" sldId="288"/>
            <ac:spMk id="3" creationId="{DFB671B1-D78F-550B-AC4F-17CCCD0895A4}"/>
          </ac:spMkLst>
        </pc:spChg>
        <pc:spChg chg="del">
          <ac:chgData name="Patrick C Mathias" userId="1f09a1f0-1fe3-4224-a48c-12494ec224fd" providerId="ADAL" clId="{2C56ABCD-AA7C-BB43-BE6F-34A2A7CA67E9}" dt="2023-03-25T17:33:57.538" v="464" actId="478"/>
          <ac:spMkLst>
            <pc:docMk/>
            <pc:sldMk cId="1617090090" sldId="288"/>
            <ac:spMk id="4" creationId="{9D16ADD2-4512-28E3-B69E-CD8151D63CAB}"/>
          </ac:spMkLst>
        </pc:spChg>
        <pc:spChg chg="del">
          <ac:chgData name="Patrick C Mathias" userId="1f09a1f0-1fe3-4224-a48c-12494ec224fd" providerId="ADAL" clId="{2C56ABCD-AA7C-BB43-BE6F-34A2A7CA67E9}" dt="2023-03-25T17:33:57.538" v="464" actId="478"/>
          <ac:spMkLst>
            <pc:docMk/>
            <pc:sldMk cId="1617090090" sldId="288"/>
            <ac:spMk id="5" creationId="{F62A6EBA-4C20-847E-E793-38AE736FAB4A}"/>
          </ac:spMkLst>
        </pc:spChg>
        <pc:spChg chg="del">
          <ac:chgData name="Patrick C Mathias" userId="1f09a1f0-1fe3-4224-a48c-12494ec224fd" providerId="ADAL" clId="{2C56ABCD-AA7C-BB43-BE6F-34A2A7CA67E9}" dt="2023-03-25T17:33:57.538" v="464" actId="478"/>
          <ac:spMkLst>
            <pc:docMk/>
            <pc:sldMk cId="1617090090" sldId="288"/>
            <ac:spMk id="6" creationId="{D120FB3F-0148-1CBB-2DFB-336FC772B85F}"/>
          </ac:spMkLst>
        </pc:spChg>
        <pc:spChg chg="mod">
          <ac:chgData name="Patrick C Mathias" userId="1f09a1f0-1fe3-4224-a48c-12494ec224fd" providerId="ADAL" clId="{2C56ABCD-AA7C-BB43-BE6F-34A2A7CA67E9}" dt="2023-03-25T17:35:43.848" v="487" actId="1076"/>
          <ac:spMkLst>
            <pc:docMk/>
            <pc:sldMk cId="1617090090" sldId="288"/>
            <ac:spMk id="7" creationId="{1B0A0203-0E04-771A-E474-60EF4EE28990}"/>
          </ac:spMkLst>
        </pc:spChg>
        <pc:spChg chg="del">
          <ac:chgData name="Patrick C Mathias" userId="1f09a1f0-1fe3-4224-a48c-12494ec224fd" providerId="ADAL" clId="{2C56ABCD-AA7C-BB43-BE6F-34A2A7CA67E9}" dt="2023-03-25T17:34:01.101" v="465" actId="478"/>
          <ac:spMkLst>
            <pc:docMk/>
            <pc:sldMk cId="1617090090" sldId="288"/>
            <ac:spMk id="8" creationId="{FA9CF2D7-C5E9-30B1-C309-A10BF8611D7A}"/>
          </ac:spMkLst>
        </pc:spChg>
        <pc:spChg chg="del">
          <ac:chgData name="Patrick C Mathias" userId="1f09a1f0-1fe3-4224-a48c-12494ec224fd" providerId="ADAL" clId="{2C56ABCD-AA7C-BB43-BE6F-34A2A7CA67E9}" dt="2023-03-25T17:34:01.101" v="465" actId="478"/>
          <ac:spMkLst>
            <pc:docMk/>
            <pc:sldMk cId="1617090090" sldId="288"/>
            <ac:spMk id="9" creationId="{0802563B-89D4-D34D-CA89-0404FE4C06E9}"/>
          </ac:spMkLst>
        </pc:spChg>
        <pc:spChg chg="del">
          <ac:chgData name="Patrick C Mathias" userId="1f09a1f0-1fe3-4224-a48c-12494ec224fd" providerId="ADAL" clId="{2C56ABCD-AA7C-BB43-BE6F-34A2A7CA67E9}" dt="2023-03-25T17:33:57.538" v="464" actId="478"/>
          <ac:spMkLst>
            <pc:docMk/>
            <pc:sldMk cId="1617090090" sldId="288"/>
            <ac:spMk id="10" creationId="{032884F0-56E1-C354-26C1-1D56BDD3BCC1}"/>
          </ac:spMkLst>
        </pc:spChg>
      </pc:sldChg>
      <pc:sldChg chg="modSp new mod">
        <pc:chgData name="Patrick C Mathias" userId="1f09a1f0-1fe3-4224-a48c-12494ec224fd" providerId="ADAL" clId="{2C56ABCD-AA7C-BB43-BE6F-34A2A7CA67E9}" dt="2023-03-25T17:39:00.826" v="592" actId="27636"/>
        <pc:sldMkLst>
          <pc:docMk/>
          <pc:sldMk cId="2793093870" sldId="289"/>
        </pc:sldMkLst>
        <pc:spChg chg="mod">
          <ac:chgData name="Patrick C Mathias" userId="1f09a1f0-1fe3-4224-a48c-12494ec224fd" providerId="ADAL" clId="{2C56ABCD-AA7C-BB43-BE6F-34A2A7CA67E9}" dt="2023-03-25T17:38:44.306" v="584" actId="20577"/>
          <ac:spMkLst>
            <pc:docMk/>
            <pc:sldMk cId="2793093870" sldId="289"/>
            <ac:spMk id="2" creationId="{A70C7B24-E764-CB52-ECBB-2103C8E84171}"/>
          </ac:spMkLst>
        </pc:spChg>
        <pc:spChg chg="mod">
          <ac:chgData name="Patrick C Mathias" userId="1f09a1f0-1fe3-4224-a48c-12494ec224fd" providerId="ADAL" clId="{2C56ABCD-AA7C-BB43-BE6F-34A2A7CA67E9}" dt="2023-03-25T17:39:00.826" v="592" actId="27636"/>
          <ac:spMkLst>
            <pc:docMk/>
            <pc:sldMk cId="2793093870" sldId="289"/>
            <ac:spMk id="3" creationId="{2098A8AE-2EE9-7873-1AB9-BCBA97BE633C}"/>
          </ac:spMkLst>
        </pc:spChg>
      </pc:sldChg>
      <pc:sldChg chg="modSp new mod">
        <pc:chgData name="Patrick C Mathias" userId="1f09a1f0-1fe3-4224-a48c-12494ec224fd" providerId="ADAL" clId="{2C56ABCD-AA7C-BB43-BE6F-34A2A7CA67E9}" dt="2023-03-26T04:18:28.793" v="940" actId="20577"/>
        <pc:sldMkLst>
          <pc:docMk/>
          <pc:sldMk cId="3478313810" sldId="290"/>
        </pc:sldMkLst>
        <pc:spChg chg="mod">
          <ac:chgData name="Patrick C Mathias" userId="1f09a1f0-1fe3-4224-a48c-12494ec224fd" providerId="ADAL" clId="{2C56ABCD-AA7C-BB43-BE6F-34A2A7CA67E9}" dt="2023-03-26T04:12:10.856" v="648" actId="20577"/>
          <ac:spMkLst>
            <pc:docMk/>
            <pc:sldMk cId="3478313810" sldId="290"/>
            <ac:spMk id="2" creationId="{2B6AB066-8FA7-62C6-A093-60BE7D25B526}"/>
          </ac:spMkLst>
        </pc:spChg>
        <pc:spChg chg="mod">
          <ac:chgData name="Patrick C Mathias" userId="1f09a1f0-1fe3-4224-a48c-12494ec224fd" providerId="ADAL" clId="{2C56ABCD-AA7C-BB43-BE6F-34A2A7CA67E9}" dt="2023-03-26T04:18:28.793" v="940" actId="20577"/>
          <ac:spMkLst>
            <pc:docMk/>
            <pc:sldMk cId="3478313810" sldId="290"/>
            <ac:spMk id="3" creationId="{338B647A-3629-B309-36B0-3FD69DF991B5}"/>
          </ac:spMkLst>
        </pc:spChg>
      </pc:sldChg>
      <pc:sldChg chg="modSp add mod">
        <pc:chgData name="Patrick C Mathias" userId="1f09a1f0-1fe3-4224-a48c-12494ec224fd" providerId="ADAL" clId="{2C56ABCD-AA7C-BB43-BE6F-34A2A7CA67E9}" dt="2023-03-26T04:27:02.826" v="1160" actId="1076"/>
        <pc:sldMkLst>
          <pc:docMk/>
          <pc:sldMk cId="1298936772" sldId="291"/>
        </pc:sldMkLst>
        <pc:spChg chg="mod">
          <ac:chgData name="Patrick C Mathias" userId="1f09a1f0-1fe3-4224-a48c-12494ec224fd" providerId="ADAL" clId="{2C56ABCD-AA7C-BB43-BE6F-34A2A7CA67E9}" dt="2023-03-26T04:22:36.848" v="1046" actId="20577"/>
          <ac:spMkLst>
            <pc:docMk/>
            <pc:sldMk cId="1298936772" sldId="291"/>
            <ac:spMk id="2" creationId="{E407D30E-15F1-0257-10B5-0A2BBB72FAF3}"/>
          </ac:spMkLst>
        </pc:spChg>
        <pc:spChg chg="mod">
          <ac:chgData name="Patrick C Mathias" userId="1f09a1f0-1fe3-4224-a48c-12494ec224fd" providerId="ADAL" clId="{2C56ABCD-AA7C-BB43-BE6F-34A2A7CA67E9}" dt="2023-03-26T04:26:53.967" v="1159" actId="20577"/>
          <ac:spMkLst>
            <pc:docMk/>
            <pc:sldMk cId="1298936772" sldId="291"/>
            <ac:spMk id="3" creationId="{DFB671B1-D78F-550B-AC4F-17CCCD0895A4}"/>
          </ac:spMkLst>
        </pc:spChg>
        <pc:spChg chg="mod">
          <ac:chgData name="Patrick C Mathias" userId="1f09a1f0-1fe3-4224-a48c-12494ec224fd" providerId="ADAL" clId="{2C56ABCD-AA7C-BB43-BE6F-34A2A7CA67E9}" dt="2023-03-26T04:27:02.826" v="1160" actId="1076"/>
          <ac:spMkLst>
            <pc:docMk/>
            <pc:sldMk cId="1298936772" sldId="291"/>
            <ac:spMk id="7" creationId="{1B0A0203-0E04-771A-E474-60EF4EE28990}"/>
          </ac:spMkLst>
        </pc:spChg>
      </pc:sldChg>
      <pc:sldChg chg="delSp modSp new del mod">
        <pc:chgData name="Patrick C Mathias" userId="1f09a1f0-1fe3-4224-a48c-12494ec224fd" providerId="ADAL" clId="{2C56ABCD-AA7C-BB43-BE6F-34A2A7CA67E9}" dt="2023-03-26T04:38:58.021" v="1306" actId="2696"/>
        <pc:sldMkLst>
          <pc:docMk/>
          <pc:sldMk cId="3282243814" sldId="292"/>
        </pc:sldMkLst>
        <pc:spChg chg="mod">
          <ac:chgData name="Patrick C Mathias" userId="1f09a1f0-1fe3-4224-a48c-12494ec224fd" providerId="ADAL" clId="{2C56ABCD-AA7C-BB43-BE6F-34A2A7CA67E9}" dt="2023-03-26T04:31:26.766" v="1185" actId="20577"/>
          <ac:spMkLst>
            <pc:docMk/>
            <pc:sldMk cId="3282243814" sldId="292"/>
            <ac:spMk id="2" creationId="{2802A975-26AC-534C-8F01-62988C164E4E}"/>
          </ac:spMkLst>
        </pc:spChg>
        <pc:spChg chg="del">
          <ac:chgData name="Patrick C Mathias" userId="1f09a1f0-1fe3-4224-a48c-12494ec224fd" providerId="ADAL" clId="{2C56ABCD-AA7C-BB43-BE6F-34A2A7CA67E9}" dt="2023-03-26T04:31:29.357" v="1186" actId="478"/>
          <ac:spMkLst>
            <pc:docMk/>
            <pc:sldMk cId="3282243814" sldId="292"/>
            <ac:spMk id="3" creationId="{7304FBCE-2391-A5D6-D813-D2F2F9EB288F}"/>
          </ac:spMkLst>
        </pc:spChg>
      </pc:sldChg>
      <pc:sldChg chg="addSp modSp add mod">
        <pc:chgData name="Patrick C Mathias" userId="1f09a1f0-1fe3-4224-a48c-12494ec224fd" providerId="ADAL" clId="{2C56ABCD-AA7C-BB43-BE6F-34A2A7CA67E9}" dt="2023-03-27T00:50:57.544" v="1326" actId="1076"/>
        <pc:sldMkLst>
          <pc:docMk/>
          <pc:sldMk cId="3066091587" sldId="293"/>
        </pc:sldMkLst>
        <pc:spChg chg="mod">
          <ac:chgData name="Patrick C Mathias" userId="1f09a1f0-1fe3-4224-a48c-12494ec224fd" providerId="ADAL" clId="{2C56ABCD-AA7C-BB43-BE6F-34A2A7CA67E9}" dt="2023-03-26T04:31:44.969" v="1219" actId="20577"/>
          <ac:spMkLst>
            <pc:docMk/>
            <pc:sldMk cId="3066091587" sldId="293"/>
            <ac:spMk id="2" creationId="{C9757BD9-E17F-E5C5-1B82-7BD5309D7194}"/>
          </ac:spMkLst>
        </pc:spChg>
        <pc:spChg chg="add mod">
          <ac:chgData name="Patrick C Mathias" userId="1f09a1f0-1fe3-4224-a48c-12494ec224fd" providerId="ADAL" clId="{2C56ABCD-AA7C-BB43-BE6F-34A2A7CA67E9}" dt="2023-03-27T00:50:00.422" v="1313" actId="14100"/>
          <ac:spMkLst>
            <pc:docMk/>
            <pc:sldMk cId="3066091587" sldId="293"/>
            <ac:spMk id="3" creationId="{89D28AF4-FEF6-EF39-EB7F-2EAD2842740B}"/>
          </ac:spMkLst>
        </pc:spChg>
        <pc:spChg chg="add mod">
          <ac:chgData name="Patrick C Mathias" userId="1f09a1f0-1fe3-4224-a48c-12494ec224fd" providerId="ADAL" clId="{2C56ABCD-AA7C-BB43-BE6F-34A2A7CA67E9}" dt="2023-03-27T00:50:57.544" v="1326" actId="1076"/>
          <ac:spMkLst>
            <pc:docMk/>
            <pc:sldMk cId="3066091587" sldId="293"/>
            <ac:spMk id="4" creationId="{A87C526E-9DB7-C174-D0AA-F7A964669131}"/>
          </ac:spMkLst>
        </pc:spChg>
        <pc:spChg chg="add mod">
          <ac:chgData name="Patrick C Mathias" userId="1f09a1f0-1fe3-4224-a48c-12494ec224fd" providerId="ADAL" clId="{2C56ABCD-AA7C-BB43-BE6F-34A2A7CA67E9}" dt="2023-03-27T00:50:40.289" v="1325" actId="14100"/>
          <ac:spMkLst>
            <pc:docMk/>
            <pc:sldMk cId="3066091587" sldId="293"/>
            <ac:spMk id="5" creationId="{5110349F-CC92-C953-A71A-ED480EAAEB4F}"/>
          </ac:spMkLst>
        </pc:spChg>
        <pc:spChg chg="mod">
          <ac:chgData name="Patrick C Mathias" userId="1f09a1f0-1fe3-4224-a48c-12494ec224fd" providerId="ADAL" clId="{2C56ABCD-AA7C-BB43-BE6F-34A2A7CA67E9}" dt="2023-03-26T04:44:08.548" v="1309" actId="1076"/>
          <ac:spMkLst>
            <pc:docMk/>
            <pc:sldMk cId="3066091587" sldId="293"/>
            <ac:spMk id="6" creationId="{00A5FA2C-18E8-4B23-81C6-902218B899FC}"/>
          </ac:spMkLst>
        </pc:spChg>
        <pc:spChg chg="mod">
          <ac:chgData name="Patrick C Mathias" userId="1f09a1f0-1fe3-4224-a48c-12494ec224fd" providerId="ADAL" clId="{2C56ABCD-AA7C-BB43-BE6F-34A2A7CA67E9}" dt="2023-03-26T04:44:08.548" v="1309" actId="1076"/>
          <ac:spMkLst>
            <pc:docMk/>
            <pc:sldMk cId="3066091587" sldId="293"/>
            <ac:spMk id="7" creationId="{DB7C9DF5-C622-F1DF-ADF6-C3A07EC0E877}"/>
          </ac:spMkLst>
        </pc:spChg>
        <pc:spChg chg="mod">
          <ac:chgData name="Patrick C Mathias" userId="1f09a1f0-1fe3-4224-a48c-12494ec224fd" providerId="ADAL" clId="{2C56ABCD-AA7C-BB43-BE6F-34A2A7CA67E9}" dt="2023-03-26T04:44:08.548" v="1309" actId="1076"/>
          <ac:spMkLst>
            <pc:docMk/>
            <pc:sldMk cId="3066091587" sldId="293"/>
            <ac:spMk id="8" creationId="{DA005F93-6FE8-161F-3E2A-52A4A48736F8}"/>
          </ac:spMkLst>
        </pc:spChg>
        <pc:spChg chg="mod">
          <ac:chgData name="Patrick C Mathias" userId="1f09a1f0-1fe3-4224-a48c-12494ec224fd" providerId="ADAL" clId="{2C56ABCD-AA7C-BB43-BE6F-34A2A7CA67E9}" dt="2023-03-26T04:44:08.548" v="1309" actId="1076"/>
          <ac:spMkLst>
            <pc:docMk/>
            <pc:sldMk cId="3066091587" sldId="293"/>
            <ac:spMk id="9" creationId="{FB05606E-5178-C1FE-EE29-48D9E68042BE}"/>
          </ac:spMkLst>
        </pc:spChg>
        <pc:spChg chg="mod">
          <ac:chgData name="Patrick C Mathias" userId="1f09a1f0-1fe3-4224-a48c-12494ec224fd" providerId="ADAL" clId="{2C56ABCD-AA7C-BB43-BE6F-34A2A7CA67E9}" dt="2023-03-26T04:44:08.548" v="1309" actId="1076"/>
          <ac:spMkLst>
            <pc:docMk/>
            <pc:sldMk cId="3066091587" sldId="293"/>
            <ac:spMk id="10" creationId="{7AD98604-75C3-BAEC-99AA-7723F451C8EE}"/>
          </ac:spMkLst>
        </pc:spChg>
        <pc:spChg chg="mod">
          <ac:chgData name="Patrick C Mathias" userId="1f09a1f0-1fe3-4224-a48c-12494ec224fd" providerId="ADAL" clId="{2C56ABCD-AA7C-BB43-BE6F-34A2A7CA67E9}" dt="2023-03-26T04:44:08.548" v="1309" actId="1076"/>
          <ac:spMkLst>
            <pc:docMk/>
            <pc:sldMk cId="3066091587" sldId="293"/>
            <ac:spMk id="11" creationId="{51DA2830-452B-54F6-1374-31685CA0261D}"/>
          </ac:spMkLst>
        </pc:spChg>
        <pc:spChg chg="mod">
          <ac:chgData name="Patrick C Mathias" userId="1f09a1f0-1fe3-4224-a48c-12494ec224fd" providerId="ADAL" clId="{2C56ABCD-AA7C-BB43-BE6F-34A2A7CA67E9}" dt="2023-03-26T04:44:08.548" v="1309" actId="1076"/>
          <ac:spMkLst>
            <pc:docMk/>
            <pc:sldMk cId="3066091587" sldId="293"/>
            <ac:spMk id="12" creationId="{E09EF947-0055-761B-314A-8D48E63EFC2B}"/>
          </ac:spMkLst>
        </pc:spChg>
        <pc:spChg chg="mod">
          <ac:chgData name="Patrick C Mathias" userId="1f09a1f0-1fe3-4224-a48c-12494ec224fd" providerId="ADAL" clId="{2C56ABCD-AA7C-BB43-BE6F-34A2A7CA67E9}" dt="2023-03-26T04:44:08.548" v="1309" actId="1076"/>
          <ac:spMkLst>
            <pc:docMk/>
            <pc:sldMk cId="3066091587" sldId="293"/>
            <ac:spMk id="13" creationId="{428BAD90-28DD-CB14-50B0-8DCB1AC41A72}"/>
          </ac:spMkLst>
        </pc:spChg>
        <pc:spChg chg="mod">
          <ac:chgData name="Patrick C Mathias" userId="1f09a1f0-1fe3-4224-a48c-12494ec224fd" providerId="ADAL" clId="{2C56ABCD-AA7C-BB43-BE6F-34A2A7CA67E9}" dt="2023-03-26T04:44:08.548" v="1309" actId="1076"/>
          <ac:spMkLst>
            <pc:docMk/>
            <pc:sldMk cId="3066091587" sldId="293"/>
            <ac:spMk id="14" creationId="{73377788-A211-9FC4-F001-CBB96BD0C757}"/>
          </ac:spMkLst>
        </pc:spChg>
        <pc:spChg chg="mod">
          <ac:chgData name="Patrick C Mathias" userId="1f09a1f0-1fe3-4224-a48c-12494ec224fd" providerId="ADAL" clId="{2C56ABCD-AA7C-BB43-BE6F-34A2A7CA67E9}" dt="2023-03-26T04:44:08.548" v="1309" actId="1076"/>
          <ac:spMkLst>
            <pc:docMk/>
            <pc:sldMk cId="3066091587" sldId="293"/>
            <ac:spMk id="15" creationId="{5AB9874A-E316-B959-5265-D044C2553531}"/>
          </ac:spMkLst>
        </pc:spChg>
        <pc:spChg chg="mod">
          <ac:chgData name="Patrick C Mathias" userId="1f09a1f0-1fe3-4224-a48c-12494ec224fd" providerId="ADAL" clId="{2C56ABCD-AA7C-BB43-BE6F-34A2A7CA67E9}" dt="2023-03-26T04:44:08.548" v="1309" actId="1076"/>
          <ac:spMkLst>
            <pc:docMk/>
            <pc:sldMk cId="3066091587" sldId="293"/>
            <ac:spMk id="16" creationId="{8FD4BBE0-1CEC-39A2-2F4C-B073CD6CCE1C}"/>
          </ac:spMkLst>
        </pc:spChg>
        <pc:spChg chg="mod">
          <ac:chgData name="Patrick C Mathias" userId="1f09a1f0-1fe3-4224-a48c-12494ec224fd" providerId="ADAL" clId="{2C56ABCD-AA7C-BB43-BE6F-34A2A7CA67E9}" dt="2023-03-26T04:44:08.548" v="1309" actId="1076"/>
          <ac:spMkLst>
            <pc:docMk/>
            <pc:sldMk cId="3066091587" sldId="293"/>
            <ac:spMk id="17" creationId="{2DB78676-1EAC-2674-97E7-D657E36C8109}"/>
          </ac:spMkLst>
        </pc:spChg>
        <pc:spChg chg="mod">
          <ac:chgData name="Patrick C Mathias" userId="1f09a1f0-1fe3-4224-a48c-12494ec224fd" providerId="ADAL" clId="{2C56ABCD-AA7C-BB43-BE6F-34A2A7CA67E9}" dt="2023-03-26T04:44:08.548" v="1309" actId="1076"/>
          <ac:spMkLst>
            <pc:docMk/>
            <pc:sldMk cId="3066091587" sldId="293"/>
            <ac:spMk id="18" creationId="{364E9D69-9E22-C8BA-F1FB-187C388F93AF}"/>
          </ac:spMkLst>
        </pc:spChg>
        <pc:spChg chg="mod">
          <ac:chgData name="Patrick C Mathias" userId="1f09a1f0-1fe3-4224-a48c-12494ec224fd" providerId="ADAL" clId="{2C56ABCD-AA7C-BB43-BE6F-34A2A7CA67E9}" dt="2023-03-26T04:44:08.548" v="1309" actId="1076"/>
          <ac:spMkLst>
            <pc:docMk/>
            <pc:sldMk cId="3066091587" sldId="293"/>
            <ac:spMk id="19" creationId="{7945F461-993B-FACD-5F3B-8FB0FBC9EC00}"/>
          </ac:spMkLst>
        </pc:spChg>
        <pc:spChg chg="mod">
          <ac:chgData name="Patrick C Mathias" userId="1f09a1f0-1fe3-4224-a48c-12494ec224fd" providerId="ADAL" clId="{2C56ABCD-AA7C-BB43-BE6F-34A2A7CA67E9}" dt="2023-03-26T04:44:08.548" v="1309" actId="1076"/>
          <ac:spMkLst>
            <pc:docMk/>
            <pc:sldMk cId="3066091587" sldId="293"/>
            <ac:spMk id="20" creationId="{7687BD5F-1430-0B42-26C9-C9D099A06E11}"/>
          </ac:spMkLst>
        </pc:spChg>
        <pc:spChg chg="mod">
          <ac:chgData name="Patrick C Mathias" userId="1f09a1f0-1fe3-4224-a48c-12494ec224fd" providerId="ADAL" clId="{2C56ABCD-AA7C-BB43-BE6F-34A2A7CA67E9}" dt="2023-03-26T04:44:08.548" v="1309" actId="1076"/>
          <ac:spMkLst>
            <pc:docMk/>
            <pc:sldMk cId="3066091587" sldId="293"/>
            <ac:spMk id="21" creationId="{A79F88E2-904E-F61E-2250-E786440B86F3}"/>
          </ac:spMkLst>
        </pc:spChg>
        <pc:spChg chg="mod">
          <ac:chgData name="Patrick C Mathias" userId="1f09a1f0-1fe3-4224-a48c-12494ec224fd" providerId="ADAL" clId="{2C56ABCD-AA7C-BB43-BE6F-34A2A7CA67E9}" dt="2023-03-26T04:44:08.548" v="1309" actId="1076"/>
          <ac:spMkLst>
            <pc:docMk/>
            <pc:sldMk cId="3066091587" sldId="293"/>
            <ac:spMk id="22" creationId="{59B7F76E-79C9-EF7B-9156-F03AF698ECEF}"/>
          </ac:spMkLst>
        </pc:spChg>
        <pc:spChg chg="mod">
          <ac:chgData name="Patrick C Mathias" userId="1f09a1f0-1fe3-4224-a48c-12494ec224fd" providerId="ADAL" clId="{2C56ABCD-AA7C-BB43-BE6F-34A2A7CA67E9}" dt="2023-03-26T04:44:08.548" v="1309" actId="1076"/>
          <ac:spMkLst>
            <pc:docMk/>
            <pc:sldMk cId="3066091587" sldId="293"/>
            <ac:spMk id="23" creationId="{62AA30C1-7065-4724-0E1F-052807F8E870}"/>
          </ac:spMkLst>
        </pc:spChg>
        <pc:spChg chg="mod">
          <ac:chgData name="Patrick C Mathias" userId="1f09a1f0-1fe3-4224-a48c-12494ec224fd" providerId="ADAL" clId="{2C56ABCD-AA7C-BB43-BE6F-34A2A7CA67E9}" dt="2023-03-26T04:44:08.548" v="1309" actId="1076"/>
          <ac:spMkLst>
            <pc:docMk/>
            <pc:sldMk cId="3066091587" sldId="293"/>
            <ac:spMk id="24" creationId="{D063EC45-E998-0FB3-3514-CE412CF9C3EF}"/>
          </ac:spMkLst>
        </pc:spChg>
        <pc:spChg chg="mod">
          <ac:chgData name="Patrick C Mathias" userId="1f09a1f0-1fe3-4224-a48c-12494ec224fd" providerId="ADAL" clId="{2C56ABCD-AA7C-BB43-BE6F-34A2A7CA67E9}" dt="2023-03-26T04:44:08.548" v="1309" actId="1076"/>
          <ac:spMkLst>
            <pc:docMk/>
            <pc:sldMk cId="3066091587" sldId="293"/>
            <ac:spMk id="25" creationId="{F36E11B8-8297-C787-012F-061C89179FC6}"/>
          </ac:spMkLst>
        </pc:spChg>
        <pc:spChg chg="add mod">
          <ac:chgData name="Patrick C Mathias" userId="1f09a1f0-1fe3-4224-a48c-12494ec224fd" providerId="ADAL" clId="{2C56ABCD-AA7C-BB43-BE6F-34A2A7CA67E9}" dt="2023-03-27T00:50:24.573" v="1320" actId="14100"/>
          <ac:spMkLst>
            <pc:docMk/>
            <pc:sldMk cId="3066091587" sldId="293"/>
            <ac:spMk id="26" creationId="{2D5A67C5-88DB-6B42-32C2-F34B9125A92B}"/>
          </ac:spMkLst>
        </pc:spChg>
        <pc:spChg chg="add mod">
          <ac:chgData name="Patrick C Mathias" userId="1f09a1f0-1fe3-4224-a48c-12494ec224fd" providerId="ADAL" clId="{2C56ABCD-AA7C-BB43-BE6F-34A2A7CA67E9}" dt="2023-03-26T04:38:45.396" v="1305" actId="1076"/>
          <ac:spMkLst>
            <pc:docMk/>
            <pc:sldMk cId="3066091587" sldId="293"/>
            <ac:spMk id="27" creationId="{72F7B6A6-39D7-51D5-1938-BE4026F4C1ED}"/>
          </ac:spMkLst>
        </pc:spChg>
        <pc:inkChg chg="mod">
          <ac:chgData name="Patrick C Mathias" userId="1f09a1f0-1fe3-4224-a48c-12494ec224fd" providerId="ADAL" clId="{2C56ABCD-AA7C-BB43-BE6F-34A2A7CA67E9}" dt="2023-03-26T04:44:08.548" v="1309" actId="1076"/>
          <ac:inkMkLst>
            <pc:docMk/>
            <pc:sldMk cId="3066091587" sldId="293"/>
            <ac:inkMk id="29" creationId="{3CB2615B-79B0-A582-F819-91DA16BFBCE1}"/>
          </ac:inkMkLst>
        </pc:inkChg>
      </pc:sldChg>
      <pc:sldChg chg="addSp delSp modSp add mod">
        <pc:chgData name="Patrick C Mathias" userId="1f09a1f0-1fe3-4224-a48c-12494ec224fd" providerId="ADAL" clId="{2C56ABCD-AA7C-BB43-BE6F-34A2A7CA67E9}" dt="2023-03-27T01:38:48.231" v="1390" actId="1076"/>
        <pc:sldMkLst>
          <pc:docMk/>
          <pc:sldMk cId="1871353089" sldId="294"/>
        </pc:sldMkLst>
        <pc:spChg chg="mod">
          <ac:chgData name="Patrick C Mathias" userId="1f09a1f0-1fe3-4224-a48c-12494ec224fd" providerId="ADAL" clId="{2C56ABCD-AA7C-BB43-BE6F-34A2A7CA67E9}" dt="2023-03-27T01:36:24.325" v="1383" actId="20577"/>
          <ac:spMkLst>
            <pc:docMk/>
            <pc:sldMk cId="1871353089" sldId="294"/>
            <ac:spMk id="2" creationId="{C9757BD9-E17F-E5C5-1B82-7BD5309D7194}"/>
          </ac:spMkLst>
        </pc:spChg>
        <pc:spChg chg="del">
          <ac:chgData name="Patrick C Mathias" userId="1f09a1f0-1fe3-4224-a48c-12494ec224fd" providerId="ADAL" clId="{2C56ABCD-AA7C-BB43-BE6F-34A2A7CA67E9}" dt="2023-03-27T01:35:57.303" v="1328" actId="478"/>
          <ac:spMkLst>
            <pc:docMk/>
            <pc:sldMk cId="1871353089" sldId="294"/>
            <ac:spMk id="27" creationId="{72F7B6A6-39D7-51D5-1938-BE4026F4C1ED}"/>
          </ac:spMkLst>
        </pc:spChg>
        <pc:spChg chg="add mod">
          <ac:chgData name="Patrick C Mathias" userId="1f09a1f0-1fe3-4224-a48c-12494ec224fd" providerId="ADAL" clId="{2C56ABCD-AA7C-BB43-BE6F-34A2A7CA67E9}" dt="2023-03-27T01:38:39.237" v="1388" actId="14100"/>
          <ac:spMkLst>
            <pc:docMk/>
            <pc:sldMk cId="1871353089" sldId="294"/>
            <ac:spMk id="28" creationId="{BDBF6A03-592A-117C-3BAF-7B90E56B6EBB}"/>
          </ac:spMkLst>
        </pc:spChg>
        <pc:spChg chg="add mod">
          <ac:chgData name="Patrick C Mathias" userId="1f09a1f0-1fe3-4224-a48c-12494ec224fd" providerId="ADAL" clId="{2C56ABCD-AA7C-BB43-BE6F-34A2A7CA67E9}" dt="2023-03-27T01:38:48.231" v="1390" actId="1076"/>
          <ac:spMkLst>
            <pc:docMk/>
            <pc:sldMk cId="1871353089" sldId="294"/>
            <ac:spMk id="30" creationId="{CDBDFF5A-3E32-2BDD-1726-DE79C3F76813}"/>
          </ac:spMkLst>
        </pc:spChg>
      </pc:sldChg>
      <pc:sldChg chg="addSp delSp modSp new mod">
        <pc:chgData name="Patrick C Mathias" userId="1f09a1f0-1fe3-4224-a48c-12494ec224fd" providerId="ADAL" clId="{2C56ABCD-AA7C-BB43-BE6F-34A2A7CA67E9}" dt="2023-03-27T01:56:34.184" v="2059" actId="20577"/>
        <pc:sldMkLst>
          <pc:docMk/>
          <pc:sldMk cId="526232229" sldId="295"/>
        </pc:sldMkLst>
        <pc:spChg chg="mod">
          <ac:chgData name="Patrick C Mathias" userId="1f09a1f0-1fe3-4224-a48c-12494ec224fd" providerId="ADAL" clId="{2C56ABCD-AA7C-BB43-BE6F-34A2A7CA67E9}" dt="2023-03-27T01:54:33.480" v="1968" actId="20577"/>
          <ac:spMkLst>
            <pc:docMk/>
            <pc:sldMk cId="526232229" sldId="295"/>
            <ac:spMk id="2" creationId="{213BEFDF-93C2-5D74-509C-233BBA5CDE0A}"/>
          </ac:spMkLst>
        </pc:spChg>
        <pc:spChg chg="del">
          <ac:chgData name="Patrick C Mathias" userId="1f09a1f0-1fe3-4224-a48c-12494ec224fd" providerId="ADAL" clId="{2C56ABCD-AA7C-BB43-BE6F-34A2A7CA67E9}" dt="2023-03-27T01:56:04.916" v="1996" actId="478"/>
          <ac:spMkLst>
            <pc:docMk/>
            <pc:sldMk cId="526232229" sldId="295"/>
            <ac:spMk id="3" creationId="{9A3C9296-A2D7-EB13-3700-9B1EE7D3BB39}"/>
          </ac:spMkLst>
        </pc:spChg>
        <pc:spChg chg="add mod">
          <ac:chgData name="Patrick C Mathias" userId="1f09a1f0-1fe3-4224-a48c-12494ec224fd" providerId="ADAL" clId="{2C56ABCD-AA7C-BB43-BE6F-34A2A7CA67E9}" dt="2023-03-27T01:56:13.847" v="1998" actId="1076"/>
          <ac:spMkLst>
            <pc:docMk/>
            <pc:sldMk cId="526232229" sldId="295"/>
            <ac:spMk id="4" creationId="{5A8E5968-4CAA-6D4F-A10B-0B0CB21DE884}"/>
          </ac:spMkLst>
        </pc:spChg>
        <pc:spChg chg="add mod">
          <ac:chgData name="Patrick C Mathias" userId="1f09a1f0-1fe3-4224-a48c-12494ec224fd" providerId="ADAL" clId="{2C56ABCD-AA7C-BB43-BE6F-34A2A7CA67E9}" dt="2023-03-27T01:56:34.184" v="2059" actId="20577"/>
          <ac:spMkLst>
            <pc:docMk/>
            <pc:sldMk cId="526232229" sldId="295"/>
            <ac:spMk id="5" creationId="{1E76A56C-F137-D564-0539-A6E701045F83}"/>
          </ac:spMkLst>
        </pc:spChg>
      </pc:sldChg>
      <pc:sldChg chg="addSp delSp modSp add mod">
        <pc:chgData name="Patrick C Mathias" userId="1f09a1f0-1fe3-4224-a48c-12494ec224fd" providerId="ADAL" clId="{2C56ABCD-AA7C-BB43-BE6F-34A2A7CA67E9}" dt="2023-03-27T01:45:48.169" v="1664" actId="1076"/>
        <pc:sldMkLst>
          <pc:docMk/>
          <pc:sldMk cId="3792320993" sldId="296"/>
        </pc:sldMkLst>
        <pc:spChg chg="mod">
          <ac:chgData name="Patrick C Mathias" userId="1f09a1f0-1fe3-4224-a48c-12494ec224fd" providerId="ADAL" clId="{2C56ABCD-AA7C-BB43-BE6F-34A2A7CA67E9}" dt="2023-03-27T01:40:18.907" v="1508" actId="20577"/>
          <ac:spMkLst>
            <pc:docMk/>
            <pc:sldMk cId="3792320993" sldId="296"/>
            <ac:spMk id="2" creationId="{E407D30E-15F1-0257-10B5-0A2BBB72FAF3}"/>
          </ac:spMkLst>
        </pc:spChg>
        <pc:spChg chg="del mod">
          <ac:chgData name="Patrick C Mathias" userId="1f09a1f0-1fe3-4224-a48c-12494ec224fd" providerId="ADAL" clId="{2C56ABCD-AA7C-BB43-BE6F-34A2A7CA67E9}" dt="2023-03-27T01:44:25.185" v="1612" actId="478"/>
          <ac:spMkLst>
            <pc:docMk/>
            <pc:sldMk cId="3792320993" sldId="296"/>
            <ac:spMk id="3" creationId="{DFB671B1-D78F-550B-AC4F-17CCCD0895A4}"/>
          </ac:spMkLst>
        </pc:spChg>
        <pc:spChg chg="add mod">
          <ac:chgData name="Patrick C Mathias" userId="1f09a1f0-1fe3-4224-a48c-12494ec224fd" providerId="ADAL" clId="{2C56ABCD-AA7C-BB43-BE6F-34A2A7CA67E9}" dt="2023-03-27T01:42:44.644" v="1536" actId="1076"/>
          <ac:spMkLst>
            <pc:docMk/>
            <pc:sldMk cId="3792320993" sldId="296"/>
            <ac:spMk id="4" creationId="{6D6C9FE0-DCCA-1CED-9A94-7801DA5CA796}"/>
          </ac:spMkLst>
        </pc:spChg>
        <pc:spChg chg="add mod">
          <ac:chgData name="Patrick C Mathias" userId="1f09a1f0-1fe3-4224-a48c-12494ec224fd" providerId="ADAL" clId="{2C56ABCD-AA7C-BB43-BE6F-34A2A7CA67E9}" dt="2023-03-27T01:44:27.897" v="1613" actId="1076"/>
          <ac:spMkLst>
            <pc:docMk/>
            <pc:sldMk cId="3792320993" sldId="296"/>
            <ac:spMk id="5" creationId="{DC71C73A-37A8-594E-F050-1305DFD197CA}"/>
          </ac:spMkLst>
        </pc:spChg>
        <pc:spChg chg="add mod">
          <ac:chgData name="Patrick C Mathias" userId="1f09a1f0-1fe3-4224-a48c-12494ec224fd" providerId="ADAL" clId="{2C56ABCD-AA7C-BB43-BE6F-34A2A7CA67E9}" dt="2023-03-27T01:45:17.285" v="1662" actId="14100"/>
          <ac:spMkLst>
            <pc:docMk/>
            <pc:sldMk cId="3792320993" sldId="296"/>
            <ac:spMk id="6" creationId="{F0D8AA0C-1C7D-8E8B-1A44-FB0BE6F84733}"/>
          </ac:spMkLst>
        </pc:spChg>
        <pc:spChg chg="mod">
          <ac:chgData name="Patrick C Mathias" userId="1f09a1f0-1fe3-4224-a48c-12494ec224fd" providerId="ADAL" clId="{2C56ABCD-AA7C-BB43-BE6F-34A2A7CA67E9}" dt="2023-03-27T01:45:48.169" v="1664" actId="1076"/>
          <ac:spMkLst>
            <pc:docMk/>
            <pc:sldMk cId="3792320993" sldId="296"/>
            <ac:spMk id="7" creationId="{1B0A0203-0E04-771A-E474-60EF4EE28990}"/>
          </ac:spMkLst>
        </pc:spChg>
        <pc:spChg chg="add mod">
          <ac:chgData name="Patrick C Mathias" userId="1f09a1f0-1fe3-4224-a48c-12494ec224fd" providerId="ADAL" clId="{2C56ABCD-AA7C-BB43-BE6F-34A2A7CA67E9}" dt="2023-03-27T01:45:20.563" v="1663" actId="20577"/>
          <ac:spMkLst>
            <pc:docMk/>
            <pc:sldMk cId="3792320993" sldId="296"/>
            <ac:spMk id="8" creationId="{7FDB684E-5667-0DE4-D86C-EBEDED3338F0}"/>
          </ac:spMkLst>
        </pc:spChg>
      </pc:sldChg>
      <pc:sldChg chg="addSp modSp new mod">
        <pc:chgData name="Patrick C Mathias" userId="1f09a1f0-1fe3-4224-a48c-12494ec224fd" providerId="ADAL" clId="{2C56ABCD-AA7C-BB43-BE6F-34A2A7CA67E9}" dt="2023-03-27T01:53:25.257" v="1846" actId="1076"/>
        <pc:sldMkLst>
          <pc:docMk/>
          <pc:sldMk cId="1343349660" sldId="297"/>
        </pc:sldMkLst>
        <pc:spChg chg="mod">
          <ac:chgData name="Patrick C Mathias" userId="1f09a1f0-1fe3-4224-a48c-12494ec224fd" providerId="ADAL" clId="{2C56ABCD-AA7C-BB43-BE6F-34A2A7CA67E9}" dt="2023-03-27T01:51:36.127" v="1760" actId="20577"/>
          <ac:spMkLst>
            <pc:docMk/>
            <pc:sldMk cId="1343349660" sldId="297"/>
            <ac:spMk id="2" creationId="{FFAC9E93-1748-CD49-7B17-2593B2C2BC79}"/>
          </ac:spMkLst>
        </pc:spChg>
        <pc:spChg chg="mod">
          <ac:chgData name="Patrick C Mathias" userId="1f09a1f0-1fe3-4224-a48c-12494ec224fd" providerId="ADAL" clId="{2C56ABCD-AA7C-BB43-BE6F-34A2A7CA67E9}" dt="2023-03-27T01:53:25.257" v="1846" actId="1076"/>
          <ac:spMkLst>
            <pc:docMk/>
            <pc:sldMk cId="1343349660" sldId="297"/>
            <ac:spMk id="3" creationId="{2E7AA1AB-2E7E-970E-7F9F-191C1443D699}"/>
          </ac:spMkLst>
        </pc:spChg>
        <pc:spChg chg="add mod">
          <ac:chgData name="Patrick C Mathias" userId="1f09a1f0-1fe3-4224-a48c-12494ec224fd" providerId="ADAL" clId="{2C56ABCD-AA7C-BB43-BE6F-34A2A7CA67E9}" dt="2023-03-27T01:52:30.649" v="1820" actId="1076"/>
          <ac:spMkLst>
            <pc:docMk/>
            <pc:sldMk cId="1343349660" sldId="297"/>
            <ac:spMk id="4" creationId="{6545612A-0434-53E8-1DA2-C1A4AD51C04E}"/>
          </ac:spMkLst>
        </pc:spChg>
        <pc:spChg chg="add mod">
          <ac:chgData name="Patrick C Mathias" userId="1f09a1f0-1fe3-4224-a48c-12494ec224fd" providerId="ADAL" clId="{2C56ABCD-AA7C-BB43-BE6F-34A2A7CA67E9}" dt="2023-03-27T01:53:19.335" v="1845" actId="14100"/>
          <ac:spMkLst>
            <pc:docMk/>
            <pc:sldMk cId="1343349660" sldId="297"/>
            <ac:spMk id="5" creationId="{31FB62C0-81A1-3DA1-3C82-4D6DC1B3AE9A}"/>
          </ac:spMkLst>
        </pc:spChg>
      </pc:sldChg>
      <pc:sldChg chg="modSp new mod">
        <pc:chgData name="Patrick C Mathias" userId="1f09a1f0-1fe3-4224-a48c-12494ec224fd" providerId="ADAL" clId="{2C56ABCD-AA7C-BB43-BE6F-34A2A7CA67E9}" dt="2023-03-27T01:57:15.928" v="2072" actId="113"/>
        <pc:sldMkLst>
          <pc:docMk/>
          <pc:sldMk cId="3103939660" sldId="298"/>
        </pc:sldMkLst>
        <pc:spChg chg="mod">
          <ac:chgData name="Patrick C Mathias" userId="1f09a1f0-1fe3-4224-a48c-12494ec224fd" providerId="ADAL" clId="{2C56ABCD-AA7C-BB43-BE6F-34A2A7CA67E9}" dt="2023-03-27T01:56:48.788" v="2070" actId="20577"/>
          <ac:spMkLst>
            <pc:docMk/>
            <pc:sldMk cId="3103939660" sldId="298"/>
            <ac:spMk id="2" creationId="{A9DDBBC3-C715-9C8A-F624-40D681D4A2B2}"/>
          </ac:spMkLst>
        </pc:spChg>
        <pc:spChg chg="mod">
          <ac:chgData name="Patrick C Mathias" userId="1f09a1f0-1fe3-4224-a48c-12494ec224fd" providerId="ADAL" clId="{2C56ABCD-AA7C-BB43-BE6F-34A2A7CA67E9}" dt="2023-03-27T01:57:15.928" v="2072" actId="113"/>
          <ac:spMkLst>
            <pc:docMk/>
            <pc:sldMk cId="3103939660" sldId="298"/>
            <ac:spMk id="3" creationId="{95B41001-047C-F024-043E-A48D0D16C4FA}"/>
          </ac:spMkLst>
        </pc:spChg>
      </pc:sldChg>
      <pc:sldChg chg="addSp delSp modSp new mod">
        <pc:chgData name="Patrick C Mathias" userId="1f09a1f0-1fe3-4224-a48c-12494ec224fd" providerId="ADAL" clId="{2C56ABCD-AA7C-BB43-BE6F-34A2A7CA67E9}" dt="2023-03-27T02:02:36.174" v="2119" actId="14100"/>
        <pc:sldMkLst>
          <pc:docMk/>
          <pc:sldMk cId="3586687005" sldId="299"/>
        </pc:sldMkLst>
        <pc:spChg chg="mod">
          <ac:chgData name="Patrick C Mathias" userId="1f09a1f0-1fe3-4224-a48c-12494ec224fd" providerId="ADAL" clId="{2C56ABCD-AA7C-BB43-BE6F-34A2A7CA67E9}" dt="2023-03-27T02:01:36.685" v="2112" actId="20577"/>
          <ac:spMkLst>
            <pc:docMk/>
            <pc:sldMk cId="3586687005" sldId="299"/>
            <ac:spMk id="2" creationId="{E8CEAEB9-B194-5E2B-5872-C49EA65909F7}"/>
          </ac:spMkLst>
        </pc:spChg>
        <pc:spChg chg="del">
          <ac:chgData name="Patrick C Mathias" userId="1f09a1f0-1fe3-4224-a48c-12494ec224fd" providerId="ADAL" clId="{2C56ABCD-AA7C-BB43-BE6F-34A2A7CA67E9}" dt="2023-03-27T02:02:11.774" v="2114" actId="478"/>
          <ac:spMkLst>
            <pc:docMk/>
            <pc:sldMk cId="3586687005" sldId="299"/>
            <ac:spMk id="3" creationId="{129AC3A2-C3A4-CE46-D2E1-E47708E7FDA6}"/>
          </ac:spMkLst>
        </pc:spChg>
        <pc:spChg chg="add mod">
          <ac:chgData name="Patrick C Mathias" userId="1f09a1f0-1fe3-4224-a48c-12494ec224fd" providerId="ADAL" clId="{2C56ABCD-AA7C-BB43-BE6F-34A2A7CA67E9}" dt="2023-03-27T02:02:36.174" v="2119" actId="14100"/>
          <ac:spMkLst>
            <pc:docMk/>
            <pc:sldMk cId="3586687005" sldId="299"/>
            <ac:spMk id="4" creationId="{7CC18738-DE82-E927-28EB-C42F11F48431}"/>
          </ac:spMkLst>
        </pc:spChg>
        <pc:spChg chg="add mod">
          <ac:chgData name="Patrick C Mathias" userId="1f09a1f0-1fe3-4224-a48c-12494ec224fd" providerId="ADAL" clId="{2C56ABCD-AA7C-BB43-BE6F-34A2A7CA67E9}" dt="2023-03-27T02:02:03.548" v="2113"/>
          <ac:spMkLst>
            <pc:docMk/>
            <pc:sldMk cId="3586687005" sldId="299"/>
            <ac:spMk id="5" creationId="{FDD6AD8C-92E0-1EA1-7A9B-D7E882CAC031}"/>
          </ac:spMkLst>
        </pc:spChg>
        <pc:spChg chg="add mod">
          <ac:chgData name="Patrick C Mathias" userId="1f09a1f0-1fe3-4224-a48c-12494ec224fd" providerId="ADAL" clId="{2C56ABCD-AA7C-BB43-BE6F-34A2A7CA67E9}" dt="2023-03-27T02:02:03.548" v="2113"/>
          <ac:spMkLst>
            <pc:docMk/>
            <pc:sldMk cId="3586687005" sldId="299"/>
            <ac:spMk id="9" creationId="{774E98D4-5154-FD8E-2417-4217A9920C45}"/>
          </ac:spMkLst>
        </pc:spChg>
        <pc:spChg chg="add mod">
          <ac:chgData name="Patrick C Mathias" userId="1f09a1f0-1fe3-4224-a48c-12494ec224fd" providerId="ADAL" clId="{2C56ABCD-AA7C-BB43-BE6F-34A2A7CA67E9}" dt="2023-03-27T02:02:03.548" v="2113"/>
          <ac:spMkLst>
            <pc:docMk/>
            <pc:sldMk cId="3586687005" sldId="299"/>
            <ac:spMk id="10" creationId="{E2E35355-BEB4-9976-AA30-DD4DF27DF3EA}"/>
          </ac:spMkLst>
        </pc:spChg>
        <pc:spChg chg="add mod">
          <ac:chgData name="Patrick C Mathias" userId="1f09a1f0-1fe3-4224-a48c-12494ec224fd" providerId="ADAL" clId="{2C56ABCD-AA7C-BB43-BE6F-34A2A7CA67E9}" dt="2023-03-27T02:02:03.548" v="2113"/>
          <ac:spMkLst>
            <pc:docMk/>
            <pc:sldMk cId="3586687005" sldId="299"/>
            <ac:spMk id="11" creationId="{597A807C-1484-25C3-81E7-AA180160D61B}"/>
          </ac:spMkLst>
        </pc:spChg>
        <pc:spChg chg="add mod">
          <ac:chgData name="Patrick C Mathias" userId="1f09a1f0-1fe3-4224-a48c-12494ec224fd" providerId="ADAL" clId="{2C56ABCD-AA7C-BB43-BE6F-34A2A7CA67E9}" dt="2023-03-27T02:02:03.548" v="2113"/>
          <ac:spMkLst>
            <pc:docMk/>
            <pc:sldMk cId="3586687005" sldId="299"/>
            <ac:spMk id="12" creationId="{2DCF08C2-68B6-6344-9634-0D0E3E5DF1AC}"/>
          </ac:spMkLst>
        </pc:spChg>
        <pc:spChg chg="add mod">
          <ac:chgData name="Patrick C Mathias" userId="1f09a1f0-1fe3-4224-a48c-12494ec224fd" providerId="ADAL" clId="{2C56ABCD-AA7C-BB43-BE6F-34A2A7CA67E9}" dt="2023-03-27T02:02:03.548" v="2113"/>
          <ac:spMkLst>
            <pc:docMk/>
            <pc:sldMk cId="3586687005" sldId="299"/>
            <ac:spMk id="13" creationId="{841E2577-40AB-7681-D84D-1557211FBD0A}"/>
          </ac:spMkLst>
        </pc:spChg>
        <pc:spChg chg="add mod">
          <ac:chgData name="Patrick C Mathias" userId="1f09a1f0-1fe3-4224-a48c-12494ec224fd" providerId="ADAL" clId="{2C56ABCD-AA7C-BB43-BE6F-34A2A7CA67E9}" dt="2023-03-27T02:02:03.548" v="2113"/>
          <ac:spMkLst>
            <pc:docMk/>
            <pc:sldMk cId="3586687005" sldId="299"/>
            <ac:spMk id="14" creationId="{7B58A53B-FA71-DE93-DC97-E00CBDAE64CD}"/>
          </ac:spMkLst>
        </pc:spChg>
        <pc:spChg chg="add mod">
          <ac:chgData name="Patrick C Mathias" userId="1f09a1f0-1fe3-4224-a48c-12494ec224fd" providerId="ADAL" clId="{2C56ABCD-AA7C-BB43-BE6F-34A2A7CA67E9}" dt="2023-03-27T02:02:03.548" v="2113"/>
          <ac:spMkLst>
            <pc:docMk/>
            <pc:sldMk cId="3586687005" sldId="299"/>
            <ac:spMk id="15" creationId="{7E0E0F37-6566-6304-452E-6F82667A950B}"/>
          </ac:spMkLst>
        </pc:spChg>
        <pc:spChg chg="add mod">
          <ac:chgData name="Patrick C Mathias" userId="1f09a1f0-1fe3-4224-a48c-12494ec224fd" providerId="ADAL" clId="{2C56ABCD-AA7C-BB43-BE6F-34A2A7CA67E9}" dt="2023-03-27T02:02:03.548" v="2113"/>
          <ac:spMkLst>
            <pc:docMk/>
            <pc:sldMk cId="3586687005" sldId="299"/>
            <ac:spMk id="16" creationId="{91807C30-F0BD-1807-00A3-1519EB6F5FC4}"/>
          </ac:spMkLst>
        </pc:spChg>
        <pc:spChg chg="add mod">
          <ac:chgData name="Patrick C Mathias" userId="1f09a1f0-1fe3-4224-a48c-12494ec224fd" providerId="ADAL" clId="{2C56ABCD-AA7C-BB43-BE6F-34A2A7CA67E9}" dt="2023-03-27T02:02:03.548" v="2113"/>
          <ac:spMkLst>
            <pc:docMk/>
            <pc:sldMk cId="3586687005" sldId="299"/>
            <ac:spMk id="17" creationId="{1598D702-48FE-F635-6EB9-AA01E2A2A598}"/>
          </ac:spMkLst>
        </pc:spChg>
        <pc:spChg chg="add mod">
          <ac:chgData name="Patrick C Mathias" userId="1f09a1f0-1fe3-4224-a48c-12494ec224fd" providerId="ADAL" clId="{2C56ABCD-AA7C-BB43-BE6F-34A2A7CA67E9}" dt="2023-03-27T02:02:03.548" v="2113"/>
          <ac:spMkLst>
            <pc:docMk/>
            <pc:sldMk cId="3586687005" sldId="299"/>
            <ac:spMk id="18" creationId="{012F4226-0758-ECA0-7FB6-2765DCF46197}"/>
          </ac:spMkLst>
        </pc:spChg>
        <pc:picChg chg="add mod">
          <ac:chgData name="Patrick C Mathias" userId="1f09a1f0-1fe3-4224-a48c-12494ec224fd" providerId="ADAL" clId="{2C56ABCD-AA7C-BB43-BE6F-34A2A7CA67E9}" dt="2023-03-27T02:02:03.548" v="2113"/>
          <ac:picMkLst>
            <pc:docMk/>
            <pc:sldMk cId="3586687005" sldId="299"/>
            <ac:picMk id="6" creationId="{1118B00C-3033-5B3E-0866-359BFF6D833B}"/>
          </ac:picMkLst>
        </pc:picChg>
        <pc:cxnChg chg="add del mod">
          <ac:chgData name="Patrick C Mathias" userId="1f09a1f0-1fe3-4224-a48c-12494ec224fd" providerId="ADAL" clId="{2C56ABCD-AA7C-BB43-BE6F-34A2A7CA67E9}" dt="2023-03-27T02:02:17.107" v="2116" actId="478"/>
          <ac:cxnSpMkLst>
            <pc:docMk/>
            <pc:sldMk cId="3586687005" sldId="299"/>
            <ac:cxnSpMk id="7" creationId="{089EEC35-7583-51FF-A1BB-371DDAB44613}"/>
          </ac:cxnSpMkLst>
        </pc:cxnChg>
        <pc:cxnChg chg="add mod">
          <ac:chgData name="Patrick C Mathias" userId="1f09a1f0-1fe3-4224-a48c-12494ec224fd" providerId="ADAL" clId="{2C56ABCD-AA7C-BB43-BE6F-34A2A7CA67E9}" dt="2023-03-27T02:02:03.548" v="2113"/>
          <ac:cxnSpMkLst>
            <pc:docMk/>
            <pc:sldMk cId="3586687005" sldId="299"/>
            <ac:cxnSpMk id="8" creationId="{E6BC59DB-25E4-9C4B-6279-2A0E0FA56A34}"/>
          </ac:cxnSpMkLst>
        </pc:cxnChg>
        <pc:cxnChg chg="add mod">
          <ac:chgData name="Patrick C Mathias" userId="1f09a1f0-1fe3-4224-a48c-12494ec224fd" providerId="ADAL" clId="{2C56ABCD-AA7C-BB43-BE6F-34A2A7CA67E9}" dt="2023-03-27T02:02:03.548" v="2113"/>
          <ac:cxnSpMkLst>
            <pc:docMk/>
            <pc:sldMk cId="3586687005" sldId="299"/>
            <ac:cxnSpMk id="19" creationId="{E1060135-6B5F-CF4B-644F-7F7D7612E0A1}"/>
          </ac:cxnSpMkLst>
        </pc:cxnChg>
      </pc:sldChg>
      <pc:sldChg chg="addSp delSp modSp new mod modAnim">
        <pc:chgData name="Patrick C Mathias" userId="1f09a1f0-1fe3-4224-a48c-12494ec224fd" providerId="ADAL" clId="{2C56ABCD-AA7C-BB43-BE6F-34A2A7CA67E9}" dt="2023-03-27T02:03:55.879" v="2126" actId="1076"/>
        <pc:sldMkLst>
          <pc:docMk/>
          <pc:sldMk cId="551722366" sldId="300"/>
        </pc:sldMkLst>
        <pc:spChg chg="mod">
          <ac:chgData name="Patrick C Mathias" userId="1f09a1f0-1fe3-4224-a48c-12494ec224fd" providerId="ADAL" clId="{2C56ABCD-AA7C-BB43-BE6F-34A2A7CA67E9}" dt="2023-03-27T02:02:50.662" v="2121"/>
          <ac:spMkLst>
            <pc:docMk/>
            <pc:sldMk cId="551722366" sldId="300"/>
            <ac:spMk id="2" creationId="{466780DE-E57F-1856-17A6-77DA80A1F390}"/>
          </ac:spMkLst>
        </pc:spChg>
        <pc:spChg chg="del">
          <ac:chgData name="Patrick C Mathias" userId="1f09a1f0-1fe3-4224-a48c-12494ec224fd" providerId="ADAL" clId="{2C56ABCD-AA7C-BB43-BE6F-34A2A7CA67E9}" dt="2023-03-27T02:03:22.245" v="2122" actId="478"/>
          <ac:spMkLst>
            <pc:docMk/>
            <pc:sldMk cId="551722366" sldId="300"/>
            <ac:spMk id="3" creationId="{047315C0-1029-D4CC-C2BD-2B3C7E54C05A}"/>
          </ac:spMkLst>
        </pc:spChg>
        <pc:spChg chg="add mod">
          <ac:chgData name="Patrick C Mathias" userId="1f09a1f0-1fe3-4224-a48c-12494ec224fd" providerId="ADAL" clId="{2C56ABCD-AA7C-BB43-BE6F-34A2A7CA67E9}" dt="2023-03-27T02:03:55.879" v="2126" actId="1076"/>
          <ac:spMkLst>
            <pc:docMk/>
            <pc:sldMk cId="551722366" sldId="300"/>
            <ac:spMk id="4" creationId="{EE1AFD29-E1BD-A693-EF95-54AAD98EC580}"/>
          </ac:spMkLst>
        </pc:spChg>
        <pc:spChg chg="add mod">
          <ac:chgData name="Patrick C Mathias" userId="1f09a1f0-1fe3-4224-a48c-12494ec224fd" providerId="ADAL" clId="{2C56ABCD-AA7C-BB43-BE6F-34A2A7CA67E9}" dt="2023-03-27T02:03:22.722" v="2123"/>
          <ac:spMkLst>
            <pc:docMk/>
            <pc:sldMk cId="551722366" sldId="300"/>
            <ac:spMk id="5" creationId="{181FFD31-69E7-8A85-B7C7-B550BCDCE91E}"/>
          </ac:spMkLst>
        </pc:spChg>
        <pc:spChg chg="add mod">
          <ac:chgData name="Patrick C Mathias" userId="1f09a1f0-1fe3-4224-a48c-12494ec224fd" providerId="ADAL" clId="{2C56ABCD-AA7C-BB43-BE6F-34A2A7CA67E9}" dt="2023-03-27T02:03:22.722" v="2123"/>
          <ac:spMkLst>
            <pc:docMk/>
            <pc:sldMk cId="551722366" sldId="300"/>
            <ac:spMk id="8" creationId="{CDF3C484-C774-1D18-B507-DD2905D7E0AB}"/>
          </ac:spMkLst>
        </pc:spChg>
        <pc:spChg chg="add mod">
          <ac:chgData name="Patrick C Mathias" userId="1f09a1f0-1fe3-4224-a48c-12494ec224fd" providerId="ADAL" clId="{2C56ABCD-AA7C-BB43-BE6F-34A2A7CA67E9}" dt="2023-03-27T02:03:22.722" v="2123"/>
          <ac:spMkLst>
            <pc:docMk/>
            <pc:sldMk cId="551722366" sldId="300"/>
            <ac:spMk id="9" creationId="{89D93093-C435-FC08-C01D-595CAA1BCA1D}"/>
          </ac:spMkLst>
        </pc:spChg>
        <pc:spChg chg="add mod">
          <ac:chgData name="Patrick C Mathias" userId="1f09a1f0-1fe3-4224-a48c-12494ec224fd" providerId="ADAL" clId="{2C56ABCD-AA7C-BB43-BE6F-34A2A7CA67E9}" dt="2023-03-27T02:03:22.722" v="2123"/>
          <ac:spMkLst>
            <pc:docMk/>
            <pc:sldMk cId="551722366" sldId="300"/>
            <ac:spMk id="10" creationId="{F46D13B2-B148-96F9-388D-85DB4706C083}"/>
          </ac:spMkLst>
        </pc:spChg>
        <pc:spChg chg="add mod">
          <ac:chgData name="Patrick C Mathias" userId="1f09a1f0-1fe3-4224-a48c-12494ec224fd" providerId="ADAL" clId="{2C56ABCD-AA7C-BB43-BE6F-34A2A7CA67E9}" dt="2023-03-27T02:03:22.722" v="2123"/>
          <ac:spMkLst>
            <pc:docMk/>
            <pc:sldMk cId="551722366" sldId="300"/>
            <ac:spMk id="11" creationId="{3324EFE0-F0FB-4B43-1998-72625638861F}"/>
          </ac:spMkLst>
        </pc:spChg>
        <pc:spChg chg="add mod">
          <ac:chgData name="Patrick C Mathias" userId="1f09a1f0-1fe3-4224-a48c-12494ec224fd" providerId="ADAL" clId="{2C56ABCD-AA7C-BB43-BE6F-34A2A7CA67E9}" dt="2023-03-27T02:03:22.722" v="2123"/>
          <ac:spMkLst>
            <pc:docMk/>
            <pc:sldMk cId="551722366" sldId="300"/>
            <ac:spMk id="12" creationId="{3F4CAFBF-2F9F-CC37-F2A1-DAFC0BBFCCC2}"/>
          </ac:spMkLst>
        </pc:spChg>
        <pc:spChg chg="add mod">
          <ac:chgData name="Patrick C Mathias" userId="1f09a1f0-1fe3-4224-a48c-12494ec224fd" providerId="ADAL" clId="{2C56ABCD-AA7C-BB43-BE6F-34A2A7CA67E9}" dt="2023-03-27T02:03:22.722" v="2123"/>
          <ac:spMkLst>
            <pc:docMk/>
            <pc:sldMk cId="551722366" sldId="300"/>
            <ac:spMk id="13" creationId="{975BCAC8-C6E1-D5AC-1F8A-4109A925405B}"/>
          </ac:spMkLst>
        </pc:spChg>
        <pc:spChg chg="add mod">
          <ac:chgData name="Patrick C Mathias" userId="1f09a1f0-1fe3-4224-a48c-12494ec224fd" providerId="ADAL" clId="{2C56ABCD-AA7C-BB43-BE6F-34A2A7CA67E9}" dt="2023-03-27T02:03:22.722" v="2123"/>
          <ac:spMkLst>
            <pc:docMk/>
            <pc:sldMk cId="551722366" sldId="300"/>
            <ac:spMk id="14" creationId="{B45AAFF7-7D64-1FDE-52E5-5DB7AA974994}"/>
          </ac:spMkLst>
        </pc:spChg>
        <pc:picChg chg="add mod">
          <ac:chgData name="Patrick C Mathias" userId="1f09a1f0-1fe3-4224-a48c-12494ec224fd" providerId="ADAL" clId="{2C56ABCD-AA7C-BB43-BE6F-34A2A7CA67E9}" dt="2023-03-27T02:03:22.722" v="2123"/>
          <ac:picMkLst>
            <pc:docMk/>
            <pc:sldMk cId="551722366" sldId="300"/>
            <ac:picMk id="6" creationId="{228F62A1-B932-C659-F334-E6E0CFA3002C}"/>
          </ac:picMkLst>
        </pc:picChg>
        <pc:cxnChg chg="add mod">
          <ac:chgData name="Patrick C Mathias" userId="1f09a1f0-1fe3-4224-a48c-12494ec224fd" providerId="ADAL" clId="{2C56ABCD-AA7C-BB43-BE6F-34A2A7CA67E9}" dt="2023-03-27T02:03:22.722" v="2123"/>
          <ac:cxnSpMkLst>
            <pc:docMk/>
            <pc:sldMk cId="551722366" sldId="300"/>
            <ac:cxnSpMk id="7" creationId="{4B7FED54-10B8-A4C2-66D9-385D5A3E1796}"/>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7A382C8-082F-7542-B6CA-81A405A6B1A6}"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9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80028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5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baseline="0"/>
            </a:lvl1pPr>
            <a:lvl2pPr>
              <a:defRPr sz="2400" baseline="0"/>
            </a:lvl2pPr>
            <a:lvl3pPr>
              <a:defRPr sz="2000" baseline="0"/>
            </a:lvl3pPr>
            <a:lvl4pPr>
              <a:defRPr sz="16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7A382C8-082F-7542-B6CA-81A405A6B1A6}"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934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382C8-082F-7542-B6CA-81A405A6B1A6}"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9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382C8-082F-7542-B6CA-81A405A6B1A6}" type="datetimeFigureOut">
              <a:rPr lang="en-US" smtClean="0"/>
              <a:t>3/27/23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3601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382C8-082F-7542-B6CA-81A405A6B1A6}" type="datetimeFigureOut">
              <a:rPr lang="en-US" smtClean="0"/>
              <a:t>3/27/23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228858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382C8-082F-7542-B6CA-81A405A6B1A6}" type="datetimeFigureOut">
              <a:rPr lang="en-US" smtClean="0"/>
              <a:t>3/27/23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13929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382C8-082F-7542-B6CA-81A405A6B1A6}" type="datetimeFigureOut">
              <a:rPr lang="en-US" smtClean="0"/>
              <a:t>3/27/23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301079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3/27/23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94304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3/27/23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89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A382C8-082F-7542-B6CA-81A405A6B1A6}" type="datetimeFigureOut">
              <a:rPr lang="en-US" smtClean="0"/>
              <a:t>3/27/23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06CBA94-AE65-914B-A9EE-B792CE81E72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722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DF71-BFC3-7480-D797-4206E8CD561B}"/>
              </a:ext>
            </a:extLst>
          </p:cNvPr>
          <p:cNvSpPr>
            <a:spLocks noGrp="1"/>
          </p:cNvSpPr>
          <p:nvPr>
            <p:ph type="ctrTitle"/>
          </p:nvPr>
        </p:nvSpPr>
        <p:spPr/>
        <p:txBody>
          <a:bodyPr/>
          <a:lstStyle/>
          <a:p>
            <a:r>
              <a:rPr lang="en-US" dirty="0"/>
              <a:t>Databases and R: A Marriage Made in the </a:t>
            </a:r>
            <a:r>
              <a:rPr lang="en-US" dirty="0" err="1"/>
              <a:t>Tidyverse</a:t>
            </a:r>
            <a:endParaRPr lang="en-US" dirty="0"/>
          </a:p>
        </p:txBody>
      </p:sp>
      <p:sp>
        <p:nvSpPr>
          <p:cNvPr id="3" name="Subtitle 2">
            <a:extLst>
              <a:ext uri="{FF2B5EF4-FFF2-40B4-BE49-F238E27FC236}">
                <a16:creationId xmlns:a16="http://schemas.microsoft.com/office/drawing/2014/main" id="{B1C75C9D-DB68-B3C6-A29C-48C3AF40164E}"/>
              </a:ext>
            </a:extLst>
          </p:cNvPr>
          <p:cNvSpPr>
            <a:spLocks noGrp="1"/>
          </p:cNvSpPr>
          <p:nvPr>
            <p:ph type="subTitle" idx="1"/>
          </p:nvPr>
        </p:nvSpPr>
        <p:spPr/>
        <p:txBody>
          <a:bodyPr>
            <a:noAutofit/>
          </a:bodyPr>
          <a:lstStyle/>
          <a:p>
            <a:r>
              <a:rPr lang="en-US" sz="3200" b="1" dirty="0"/>
              <a:t>Databases to Dashboards</a:t>
            </a:r>
          </a:p>
          <a:p>
            <a:r>
              <a:rPr lang="en-US" sz="3200" dirty="0"/>
              <a:t>Lesson 3</a:t>
            </a:r>
          </a:p>
        </p:txBody>
      </p:sp>
    </p:spTree>
    <p:extLst>
      <p:ext uri="{BB962C8B-B14F-4D97-AF65-F5344CB8AC3E}">
        <p14:creationId xmlns:p14="http://schemas.microsoft.com/office/powerpoint/2010/main" val="166088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BE6F-B67C-CB9A-7B6A-3AC4A03BF491}"/>
              </a:ext>
            </a:extLst>
          </p:cNvPr>
          <p:cNvSpPr>
            <a:spLocks noGrp="1"/>
          </p:cNvSpPr>
          <p:nvPr>
            <p:ph type="title"/>
          </p:nvPr>
        </p:nvSpPr>
        <p:spPr/>
        <p:txBody>
          <a:bodyPr/>
          <a:lstStyle/>
          <a:p>
            <a:r>
              <a:rPr lang="en-US" dirty="0"/>
              <a:t>Build a Table from R Object</a:t>
            </a:r>
          </a:p>
        </p:txBody>
      </p:sp>
      <p:grpSp>
        <p:nvGrpSpPr>
          <p:cNvPr id="4" name="Group 3">
            <a:extLst>
              <a:ext uri="{FF2B5EF4-FFF2-40B4-BE49-F238E27FC236}">
                <a16:creationId xmlns:a16="http://schemas.microsoft.com/office/drawing/2014/main" id="{E9BE1C04-C565-F356-7A16-23E76DE73C1E}"/>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D00393B6-6936-6EFA-18D6-4CCA16B8EF9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E56E98-BCA9-D009-B9E8-3C736D433E9A}"/>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dbWriteTable</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object_name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9218E450-FD25-8A2C-96C6-042FCFF01306}"/>
              </a:ext>
            </a:extLst>
          </p:cNvPr>
          <p:cNvSpPr/>
          <p:nvPr/>
        </p:nvSpPr>
        <p:spPr>
          <a:xfrm>
            <a:off x="3226676" y="2055153"/>
            <a:ext cx="2657488"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name of connection</a:t>
            </a:r>
          </a:p>
        </p:txBody>
      </p:sp>
      <p:grpSp>
        <p:nvGrpSpPr>
          <p:cNvPr id="8" name="Group 7">
            <a:extLst>
              <a:ext uri="{FF2B5EF4-FFF2-40B4-BE49-F238E27FC236}">
                <a16:creationId xmlns:a16="http://schemas.microsoft.com/office/drawing/2014/main" id="{7B42546D-8626-CDE3-AE78-5800B9BD4AD8}"/>
              </a:ext>
            </a:extLst>
          </p:cNvPr>
          <p:cNvGrpSpPr/>
          <p:nvPr/>
        </p:nvGrpSpPr>
        <p:grpSpPr>
          <a:xfrm>
            <a:off x="7401717" y="1785154"/>
            <a:ext cx="2898160" cy="1877437"/>
            <a:chOff x="6929012" y="1785852"/>
            <a:chExt cx="2365216" cy="1877437"/>
          </a:xfrm>
        </p:grpSpPr>
        <p:sp>
          <p:nvSpPr>
            <p:cNvPr id="9" name="Rounded Rectangular Callout 8">
              <a:extLst>
                <a:ext uri="{FF2B5EF4-FFF2-40B4-BE49-F238E27FC236}">
                  <a16:creationId xmlns:a16="http://schemas.microsoft.com/office/drawing/2014/main" id="{33E84BBD-2D3B-433F-AB6A-F00C60A251CB}"/>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0869B4-C0BE-0071-AB40-CE180A15DD8D}"/>
                </a:ext>
              </a:extLst>
            </p:cNvPr>
            <p:cNvSpPr txBox="1"/>
            <p:nvPr/>
          </p:nvSpPr>
          <p:spPr>
            <a:xfrm>
              <a:off x="6929012" y="1785852"/>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a:t>
              </a:r>
              <a:endParaRPr lang="en-US" dirty="0">
                <a:solidFill>
                  <a:schemeClr val="bg1"/>
                </a:solidFill>
              </a:endParaRPr>
            </a:p>
            <a:p>
              <a:pPr algn="ctr"/>
              <a:endParaRPr lang="en-US" dirty="0">
                <a:solidFill>
                  <a:schemeClr val="bg1"/>
                </a:solidFill>
              </a:endParaRPr>
            </a:p>
          </p:txBody>
        </p:sp>
      </p:grpSp>
      <p:sp>
        <p:nvSpPr>
          <p:cNvPr id="11" name="Rounded Rectangular Callout 10">
            <a:extLst>
              <a:ext uri="{FF2B5EF4-FFF2-40B4-BE49-F238E27FC236}">
                <a16:creationId xmlns:a16="http://schemas.microsoft.com/office/drawing/2014/main" id="{C23C3E5B-1D89-AF27-B443-1FE324919D5F}"/>
              </a:ext>
            </a:extLst>
          </p:cNvPr>
          <p:cNvSpPr/>
          <p:nvPr/>
        </p:nvSpPr>
        <p:spPr>
          <a:xfrm>
            <a:off x="1968399" y="5110332"/>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R object to write to table</a:t>
            </a:r>
          </a:p>
        </p:txBody>
      </p:sp>
    </p:spTree>
    <p:extLst>
      <p:ext uri="{BB962C8B-B14F-4D97-AF65-F5344CB8AC3E}">
        <p14:creationId xmlns:p14="http://schemas.microsoft.com/office/powerpoint/2010/main" val="128969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8F4D-F873-CFAC-81CC-D9688FDC4760}"/>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6CB34D38-3D81-ABE0-BFF3-6FA13E289CB8}"/>
              </a:ext>
            </a:extLst>
          </p:cNvPr>
          <p:cNvSpPr>
            <a:spLocks noGrp="1"/>
          </p:cNvSpPr>
          <p:nvPr>
            <p:ph idx="1"/>
          </p:nvPr>
        </p:nvSpPr>
        <p:spPr/>
        <p:txBody>
          <a:bodyPr/>
          <a:lstStyle/>
          <a:p>
            <a:pPr marL="514350" indent="-514350">
              <a:buFont typeface="+mj-lt"/>
              <a:buAutoNum type="arabicPeriod"/>
            </a:pPr>
            <a:r>
              <a:rPr lang="en-US" dirty="0"/>
              <a:t>Create a new SQLite database in a file called "</a:t>
            </a:r>
            <a:r>
              <a:rPr lang="en-US" dirty="0" err="1"/>
              <a:t>project_data.sqlite</a:t>
            </a:r>
            <a:r>
              <a:rPr lang="en-US" dirty="0"/>
              <a:t>" and name the connection object </a:t>
            </a:r>
            <a:r>
              <a:rPr lang="en-US" dirty="0" err="1"/>
              <a:t>projectdb</a:t>
            </a:r>
            <a:r>
              <a:rPr lang="en-US" dirty="0"/>
              <a:t>.</a:t>
            </a:r>
          </a:p>
          <a:p>
            <a:pPr marL="514350" indent="-514350">
              <a:buFont typeface="+mj-lt"/>
              <a:buAutoNum type="arabicPeriod"/>
            </a:pPr>
            <a:r>
              <a:rPr lang="en-US" dirty="0"/>
              <a:t>Create 3 tables - batch, sample, and peak - that correspond to each of the 3 types of files that exist in our data set.</a:t>
            </a:r>
          </a:p>
          <a:p>
            <a:pPr marL="514350" indent="-514350">
              <a:buFont typeface="+mj-lt"/>
              <a:buAutoNum type="arabicPeriod"/>
            </a:pPr>
            <a:r>
              <a:rPr lang="en-US" dirty="0"/>
              <a:t>Use the `</a:t>
            </a:r>
            <a:r>
              <a:rPr lang="en-US" dirty="0" err="1"/>
              <a:t>dbListTables</a:t>
            </a:r>
            <a:r>
              <a:rPr lang="en-US" dirty="0"/>
              <a:t>()` function to confirm that the 3 tables have been created.</a:t>
            </a:r>
          </a:p>
        </p:txBody>
      </p:sp>
    </p:spTree>
    <p:extLst>
      <p:ext uri="{BB962C8B-B14F-4D97-AF65-F5344CB8AC3E}">
        <p14:creationId xmlns:p14="http://schemas.microsoft.com/office/powerpoint/2010/main" val="146543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2473802" y="3854545"/>
            <a:ext cx="6820723" cy="1246649"/>
            <a:chOff x="2080825" y="3235066"/>
            <a:chExt cx="8090002" cy="1113779"/>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080825" y="3235066"/>
              <a:ext cx="8090002"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dbDisconnect</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6361453" y="1701094"/>
            <a:ext cx="3539292" cy="2492989"/>
            <a:chOff x="6929012" y="1820113"/>
            <a:chExt cx="2365216" cy="1808915"/>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820113"/>
              <a:ext cx="2365216" cy="1808915"/>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active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101A-400F-751A-0F37-65B90806F821}"/>
              </a:ext>
            </a:extLst>
          </p:cNvPr>
          <p:cNvSpPr>
            <a:spLocks noGrp="1"/>
          </p:cNvSpPr>
          <p:nvPr>
            <p:ph type="title"/>
          </p:nvPr>
        </p:nvSpPr>
        <p:spPr/>
        <p:txBody>
          <a:bodyPr/>
          <a:lstStyle/>
          <a:p>
            <a:r>
              <a:rPr lang="en-US" dirty="0"/>
              <a:t>Accessing Databases and Tables</a:t>
            </a:r>
          </a:p>
        </p:txBody>
      </p:sp>
      <p:sp>
        <p:nvSpPr>
          <p:cNvPr id="3" name="Content Placeholder 2">
            <a:extLst>
              <a:ext uri="{FF2B5EF4-FFF2-40B4-BE49-F238E27FC236}">
                <a16:creationId xmlns:a16="http://schemas.microsoft.com/office/drawing/2014/main" id="{1F4CB9A5-8450-364C-2C3D-C4A7C86F4F03}"/>
              </a:ext>
            </a:extLst>
          </p:cNvPr>
          <p:cNvSpPr>
            <a:spLocks noGrp="1"/>
          </p:cNvSpPr>
          <p:nvPr>
            <p:ph idx="1"/>
          </p:nvPr>
        </p:nvSpPr>
        <p:spPr/>
        <p:txBody>
          <a:bodyPr/>
          <a:lstStyle/>
          <a:p>
            <a:r>
              <a:rPr lang="en-US" dirty="0"/>
              <a:t>Connection object contains information to connect with database</a:t>
            </a:r>
          </a:p>
          <a:p>
            <a:r>
              <a:rPr lang="en-US" b="1" dirty="0"/>
              <a:t>Database and tables NOT in memory/in R environment without additional steps</a:t>
            </a:r>
          </a:p>
          <a:p>
            <a:r>
              <a:rPr lang="en-US" dirty="0"/>
              <a:t>When data manipulation functions are run on database connection objects, R builds database queries without executing</a:t>
            </a:r>
          </a:p>
          <a:p>
            <a:r>
              <a:rPr lang="en-US" dirty="0"/>
              <a:t>When a function that requires data output is run, query will be executed</a:t>
            </a:r>
          </a:p>
          <a:p>
            <a:pPr lvl="1"/>
            <a:r>
              <a:rPr lang="en-US" dirty="0"/>
              <a:t>Simple function to confirm data: </a:t>
            </a:r>
            <a:r>
              <a:rPr lang="en-US" i="1" dirty="0"/>
              <a:t>head </a:t>
            </a:r>
            <a:r>
              <a:rPr lang="en-US" dirty="0"/>
              <a:t>will retrieve first rows in table</a:t>
            </a:r>
            <a:endParaRPr lang="en-US" i="1" dirty="0"/>
          </a:p>
        </p:txBody>
      </p:sp>
    </p:spTree>
    <p:extLst>
      <p:ext uri="{BB962C8B-B14F-4D97-AF65-F5344CB8AC3E}">
        <p14:creationId xmlns:p14="http://schemas.microsoft.com/office/powerpoint/2010/main" val="138453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68399" y="3230623"/>
            <a:ext cx="8436842" cy="1631906"/>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250918"/>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891862" y="3555725"/>
            <a:ext cx="8408275" cy="1246649"/>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batch_sql</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projectdb</a:t>
              </a:r>
              <a:r>
                <a:rPr lang="en-US" sz="2800" dirty="0">
                  <a:latin typeface="Monaco" charset="0"/>
                  <a:ea typeface="Monaco" charset="0"/>
                  <a:cs typeface="Monaco" charset="0"/>
                </a:rPr>
                <a:t>, "batch")</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552566" y="2280203"/>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534441"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865949" y="1475706"/>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0DC7-C436-D431-0BB3-441A974BD02F}"/>
              </a:ext>
            </a:extLst>
          </p:cNvPr>
          <p:cNvSpPr>
            <a:spLocks noGrp="1"/>
          </p:cNvSpPr>
          <p:nvPr>
            <p:ph type="title"/>
          </p:nvPr>
        </p:nvSpPr>
        <p:spPr/>
        <p:txBody>
          <a:bodyPr/>
          <a:lstStyle/>
          <a:p>
            <a:r>
              <a:rPr lang="en-US" dirty="0"/>
              <a:t>Exercise 3</a:t>
            </a:r>
          </a:p>
        </p:txBody>
      </p:sp>
      <p:sp>
        <p:nvSpPr>
          <p:cNvPr id="3" name="Content Placeholder 2">
            <a:extLst>
              <a:ext uri="{FF2B5EF4-FFF2-40B4-BE49-F238E27FC236}">
                <a16:creationId xmlns:a16="http://schemas.microsoft.com/office/drawing/2014/main" id="{5881B837-E8E4-A3C2-50DE-3073979420F0}"/>
              </a:ext>
            </a:extLst>
          </p:cNvPr>
          <p:cNvSpPr>
            <a:spLocks noGrp="1"/>
          </p:cNvSpPr>
          <p:nvPr>
            <p:ph idx="1"/>
          </p:nvPr>
        </p:nvSpPr>
        <p:spPr/>
        <p:txBody>
          <a:bodyPr/>
          <a:lstStyle/>
          <a:p>
            <a:r>
              <a:rPr lang="en-US" dirty="0"/>
              <a:t>Confirm the data that you expect to see is available in the sample and peak tables of your project database. Create table connection objects and view the first 10 rows of each.</a:t>
            </a:r>
          </a:p>
        </p:txBody>
      </p:sp>
    </p:spTree>
    <p:extLst>
      <p:ext uri="{BB962C8B-B14F-4D97-AF65-F5344CB8AC3E}">
        <p14:creationId xmlns:p14="http://schemas.microsoft.com/office/powerpoint/2010/main" val="3445561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extLst>
              <p:ext uri="{D42A27DB-BD31-4B8C-83A1-F6EECF244321}">
                <p14:modId xmlns:p14="http://schemas.microsoft.com/office/powerpoint/2010/main" val="3058191801"/>
              </p:ext>
            </p:extLst>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extLst>
                <p:ext uri="{D42A27DB-BD31-4B8C-83A1-F6EECF244321}">
                  <p14:modId xmlns:p14="http://schemas.microsoft.com/office/powerpoint/2010/main" val="726307396"/>
                </p:ext>
              </p:extLst>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extLst>
                <p:ext uri="{D42A27DB-BD31-4B8C-83A1-F6EECF244321}">
                  <p14:modId xmlns:p14="http://schemas.microsoft.com/office/powerpoint/2010/main" val="4279745448"/>
                </p:ext>
              </p:extLst>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extLst>
                <p:ext uri="{D42A27DB-BD31-4B8C-83A1-F6EECF244321}">
                  <p14:modId xmlns:p14="http://schemas.microsoft.com/office/powerpoint/2010/main" val="2645404600"/>
                </p:ext>
              </p:extLst>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extLst>
              <p:ext uri="{D42A27DB-BD31-4B8C-83A1-F6EECF244321}">
                <p14:modId xmlns:p14="http://schemas.microsoft.com/office/powerpoint/2010/main" val="3590426769"/>
              </p:ext>
            </p:extLst>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extLst>
              <p:ext uri="{D42A27DB-BD31-4B8C-83A1-F6EECF244321}">
                <p14:modId xmlns:p14="http://schemas.microsoft.com/office/powerpoint/2010/main" val="623344743"/>
              </p:ext>
            </p:extLst>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Trebuchet MS"/>
                  <a:ea typeface="Trebuchet MS"/>
                  <a:cs typeface="Trebuchet MS"/>
                  <a:sym typeface="Trebuchet MS"/>
                </a:rPr>
                <a:t>=</a:t>
              </a:r>
              <a:r>
                <a:rPr lang="en-US" sz="2062" dirty="0">
                  <a:solidFill>
                    <a:srgbClr val="FFFFFF"/>
                  </a:solidFill>
                  <a:latin typeface="Trebuchet MS"/>
                  <a:ea typeface="Trebuchet MS"/>
                  <a:cs typeface="Trebuchet MS"/>
                  <a:sym typeface="Trebuchet MS"/>
                </a:rPr>
                <a:t> 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338672" y="2650551"/>
            <a:ext cx="9988231"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194844" y="2728665"/>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840882" y="3232082"/>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921097" y="3833748"/>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873616" y="4044019"/>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2000302" y="3270091"/>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2129842" y="418981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837790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2122618"/>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838965"/>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sample_subset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sample_sql</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compound_name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sample_type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ion_ratio</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562505"/>
            <a:ext cx="3539294" cy="1838965"/>
            <a:chOff x="6929011" y="2043435"/>
            <a:chExt cx="2365217" cy="1362270"/>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043435"/>
              <a:ext cx="2365216" cy="1362270"/>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connection object</a:t>
              </a:r>
              <a:endParaRPr lang="en-US" dirty="0">
                <a:solidFill>
                  <a:schemeClr val="bg1"/>
                </a:solidFill>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ea typeface="Trebuchet MS"/>
                <a:cs typeface="Trebuchet MS"/>
                <a:sym typeface="Trebuchet MS"/>
              </a:rPr>
              <a:t>name(s) of columns to extract</a:t>
            </a:r>
            <a:endParaRPr sz="3200" dirty="0">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599090" y="2993665"/>
            <a:ext cx="10738324"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672662" y="3105792"/>
            <a:ext cx="1103328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22</a:t>
            </a:fld>
            <a:endParaRPr lang="en-US"/>
          </a:p>
        </p:txBody>
      </p:sp>
    </p:spTree>
    <p:extLst>
      <p:ext uri="{BB962C8B-B14F-4D97-AF65-F5344CB8AC3E}">
        <p14:creationId xmlns:p14="http://schemas.microsoft.com/office/powerpoint/2010/main" val="3063546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extLst>
              <p:ext uri="{D42A27DB-BD31-4B8C-83A1-F6EECF244321}">
                <p14:modId xmlns:p14="http://schemas.microsoft.com/office/powerpoint/2010/main" val="2536511570"/>
              </p:ext>
            </p:extLst>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extLst>
              <p:ext uri="{D42A27DB-BD31-4B8C-83A1-F6EECF244321}">
                <p14:modId xmlns:p14="http://schemas.microsoft.com/office/powerpoint/2010/main" val="3318872530"/>
              </p:ext>
            </p:extLst>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800" b="1" dirty="0">
                  <a:solidFill>
                    <a:srgbClr val="FFFFFF"/>
                  </a:solidFill>
                  <a:latin typeface="Verdana" panose="020B0604030504040204" pitchFamily="34" charset="0"/>
                  <a:ea typeface="Verdana" panose="020B0604030504040204" pitchFamily="34" charset="0"/>
                  <a:cs typeface="Calibri"/>
                  <a:sym typeface="Trebuchet MS"/>
                </a:rPr>
                <a:t>↓</a:t>
              </a:r>
              <a:r>
                <a:rPr lang="en-US" sz="2400" dirty="0">
                  <a:solidFill>
                    <a:srgbClr val="FFFFFF"/>
                  </a:solidFill>
                  <a:latin typeface="Trebuchet MS"/>
                  <a:ea typeface="Trebuchet MS"/>
                  <a:cs typeface="Trebuchet MS"/>
                  <a:sym typeface="Trebuchet MS"/>
                </a:rPr>
                <a:t>  </a:t>
              </a:r>
              <a:r>
                <a:rPr lang="en-US" sz="2062" dirty="0">
                  <a:solidFill>
                    <a:srgbClr val="FFFFFF"/>
                  </a:solidFill>
                  <a:latin typeface="Trebuchet MS"/>
                  <a:ea typeface="Trebuchet MS"/>
                  <a:cs typeface="Trebuchet MS"/>
                  <a:sym typeface="Trebuchet MS"/>
                </a:rPr>
                <a:t>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extLst>
                <p:ext uri="{D42A27DB-BD31-4B8C-83A1-F6EECF244321}">
                  <p14:modId xmlns:p14="http://schemas.microsoft.com/office/powerpoint/2010/main" val="1027126971"/>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extLst>
                <p:ext uri="{D42A27DB-BD31-4B8C-83A1-F6EECF244321}">
                  <p14:modId xmlns:p14="http://schemas.microsoft.com/office/powerpoint/2010/main" val="394719625"/>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extLst>
                <p:ext uri="{D42A27DB-BD31-4B8C-83A1-F6EECF244321}">
                  <p14:modId xmlns:p14="http://schemas.microsoft.com/office/powerpoint/2010/main" val="643834368"/>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extLst>
                <p:ext uri="{D42A27DB-BD31-4B8C-83A1-F6EECF244321}">
                  <p14:modId xmlns:p14="http://schemas.microsoft.com/office/powerpoint/2010/main" val="2543285233"/>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724648982"/>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extLst>
              <p:ext uri="{D42A27DB-BD31-4B8C-83A1-F6EECF244321}">
                <p14:modId xmlns:p14="http://schemas.microsoft.com/office/powerpoint/2010/main" val="2847226147"/>
              </p:ext>
            </p:extLst>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2242842650"/>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extLst>
              <p:ext uri="{D42A27DB-BD31-4B8C-83A1-F6EECF244321}">
                <p14:modId xmlns:p14="http://schemas.microsoft.com/office/powerpoint/2010/main" val="1444844760"/>
              </p:ext>
            </p:extLst>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2123089" y="2238179"/>
            <a:ext cx="4298731"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concentration &gt; 0</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1436939" y="3499420"/>
            <a:ext cx="1759826" cy="584775"/>
          </a:xfrm>
          <a:prstGeom prst="rect">
            <a:avLst/>
          </a:prstGeom>
        </p:spPr>
        <p:txBody>
          <a:bodyPr wrap="square">
            <a:spAutoFit/>
          </a:bodyPr>
          <a:lstStyle/>
          <a:p>
            <a:r>
              <a:rPr lang="en-US" sz="3200" dirty="0">
                <a:solidFill>
                  <a:srgbClr val="0365C0"/>
                </a:solidFill>
                <a:latin typeface="Consolas" panose="020B0609020204030204" pitchFamily="49" charset="0"/>
                <a:ea typeface="Courier New"/>
                <a:cs typeface="Courier New"/>
                <a:sym typeface="Courier New"/>
              </a:rPr>
              <a:t>sample</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8"/>
            <a:ext cx="8490531" cy="1524437"/>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7643439"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filter(sample, concentration &gt; 0</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8095486"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sample</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filter(concentration &gt; 0)</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B915-415F-500B-490F-B177E986877C}"/>
              </a:ext>
            </a:extLst>
          </p:cNvPr>
          <p:cNvSpPr>
            <a:spLocks noGrp="1"/>
          </p:cNvSpPr>
          <p:nvPr>
            <p:ph type="title"/>
          </p:nvPr>
        </p:nvSpPr>
        <p:spPr/>
        <p:txBody>
          <a:bodyPr/>
          <a:lstStyle/>
          <a:p>
            <a:r>
              <a:rPr lang="en-US" dirty="0"/>
              <a:t>Why Bother with a Relational DB?</a:t>
            </a:r>
          </a:p>
        </p:txBody>
      </p:sp>
      <p:sp>
        <p:nvSpPr>
          <p:cNvPr id="3" name="Content Placeholder 2">
            <a:extLst>
              <a:ext uri="{FF2B5EF4-FFF2-40B4-BE49-F238E27FC236}">
                <a16:creationId xmlns:a16="http://schemas.microsoft.com/office/drawing/2014/main" id="{DA4DE606-8A31-BBB5-2394-641A0F7AB7F1}"/>
              </a:ext>
            </a:extLst>
          </p:cNvPr>
          <p:cNvSpPr>
            <a:spLocks noGrp="1"/>
          </p:cNvSpPr>
          <p:nvPr>
            <p:ph idx="1"/>
          </p:nvPr>
        </p:nvSpPr>
        <p:spPr/>
        <p:txBody>
          <a:bodyPr/>
          <a:lstStyle/>
          <a:p>
            <a:r>
              <a:rPr lang="en-US" sz="3200" b="1" dirty="0"/>
              <a:t>Common use cases:</a:t>
            </a:r>
          </a:p>
          <a:p>
            <a:pPr lvl="1"/>
            <a:r>
              <a:rPr lang="en-US" sz="3200" dirty="0"/>
              <a:t>Data may already exist within a relational DB – why export and duplicate the data when you can extract it in place?</a:t>
            </a:r>
          </a:p>
          <a:p>
            <a:pPr lvl="1"/>
            <a:r>
              <a:rPr lang="en-US" sz="3200" dirty="0"/>
              <a:t>Project requires longitudinal data extracted from frequently generated files</a:t>
            </a:r>
          </a:p>
          <a:p>
            <a:pPr lvl="1"/>
            <a:r>
              <a:rPr lang="en-US" sz="3200" dirty="0"/>
              <a:t>Data set is large and exceeds the memory of the system you are working with</a:t>
            </a:r>
          </a:p>
          <a:p>
            <a:endParaRPr lang="en-US" dirty="0"/>
          </a:p>
        </p:txBody>
      </p:sp>
    </p:spTree>
    <p:extLst>
      <p:ext uri="{BB962C8B-B14F-4D97-AF65-F5344CB8AC3E}">
        <p14:creationId xmlns:p14="http://schemas.microsoft.com/office/powerpoint/2010/main" val="318777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574234"/>
            <a:ext cx="9561443" cy="228600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sample_subset</a:t>
            </a:r>
            <a:r>
              <a:rPr lang="en-US" sz="3200" dirty="0">
                <a:solidFill>
                  <a:schemeClr val="tx1"/>
                </a:solidFill>
              </a:rPr>
              <a:t> &lt;- </a:t>
            </a:r>
            <a:r>
              <a:rPr lang="en-US" sz="3200" dirty="0" err="1">
                <a:solidFill>
                  <a:schemeClr val="tx1"/>
                </a:solidFill>
              </a:rPr>
              <a:t>sample_sql</a:t>
            </a:r>
            <a:r>
              <a:rPr lang="en-US" sz="3200" dirty="0">
                <a:solidFill>
                  <a:schemeClr val="tx1"/>
                </a:solidFill>
              </a:rPr>
              <a:t> |&gt;</a:t>
            </a:r>
          </a:p>
          <a:p>
            <a:r>
              <a:rPr lang="en-US" sz="3200" dirty="0">
                <a:solidFill>
                  <a:schemeClr val="tx1"/>
                </a:solidFill>
              </a:rPr>
              <a:t>  filter(</a:t>
            </a:r>
            <a:r>
              <a:rPr lang="en-US" sz="3200" dirty="0" err="1">
                <a:solidFill>
                  <a:schemeClr val="tx1"/>
                </a:solidFill>
              </a:rPr>
              <a:t>sample_type</a:t>
            </a:r>
            <a:r>
              <a:rPr lang="en-US" sz="3200" dirty="0">
                <a:solidFill>
                  <a:schemeClr val="tx1"/>
                </a:solidFill>
              </a:rPr>
              <a:t> == "standard") |&gt; </a:t>
            </a:r>
          </a:p>
          <a:p>
            <a:r>
              <a:rPr lang="en-US" sz="3200" dirty="0">
                <a:solidFill>
                  <a:schemeClr val="tx1"/>
                </a:solidFill>
              </a:rPr>
              <a:t>  select(</a:t>
            </a:r>
            <a:r>
              <a:rPr lang="en-US" sz="3200" dirty="0" err="1">
                <a:solidFill>
                  <a:schemeClr val="tx1"/>
                </a:solidFill>
              </a:rPr>
              <a:t>sample_name</a:t>
            </a:r>
            <a:r>
              <a:rPr lang="en-US" sz="3200" dirty="0">
                <a:solidFill>
                  <a:schemeClr val="tx1"/>
                </a:solidFill>
              </a:rPr>
              <a:t>, </a:t>
            </a:r>
            <a:r>
              <a:rPr lang="en-US" sz="3200" dirty="0" err="1">
                <a:solidFill>
                  <a:schemeClr val="tx1"/>
                </a:solidFill>
              </a:rPr>
              <a:t>compound_name</a:t>
            </a:r>
            <a:r>
              <a:rPr lang="en-US" sz="3200" dirty="0">
                <a:solidFill>
                  <a:schemeClr val="tx1"/>
                </a:solidFill>
              </a:rPr>
              <a:t>, concentration, </a:t>
            </a:r>
          </a:p>
          <a:p>
            <a:r>
              <a:rPr lang="en-US" sz="3200" dirty="0">
                <a:solidFill>
                  <a:schemeClr val="tx1"/>
                </a:solidFill>
              </a:rPr>
              <a:t>		   </a:t>
            </a:r>
            <a:r>
              <a:rPr lang="en-US" sz="3200" dirty="0" err="1">
                <a:solidFill>
                  <a:schemeClr val="tx1"/>
                </a:solidFill>
              </a:rPr>
              <a:t>expected_concentration</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7B24-E764-CB52-ECBB-2103C8E84171}"/>
              </a:ext>
            </a:extLst>
          </p:cNvPr>
          <p:cNvSpPr>
            <a:spLocks noGrp="1"/>
          </p:cNvSpPr>
          <p:nvPr>
            <p:ph type="title"/>
          </p:nvPr>
        </p:nvSpPr>
        <p:spPr/>
        <p:txBody>
          <a:bodyPr/>
          <a:lstStyle/>
          <a:p>
            <a:r>
              <a:rPr lang="en-US" dirty="0"/>
              <a:t>Exercise 4</a:t>
            </a:r>
          </a:p>
        </p:txBody>
      </p:sp>
      <p:sp>
        <p:nvSpPr>
          <p:cNvPr id="3" name="Content Placeholder 2">
            <a:extLst>
              <a:ext uri="{FF2B5EF4-FFF2-40B4-BE49-F238E27FC236}">
                <a16:creationId xmlns:a16="http://schemas.microsoft.com/office/drawing/2014/main" id="{2098A8AE-2EE9-7873-1AB9-BCBA97BE633C}"/>
              </a:ext>
            </a:extLst>
          </p:cNvPr>
          <p:cNvSpPr>
            <a:spLocks noGrp="1"/>
          </p:cNvSpPr>
          <p:nvPr>
            <p:ph idx="1"/>
          </p:nvPr>
        </p:nvSpPr>
        <p:spPr>
          <a:xfrm>
            <a:off x="1024128" y="1987825"/>
            <a:ext cx="9720073" cy="4740965"/>
          </a:xfrm>
        </p:spPr>
        <p:txBody>
          <a:bodyPr>
            <a:normAutofit fontScale="92500" lnSpcReduction="10000"/>
          </a:bodyPr>
          <a:lstStyle/>
          <a:p>
            <a:r>
              <a:rPr lang="en-US" dirty="0"/>
              <a:t>We are interested in visualizing the distribution of non-zero concentrations for our unknown samples in the data set.</a:t>
            </a:r>
          </a:p>
          <a:p>
            <a:r>
              <a:rPr lang="en-US" dirty="0"/>
              <a:t>1. Create an object </a:t>
            </a:r>
            <a:r>
              <a:rPr lang="en-US" dirty="0" err="1"/>
              <a:t>sample_subset</a:t>
            </a:r>
            <a:r>
              <a:rPr lang="en-US" dirty="0"/>
              <a:t> that includes only the sample data for samples with a </a:t>
            </a:r>
            <a:r>
              <a:rPr lang="en-US" dirty="0" err="1"/>
              <a:t>sample_type</a:t>
            </a:r>
            <a:r>
              <a:rPr lang="en-US" dirty="0"/>
              <a:t> of "unknown" and a concentration that is greater than 0. We are only interested in capturing the following variables: </a:t>
            </a:r>
            <a:r>
              <a:rPr lang="en-US" dirty="0" err="1"/>
              <a:t>batch_name</a:t>
            </a:r>
            <a:r>
              <a:rPr lang="en-US" dirty="0"/>
              <a:t>, </a:t>
            </a:r>
            <a:r>
              <a:rPr lang="en-US" dirty="0" err="1"/>
              <a:t>sample_name</a:t>
            </a:r>
            <a:r>
              <a:rPr lang="en-US" dirty="0"/>
              <a:t>, </a:t>
            </a:r>
            <a:r>
              <a:rPr lang="en-US" dirty="0" err="1"/>
              <a:t>compound_name</a:t>
            </a:r>
            <a:r>
              <a:rPr lang="en-US" dirty="0"/>
              <a:t>, </a:t>
            </a:r>
            <a:r>
              <a:rPr lang="en-US" dirty="0" err="1"/>
              <a:t>sample_type</a:t>
            </a:r>
            <a:r>
              <a:rPr lang="en-US" dirty="0"/>
              <a:t>, concentration.</a:t>
            </a:r>
          </a:p>
          <a:p>
            <a:r>
              <a:rPr lang="en-US" dirty="0"/>
              <a:t>2. Review the first 20 rows from your data set to confirm the rows in your data set meet your inclusion criteria.</a:t>
            </a:r>
          </a:p>
          <a:p>
            <a:r>
              <a:rPr lang="en-US" dirty="0"/>
              <a:t>3. Using the `</a:t>
            </a:r>
            <a:r>
              <a:rPr lang="en-US" dirty="0" err="1"/>
              <a:t>ggplot</a:t>
            </a:r>
            <a:r>
              <a:rPr lang="en-US" dirty="0"/>
              <a:t>()` function, create a plot that contains the histograms of concentrations (suggested </a:t>
            </a:r>
            <a:r>
              <a:rPr lang="en-US" dirty="0" err="1"/>
              <a:t>binwidth</a:t>
            </a:r>
            <a:r>
              <a:rPr lang="en-US" dirty="0"/>
              <a:t> = 10) faceted by </a:t>
            </a:r>
            <a:r>
              <a:rPr lang="en-US" dirty="0" err="1"/>
              <a:t>compound_name</a:t>
            </a:r>
            <a:r>
              <a:rPr lang="en-US" dirty="0"/>
              <a:t>.</a:t>
            </a:r>
          </a:p>
        </p:txBody>
      </p:sp>
    </p:spTree>
    <p:extLst>
      <p:ext uri="{BB962C8B-B14F-4D97-AF65-F5344CB8AC3E}">
        <p14:creationId xmlns:p14="http://schemas.microsoft.com/office/powerpoint/2010/main" val="2793093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B066-8FA7-62C6-A093-60BE7D25B526}"/>
              </a:ext>
            </a:extLst>
          </p:cNvPr>
          <p:cNvSpPr>
            <a:spLocks noGrp="1"/>
          </p:cNvSpPr>
          <p:nvPr>
            <p:ph type="title"/>
          </p:nvPr>
        </p:nvSpPr>
        <p:spPr/>
        <p:txBody>
          <a:bodyPr/>
          <a:lstStyle/>
          <a:p>
            <a:r>
              <a:rPr lang="en-US" dirty="0"/>
              <a:t>DB Connections and Memory Management</a:t>
            </a:r>
          </a:p>
        </p:txBody>
      </p:sp>
      <p:sp>
        <p:nvSpPr>
          <p:cNvPr id="3" name="Content Placeholder 2">
            <a:extLst>
              <a:ext uri="{FF2B5EF4-FFF2-40B4-BE49-F238E27FC236}">
                <a16:creationId xmlns:a16="http://schemas.microsoft.com/office/drawing/2014/main" id="{338B647A-3629-B309-36B0-3FD69DF991B5}"/>
              </a:ext>
            </a:extLst>
          </p:cNvPr>
          <p:cNvSpPr>
            <a:spLocks noGrp="1"/>
          </p:cNvSpPr>
          <p:nvPr>
            <p:ph idx="1"/>
          </p:nvPr>
        </p:nvSpPr>
        <p:spPr/>
        <p:txBody>
          <a:bodyPr/>
          <a:lstStyle/>
          <a:p>
            <a:r>
              <a:rPr lang="en-US" dirty="0"/>
              <a:t>Connection objects in R are NOT data frames but contain the query to retrieve the relevant data</a:t>
            </a:r>
          </a:p>
          <a:p>
            <a:r>
              <a:rPr lang="en-US" dirty="0"/>
              <a:t>Allow transformation and analysis of data without using memory</a:t>
            </a:r>
          </a:p>
          <a:p>
            <a:r>
              <a:rPr lang="en-US" dirty="0"/>
              <a:t>Data can be brought into environment as a data frame using connect() function</a:t>
            </a:r>
          </a:p>
          <a:p>
            <a:endParaRPr lang="en-US" dirty="0"/>
          </a:p>
          <a:p>
            <a:endParaRPr lang="en-US" dirty="0"/>
          </a:p>
        </p:txBody>
      </p:sp>
    </p:spTree>
    <p:extLst>
      <p:ext uri="{BB962C8B-B14F-4D97-AF65-F5344CB8AC3E}">
        <p14:creationId xmlns:p14="http://schemas.microsoft.com/office/powerpoint/2010/main" val="3478313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7" name="Rectangle 6">
            <a:extLst>
              <a:ext uri="{FF2B5EF4-FFF2-40B4-BE49-F238E27FC236}">
                <a16:creationId xmlns:a16="http://schemas.microsoft.com/office/drawing/2014/main" id="{1B0A0203-0E04-771A-E474-60EF4EE28990}"/>
              </a:ext>
            </a:extLst>
          </p:cNvPr>
          <p:cNvSpPr/>
          <p:nvPr/>
        </p:nvSpPr>
        <p:spPr>
          <a:xfrm>
            <a:off x="778565" y="2932043"/>
            <a:ext cx="10634870" cy="170953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sample_subset</a:t>
            </a:r>
            <a:r>
              <a:rPr lang="en-US" sz="2400" dirty="0">
                <a:solidFill>
                  <a:schemeClr val="tx1"/>
                </a:solidFill>
              </a:rPr>
              <a:t> &lt;- </a:t>
            </a:r>
            <a:r>
              <a:rPr lang="en-US" sz="2400" dirty="0" err="1">
                <a:solidFill>
                  <a:schemeClr val="tx1"/>
                </a:solidFill>
              </a:rPr>
              <a:t>sample_sql</a:t>
            </a:r>
            <a:r>
              <a:rPr lang="en-US" sz="2400" dirty="0">
                <a:solidFill>
                  <a:schemeClr val="tx1"/>
                </a:solidFill>
              </a:rPr>
              <a:t> |&gt; </a:t>
            </a:r>
          </a:p>
          <a:p>
            <a:r>
              <a:rPr lang="en-US" sz="2400" dirty="0">
                <a:solidFill>
                  <a:schemeClr val="tx1"/>
                </a:solidFill>
              </a:rPr>
              <a:t>  filter(</a:t>
            </a:r>
            <a:r>
              <a:rPr lang="en-US" sz="2400" dirty="0" err="1">
                <a:solidFill>
                  <a:schemeClr val="tx1"/>
                </a:solidFill>
              </a:rPr>
              <a:t>sample_type</a:t>
            </a:r>
            <a:r>
              <a:rPr lang="en-US" sz="2400" dirty="0">
                <a:solidFill>
                  <a:schemeClr val="tx1"/>
                </a:solidFill>
              </a:rPr>
              <a:t> == "unknown", </a:t>
            </a:r>
            <a:r>
              <a:rPr lang="en-US" sz="2400" dirty="0" err="1">
                <a:solidFill>
                  <a:schemeClr val="tx1"/>
                </a:solidFill>
              </a:rPr>
              <a:t>compound_name</a:t>
            </a:r>
            <a:r>
              <a:rPr lang="en-US" sz="2400" dirty="0">
                <a:solidFill>
                  <a:schemeClr val="tx1"/>
                </a:solidFill>
              </a:rPr>
              <a:t> == "oxycodone") |&gt; </a:t>
            </a:r>
          </a:p>
          <a:p>
            <a:r>
              <a:rPr lang="en-US" sz="2400" dirty="0">
                <a:solidFill>
                  <a:schemeClr val="tx1"/>
                </a:solidFill>
              </a:rPr>
              <a:t>  select(</a:t>
            </a:r>
            <a:r>
              <a:rPr lang="en-US" sz="2400" dirty="0" err="1">
                <a:solidFill>
                  <a:schemeClr val="tx1"/>
                </a:solidFill>
              </a:rPr>
              <a:t>batch_name</a:t>
            </a:r>
            <a:r>
              <a:rPr lang="en-US" sz="2400" dirty="0">
                <a:solidFill>
                  <a:schemeClr val="tx1"/>
                </a:solidFill>
              </a:rPr>
              <a:t>, </a:t>
            </a:r>
            <a:r>
              <a:rPr lang="en-US" sz="2400" dirty="0" err="1">
                <a:solidFill>
                  <a:schemeClr val="tx1"/>
                </a:solidFill>
              </a:rPr>
              <a:t>sample_name</a:t>
            </a:r>
            <a:r>
              <a:rPr lang="en-US" sz="2400" dirty="0">
                <a:solidFill>
                  <a:schemeClr val="tx1"/>
                </a:solidFill>
              </a:rPr>
              <a:t>, </a:t>
            </a:r>
            <a:r>
              <a:rPr lang="en-US" sz="2400" dirty="0" err="1">
                <a:solidFill>
                  <a:schemeClr val="tx1"/>
                </a:solidFill>
              </a:rPr>
              <a:t>compound_name</a:t>
            </a:r>
            <a:r>
              <a:rPr lang="en-US" sz="2400" dirty="0">
                <a:solidFill>
                  <a:schemeClr val="tx1"/>
                </a:solidFill>
              </a:rPr>
              <a:t>, </a:t>
            </a:r>
            <a:r>
              <a:rPr lang="en-US" sz="2400" dirty="0" err="1">
                <a:solidFill>
                  <a:schemeClr val="tx1"/>
                </a:solidFill>
              </a:rPr>
              <a:t>sample_type</a:t>
            </a:r>
            <a:r>
              <a:rPr lang="en-US" sz="2400" dirty="0">
                <a:solidFill>
                  <a:schemeClr val="tx1"/>
                </a:solidFill>
              </a:rPr>
              <a:t>, concentration) |&gt; </a:t>
            </a:r>
          </a:p>
          <a:p>
            <a:r>
              <a:rPr lang="en-US" sz="2400" dirty="0">
                <a:solidFill>
                  <a:schemeClr val="tx1"/>
                </a:solidFill>
              </a:rPr>
              <a:t>  collect()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err="1"/>
              <a:t>dplyr</a:t>
            </a:r>
            <a:r>
              <a:rPr lang="en-US" sz="3200" dirty="0"/>
              <a:t> functions don’t inherently retrieve data</a:t>
            </a:r>
          </a:p>
        </p:txBody>
      </p:sp>
    </p:spTree>
    <p:extLst>
      <p:ext uri="{BB962C8B-B14F-4D97-AF65-F5344CB8AC3E}">
        <p14:creationId xmlns:p14="http://schemas.microsoft.com/office/powerpoint/2010/main" val="1298936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MULTIPLE TYPES OF JOINS with corresponding functions</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xmlns="">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7" name="TextBox 26">
            <a:extLst>
              <a:ext uri="{FF2B5EF4-FFF2-40B4-BE49-F238E27FC236}">
                <a16:creationId xmlns:a16="http://schemas.microsoft.com/office/drawing/2014/main" id="{72F7B6A6-39D7-51D5-1938-BE4026F4C1ED}"/>
              </a:ext>
            </a:extLst>
          </p:cNvPr>
          <p:cNvSpPr txBox="1"/>
          <p:nvPr/>
        </p:nvSpPr>
        <p:spPr>
          <a:xfrm>
            <a:off x="7026966" y="1335024"/>
            <a:ext cx="5781261" cy="369332"/>
          </a:xfrm>
          <a:prstGeom prst="rect">
            <a:avLst/>
          </a:prstGeom>
          <a:noFill/>
        </p:spPr>
        <p:txBody>
          <a:bodyPr wrap="square" rtlCol="0">
            <a:spAutoFit/>
          </a:bodyPr>
          <a:lstStyle/>
          <a:p>
            <a:r>
              <a:rPr lang="en-US" dirty="0"/>
              <a:t>https://</a:t>
            </a:r>
            <a:r>
              <a:rPr lang="en-US" dirty="0" err="1"/>
              <a:t>dplyr.tidyverse.org</a:t>
            </a:r>
            <a:r>
              <a:rPr lang="en-US" dirty="0"/>
              <a:t>/reference/mutate-</a:t>
            </a:r>
            <a:r>
              <a:rPr lang="en-US" dirty="0" err="1"/>
              <a:t>joins.html</a:t>
            </a:r>
            <a:endParaRPr lang="en-US" dirty="0"/>
          </a:p>
        </p:txBody>
      </p:sp>
    </p:spTree>
    <p:extLst>
      <p:ext uri="{BB962C8B-B14F-4D97-AF65-F5344CB8AC3E}">
        <p14:creationId xmlns:p14="http://schemas.microsoft.com/office/powerpoint/2010/main" val="3066091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Pro Tip: Use Functions that retain your data!</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xmlns="">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8" name="Rectangle 27">
            <a:extLst>
              <a:ext uri="{FF2B5EF4-FFF2-40B4-BE49-F238E27FC236}">
                <a16:creationId xmlns:a16="http://schemas.microsoft.com/office/drawing/2014/main" id="{BDBF6A03-592A-117C-3BAF-7B90E56B6EBB}"/>
              </a:ext>
            </a:extLst>
          </p:cNvPr>
          <p:cNvSpPr/>
          <p:nvPr/>
        </p:nvSpPr>
        <p:spPr>
          <a:xfrm>
            <a:off x="6096000" y="1948341"/>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BDFF5A-3E32-2BDD-1726-DE79C3F76813}"/>
              </a:ext>
            </a:extLst>
          </p:cNvPr>
          <p:cNvSpPr/>
          <p:nvPr/>
        </p:nvSpPr>
        <p:spPr>
          <a:xfrm>
            <a:off x="222174" y="4386340"/>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353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Join Functions Can Match On Variable Names but It’s Safer to Specify Keys</a:t>
            </a:r>
          </a:p>
        </p:txBody>
      </p:sp>
      <p:sp>
        <p:nvSpPr>
          <p:cNvPr id="7" name="Rectangle 6">
            <a:extLst>
              <a:ext uri="{FF2B5EF4-FFF2-40B4-BE49-F238E27FC236}">
                <a16:creationId xmlns:a16="http://schemas.microsoft.com/office/drawing/2014/main" id="{1B0A0203-0E04-771A-E474-60EF4EE28990}"/>
              </a:ext>
            </a:extLst>
          </p:cNvPr>
          <p:cNvSpPr/>
          <p:nvPr/>
        </p:nvSpPr>
        <p:spPr>
          <a:xfrm>
            <a:off x="372717" y="3429000"/>
            <a:ext cx="11446565" cy="51007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4" name="Rectangle 3">
            <a:extLst>
              <a:ext uri="{FF2B5EF4-FFF2-40B4-BE49-F238E27FC236}">
                <a16:creationId xmlns:a16="http://schemas.microsoft.com/office/drawing/2014/main" id="{6D6C9FE0-DCCA-1CED-9A94-7801DA5CA796}"/>
              </a:ext>
            </a:extLst>
          </p:cNvPr>
          <p:cNvSpPr/>
          <p:nvPr/>
        </p:nvSpPr>
        <p:spPr>
          <a:xfrm>
            <a:off x="2546469" y="2364718"/>
            <a:ext cx="6377609" cy="73310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a:t>
            </a:r>
          </a:p>
        </p:txBody>
      </p:sp>
      <p:sp>
        <p:nvSpPr>
          <p:cNvPr id="5" name="Rectangle 4">
            <a:extLst>
              <a:ext uri="{FF2B5EF4-FFF2-40B4-BE49-F238E27FC236}">
                <a16:creationId xmlns:a16="http://schemas.microsoft.com/office/drawing/2014/main" id="{DC71C73A-37A8-594E-F050-1305DFD197CA}"/>
              </a:ext>
            </a:extLst>
          </p:cNvPr>
          <p:cNvSpPr/>
          <p:nvPr/>
        </p:nvSpPr>
        <p:spPr>
          <a:xfrm>
            <a:off x="886634" y="4320734"/>
            <a:ext cx="9697278" cy="111398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 “</a:t>
            </a:r>
            <a:r>
              <a:rPr lang="en-US" sz="2400" dirty="0" err="1">
                <a:solidFill>
                  <a:schemeClr val="accent4"/>
                </a:solidFill>
              </a:rPr>
              <a:t>batch_name</a:t>
            </a:r>
            <a:r>
              <a:rPr lang="en-US" sz="2400" dirty="0">
                <a:solidFill>
                  <a:schemeClr val="accent4"/>
                </a:solidFill>
              </a:rPr>
              <a:t>”, </a:t>
            </a:r>
          </a:p>
          <a:p>
            <a:r>
              <a:rPr lang="en-US" sz="2400" dirty="0">
                <a:solidFill>
                  <a:schemeClr val="accent4"/>
                </a:solidFill>
              </a:rPr>
              <a:t>									 "</a:t>
            </a:r>
            <a:r>
              <a:rPr lang="en-US" sz="2400" dirty="0" err="1">
                <a:solidFill>
                  <a:schemeClr val="accent4"/>
                </a:solidFill>
              </a:rPr>
              <a:t>compound_name</a:t>
            </a:r>
            <a:r>
              <a:rPr lang="en-US" sz="2400" dirty="0">
                <a:solidFill>
                  <a:schemeClr val="accent4"/>
                </a:solidFill>
              </a:rPr>
              <a:t>” =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6" name="Google Shape;172;p20">
            <a:extLst>
              <a:ext uri="{FF2B5EF4-FFF2-40B4-BE49-F238E27FC236}">
                <a16:creationId xmlns:a16="http://schemas.microsoft.com/office/drawing/2014/main" id="{F0D8AA0C-1C7D-8E8B-1A44-FB0BE6F84733}"/>
              </a:ext>
            </a:extLst>
          </p:cNvPr>
          <p:cNvSpPr/>
          <p:nvPr/>
        </p:nvSpPr>
        <p:spPr>
          <a:xfrm>
            <a:off x="5536082" y="5337313"/>
            <a:ext cx="3840688" cy="1463440"/>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8" name="Google Shape;173;p20">
            <a:extLst>
              <a:ext uri="{FF2B5EF4-FFF2-40B4-BE49-F238E27FC236}">
                <a16:creationId xmlns:a16="http://schemas.microsoft.com/office/drawing/2014/main" id="{7FDB684E-5667-0DE4-D86C-EBEDED3338F0}"/>
              </a:ext>
            </a:extLst>
          </p:cNvPr>
          <p:cNvSpPr txBox="1"/>
          <p:nvPr/>
        </p:nvSpPr>
        <p:spPr>
          <a:xfrm>
            <a:off x="5616296" y="5815878"/>
            <a:ext cx="3760474" cy="913812"/>
          </a:xfrm>
          <a:prstGeom prst="rect">
            <a:avLst/>
          </a:prstGeom>
          <a:noFill/>
          <a:ln>
            <a:noFill/>
          </a:ln>
        </p:spPr>
        <p:txBody>
          <a:bodyPr spcFirstLastPara="1" wrap="square" lIns="0" tIns="8504" rIns="0" bIns="0" anchor="t" anchorCtr="0">
            <a:noAutofit/>
          </a:bodyPr>
          <a:lstStyle/>
          <a:p>
            <a:pPr algn="ctr">
              <a:lnSpc>
                <a:spcPct val="116753"/>
              </a:lnSpc>
            </a:pPr>
            <a:r>
              <a:rPr lang="en-US" sz="2400" b="1" dirty="0">
                <a:solidFill>
                  <a:srgbClr val="FFFFFF"/>
                </a:solidFill>
                <a:ea typeface="Trebuchet MS"/>
                <a:cs typeface="Trebuchet MS"/>
                <a:sym typeface="Trebuchet MS"/>
              </a:rPr>
              <a:t>syntax when variable names don’t match</a:t>
            </a:r>
            <a:endParaRPr sz="2400" dirty="0">
              <a:ea typeface="Trebuchet MS"/>
              <a:cs typeface="Trebuchet MS"/>
              <a:sym typeface="Trebuchet MS"/>
            </a:endParaRPr>
          </a:p>
        </p:txBody>
      </p:sp>
    </p:spTree>
    <p:extLst>
      <p:ext uri="{BB962C8B-B14F-4D97-AF65-F5344CB8AC3E}">
        <p14:creationId xmlns:p14="http://schemas.microsoft.com/office/powerpoint/2010/main" val="3792320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9E93-1748-CD49-7B17-2593B2C2BC79}"/>
              </a:ext>
            </a:extLst>
          </p:cNvPr>
          <p:cNvSpPr>
            <a:spLocks noGrp="1"/>
          </p:cNvSpPr>
          <p:nvPr>
            <p:ph type="title"/>
          </p:nvPr>
        </p:nvSpPr>
        <p:spPr/>
        <p:txBody>
          <a:bodyPr/>
          <a:lstStyle/>
          <a:p>
            <a:r>
              <a:rPr lang="en-US" dirty="0"/>
              <a:t>Reminder: Some Functions may require that data be collected into environment</a:t>
            </a:r>
          </a:p>
        </p:txBody>
      </p:sp>
      <p:sp>
        <p:nvSpPr>
          <p:cNvPr id="3" name="Content Placeholder 2">
            <a:extLst>
              <a:ext uri="{FF2B5EF4-FFF2-40B4-BE49-F238E27FC236}">
                <a16:creationId xmlns:a16="http://schemas.microsoft.com/office/drawing/2014/main" id="{2E7AA1AB-2E7E-970E-7F9F-191C1443D699}"/>
              </a:ext>
            </a:extLst>
          </p:cNvPr>
          <p:cNvSpPr>
            <a:spLocks noGrp="1"/>
          </p:cNvSpPr>
          <p:nvPr>
            <p:ph idx="1"/>
          </p:nvPr>
        </p:nvSpPr>
        <p:spPr>
          <a:xfrm>
            <a:off x="1024127" y="4083195"/>
            <a:ext cx="9720073" cy="742254"/>
          </a:xfrm>
        </p:spPr>
        <p:txBody>
          <a:bodyPr>
            <a:normAutofit/>
          </a:bodyPr>
          <a:lstStyle/>
          <a:p>
            <a:pPr algn="ctr"/>
            <a:r>
              <a:rPr lang="en-US" sz="3600" dirty="0"/>
              <a:t>is not equivalent to</a:t>
            </a:r>
          </a:p>
        </p:txBody>
      </p:sp>
      <p:sp>
        <p:nvSpPr>
          <p:cNvPr id="4" name="Rectangle 3">
            <a:extLst>
              <a:ext uri="{FF2B5EF4-FFF2-40B4-BE49-F238E27FC236}">
                <a16:creationId xmlns:a16="http://schemas.microsoft.com/office/drawing/2014/main" id="{6545612A-0434-53E8-1DA2-C1A4AD51C04E}"/>
              </a:ext>
            </a:extLst>
          </p:cNvPr>
          <p:cNvSpPr/>
          <p:nvPr/>
        </p:nvSpPr>
        <p:spPr>
          <a:xfrm>
            <a:off x="372717" y="2733261"/>
            <a:ext cx="11446565" cy="100166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
        <p:nvSpPr>
          <p:cNvPr id="5" name="Rectangle 4">
            <a:extLst>
              <a:ext uri="{FF2B5EF4-FFF2-40B4-BE49-F238E27FC236}">
                <a16:creationId xmlns:a16="http://schemas.microsoft.com/office/drawing/2014/main" id="{31FB62C0-81A1-3DA1-3C82-4D6DC1B3AE9A}"/>
              </a:ext>
            </a:extLst>
          </p:cNvPr>
          <p:cNvSpPr/>
          <p:nvPr/>
        </p:nvSpPr>
        <p:spPr>
          <a:xfrm>
            <a:off x="137491" y="5094205"/>
            <a:ext cx="11917016" cy="117857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a:t>
            </a:r>
          </a:p>
          <a:p>
            <a:r>
              <a:rPr lang="en-US" sz="2400" dirty="0">
                <a:solidFill>
                  <a:schemeClr val="tx1"/>
                </a:solidFill>
              </a:rPr>
              <a:t>	collect()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Tree>
    <p:extLst>
      <p:ext uri="{BB962C8B-B14F-4D97-AF65-F5344CB8AC3E}">
        <p14:creationId xmlns:p14="http://schemas.microsoft.com/office/powerpoint/2010/main" val="1343349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EFDF-93C2-5D74-509C-233BBA5CDE0A}"/>
              </a:ext>
            </a:extLst>
          </p:cNvPr>
          <p:cNvSpPr>
            <a:spLocks noGrp="1"/>
          </p:cNvSpPr>
          <p:nvPr>
            <p:ph type="title"/>
          </p:nvPr>
        </p:nvSpPr>
        <p:spPr/>
        <p:txBody>
          <a:bodyPr/>
          <a:lstStyle/>
          <a:p>
            <a:r>
              <a:rPr lang="en-US" dirty="0"/>
              <a:t>Use </a:t>
            </a:r>
            <a:r>
              <a:rPr lang="en-US" dirty="0" err="1"/>
              <a:t>full_join</a:t>
            </a:r>
            <a:r>
              <a:rPr lang="en-US" dirty="0"/>
              <a:t> when exploring whether there are data not joined by keys</a:t>
            </a:r>
          </a:p>
        </p:txBody>
      </p:sp>
      <p:sp>
        <p:nvSpPr>
          <p:cNvPr id="4" name="Rectangle 3">
            <a:extLst>
              <a:ext uri="{FF2B5EF4-FFF2-40B4-BE49-F238E27FC236}">
                <a16:creationId xmlns:a16="http://schemas.microsoft.com/office/drawing/2014/main" id="{5A8E5968-4CAA-6D4F-A10B-0B0CB21DE884}"/>
              </a:ext>
            </a:extLst>
          </p:cNvPr>
          <p:cNvSpPr/>
          <p:nvPr/>
        </p:nvSpPr>
        <p:spPr>
          <a:xfrm>
            <a:off x="64604" y="3309729"/>
            <a:ext cx="12062791" cy="121257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sample_peak_with_IS</a:t>
            </a:r>
            <a:r>
              <a:rPr lang="en-US" sz="2400" dirty="0">
                <a:solidFill>
                  <a:schemeClr val="tx1"/>
                </a:solidFill>
              </a:rPr>
              <a:t> &lt;- </a:t>
            </a:r>
            <a:r>
              <a:rPr lang="en-US" sz="2400" dirty="0" err="1">
                <a:solidFill>
                  <a:schemeClr val="tx1"/>
                </a:solidFill>
              </a:rPr>
              <a:t>full_join</a:t>
            </a:r>
            <a:r>
              <a:rPr lang="en-US" sz="2400" dirty="0">
                <a:solidFill>
                  <a:schemeClr val="tx1"/>
                </a:solidFill>
              </a:rPr>
              <a:t>(</a:t>
            </a:r>
            <a:r>
              <a:rPr lang="en-US" sz="2400" dirty="0" err="1">
                <a:solidFill>
                  <a:schemeClr val="accent1"/>
                </a:solidFill>
              </a:rPr>
              <a:t>sample_sql</a:t>
            </a:r>
            <a:r>
              <a:rPr lang="en-US" sz="2400" dirty="0">
                <a:solidFill>
                  <a:schemeClr val="tx1"/>
                </a:solidFill>
              </a:rPr>
              <a:t>, </a:t>
            </a:r>
            <a:r>
              <a:rPr lang="en-US" sz="2400" dirty="0" err="1">
                <a:solidFill>
                  <a:schemeClr val="accent1"/>
                </a:solidFill>
              </a:rPr>
              <a:t>peak_sql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sample_name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 </a:t>
            </a:r>
          </a:p>
          <a:p>
            <a:r>
              <a:rPr lang="en-US" sz="2400" dirty="0">
                <a:solidFill>
                  <a:schemeClr val="tx1"/>
                </a:solidFill>
              </a:rPr>
              <a:t>  collect()</a:t>
            </a:r>
          </a:p>
        </p:txBody>
      </p:sp>
      <p:sp>
        <p:nvSpPr>
          <p:cNvPr id="5" name="TextBox 4">
            <a:extLst>
              <a:ext uri="{FF2B5EF4-FFF2-40B4-BE49-F238E27FC236}">
                <a16:creationId xmlns:a16="http://schemas.microsoft.com/office/drawing/2014/main" id="{1E76A56C-F137-D564-0539-A6E701045F83}"/>
              </a:ext>
            </a:extLst>
          </p:cNvPr>
          <p:cNvSpPr txBox="1"/>
          <p:nvPr/>
        </p:nvSpPr>
        <p:spPr>
          <a:xfrm>
            <a:off x="2027583" y="4989443"/>
            <a:ext cx="8547652" cy="1200329"/>
          </a:xfrm>
          <a:prstGeom prst="rect">
            <a:avLst/>
          </a:prstGeom>
          <a:noFill/>
        </p:spPr>
        <p:txBody>
          <a:bodyPr wrap="square" rtlCol="0">
            <a:spAutoFit/>
          </a:bodyPr>
          <a:lstStyle/>
          <a:p>
            <a:pPr algn="ctr"/>
            <a:r>
              <a:rPr lang="en-US" sz="3600" dirty="0"/>
              <a:t>Internal standard data are not joined by </a:t>
            </a:r>
            <a:r>
              <a:rPr lang="en-US" sz="3600" dirty="0" err="1"/>
              <a:t>compound_name</a:t>
            </a:r>
            <a:endParaRPr lang="en-US" sz="3600" dirty="0"/>
          </a:p>
        </p:txBody>
      </p:sp>
    </p:spTree>
    <p:extLst>
      <p:ext uri="{BB962C8B-B14F-4D97-AF65-F5344CB8AC3E}">
        <p14:creationId xmlns:p14="http://schemas.microsoft.com/office/powerpoint/2010/main" val="526232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BBC3-C715-9C8A-F624-40D681D4A2B2}"/>
              </a:ext>
            </a:extLst>
          </p:cNvPr>
          <p:cNvSpPr>
            <a:spLocks noGrp="1"/>
          </p:cNvSpPr>
          <p:nvPr>
            <p:ph type="title"/>
          </p:nvPr>
        </p:nvSpPr>
        <p:spPr/>
        <p:txBody>
          <a:bodyPr/>
          <a:lstStyle/>
          <a:p>
            <a:r>
              <a:rPr lang="en-US" dirty="0"/>
              <a:t>Exercise 5</a:t>
            </a:r>
          </a:p>
        </p:txBody>
      </p:sp>
      <p:sp>
        <p:nvSpPr>
          <p:cNvPr id="3" name="Content Placeholder 2">
            <a:extLst>
              <a:ext uri="{FF2B5EF4-FFF2-40B4-BE49-F238E27FC236}">
                <a16:creationId xmlns:a16="http://schemas.microsoft.com/office/drawing/2014/main" id="{95B41001-047C-F024-043E-A48D0D16C4FA}"/>
              </a:ext>
            </a:extLst>
          </p:cNvPr>
          <p:cNvSpPr>
            <a:spLocks noGrp="1"/>
          </p:cNvSpPr>
          <p:nvPr>
            <p:ph idx="1"/>
          </p:nvPr>
        </p:nvSpPr>
        <p:spPr/>
        <p:txBody>
          <a:bodyPr/>
          <a:lstStyle/>
          <a:p>
            <a:r>
              <a:rPr lang="en-US" dirty="0"/>
              <a:t>We are interested in investigating the acceptance criteria for peak areas for our quantifier and qualifier data. We would like to focus on the standards with an expected concentration of 100 and review the peak area distributions for both quant and qual data. We are going to only focus on the compounds of interest and not internal standard data (internal standards use a different </a:t>
            </a:r>
            <a:r>
              <a:rPr lang="en-US" dirty="0" err="1"/>
              <a:t>compound_name</a:t>
            </a:r>
            <a:r>
              <a:rPr lang="en-US" dirty="0"/>
              <a:t>). </a:t>
            </a:r>
            <a:r>
              <a:rPr lang="en-US" b="1" dirty="0"/>
              <a:t>Use filter to subset the sample data to only standards with an expected concentration of 100 and then join the sample and peak tables. Plot histograms of the peak areas for quantifier and qualifier ions (separately).</a:t>
            </a:r>
          </a:p>
        </p:txBody>
      </p:sp>
    </p:spTree>
    <p:extLst>
      <p:ext uri="{BB962C8B-B14F-4D97-AF65-F5344CB8AC3E}">
        <p14:creationId xmlns:p14="http://schemas.microsoft.com/office/powerpoint/2010/main" val="3103939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750F-2B0F-3F33-7F72-9F1C4A00B52B}"/>
              </a:ext>
            </a:extLst>
          </p:cNvPr>
          <p:cNvSpPr>
            <a:spLocks noGrp="1"/>
          </p:cNvSpPr>
          <p:nvPr>
            <p:ph type="title"/>
          </p:nvPr>
        </p:nvSpPr>
        <p:spPr/>
        <p:txBody>
          <a:bodyPr/>
          <a:lstStyle/>
          <a:p>
            <a:r>
              <a:rPr lang="en-US" dirty="0"/>
              <a:t>There are Many “Dialects” of SQL</a:t>
            </a:r>
          </a:p>
        </p:txBody>
      </p:sp>
      <p:sp>
        <p:nvSpPr>
          <p:cNvPr id="3" name="Content Placeholder 2">
            <a:extLst>
              <a:ext uri="{FF2B5EF4-FFF2-40B4-BE49-F238E27FC236}">
                <a16:creationId xmlns:a16="http://schemas.microsoft.com/office/drawing/2014/main" id="{9F783EDE-01E8-0647-07EC-D93ABE4E77A4}"/>
              </a:ext>
            </a:extLst>
          </p:cNvPr>
          <p:cNvSpPr>
            <a:spLocks noGrp="1"/>
          </p:cNvSpPr>
          <p:nvPr>
            <p:ph idx="1"/>
          </p:nvPr>
        </p:nvSpPr>
        <p:spPr/>
        <p:txBody>
          <a:bodyPr/>
          <a:lstStyle/>
          <a:p>
            <a:r>
              <a:rPr lang="en-US" dirty="0"/>
              <a:t>Companies and open source projects have developed different approaches to database management with same underlying relational DB principles</a:t>
            </a:r>
          </a:p>
          <a:p>
            <a:r>
              <a:rPr lang="en-US" dirty="0"/>
              <a:t>Each solution’s SQL has a slightly different syntax:</a:t>
            </a:r>
          </a:p>
          <a:p>
            <a:pPr lvl="1"/>
            <a:r>
              <a:rPr lang="en-US" dirty="0"/>
              <a:t>PostgreSQL</a:t>
            </a:r>
          </a:p>
          <a:p>
            <a:pPr lvl="1"/>
            <a:r>
              <a:rPr lang="en-US" dirty="0"/>
              <a:t>Microsoft SQL Server</a:t>
            </a:r>
          </a:p>
          <a:p>
            <a:pPr lvl="1"/>
            <a:r>
              <a:rPr lang="en-US" dirty="0"/>
              <a:t>Oracle</a:t>
            </a:r>
          </a:p>
          <a:p>
            <a:pPr lvl="1"/>
            <a:r>
              <a:rPr lang="en-US" dirty="0"/>
              <a:t>MySQL</a:t>
            </a:r>
          </a:p>
          <a:p>
            <a:pPr lvl="1"/>
            <a:r>
              <a:rPr lang="en-US" b="1" dirty="0"/>
              <a:t>SQLite</a:t>
            </a:r>
          </a:p>
        </p:txBody>
      </p:sp>
    </p:spTree>
    <p:extLst>
      <p:ext uri="{BB962C8B-B14F-4D97-AF65-F5344CB8AC3E}">
        <p14:creationId xmlns:p14="http://schemas.microsoft.com/office/powerpoint/2010/main" val="2424730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111924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AEB9-B194-5E2B-5872-C49EA65909F7}"/>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7CC18738-DE82-E927-28EB-C42F11F48431}"/>
              </a:ext>
            </a:extLst>
          </p:cNvPr>
          <p:cNvSpPr txBox="1">
            <a:spLocks/>
          </p:cNvSpPr>
          <p:nvPr/>
        </p:nvSpPr>
        <p:spPr>
          <a:xfrm>
            <a:off x="3051517" y="3719616"/>
            <a:ext cx="8271236" cy="273198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Consider creating a lightweight local database in these scenarios:</a:t>
            </a:r>
          </a:p>
          <a:p>
            <a:pPr lvl="1"/>
            <a:r>
              <a:rPr lang="en-US" sz="2800" dirty="0"/>
              <a:t>A large number flat files holding data</a:t>
            </a:r>
          </a:p>
          <a:p>
            <a:pPr lvl="1"/>
            <a:r>
              <a:rPr lang="en-US" sz="2800" dirty="0"/>
              <a:t>Desire to decrease duplication of data between files</a:t>
            </a:r>
          </a:p>
          <a:p>
            <a:pPr lvl="1"/>
            <a:r>
              <a:rPr lang="en-US" sz="2800" dirty="0"/>
              <a:t>Periodic refreshes to data</a:t>
            </a:r>
          </a:p>
        </p:txBody>
      </p:sp>
      <p:sp>
        <p:nvSpPr>
          <p:cNvPr id="5" name="Magnetic Disk 4">
            <a:extLst>
              <a:ext uri="{FF2B5EF4-FFF2-40B4-BE49-F238E27FC236}">
                <a16:creationId xmlns:a16="http://schemas.microsoft.com/office/drawing/2014/main" id="{FDD6AD8C-92E0-1EA1-7A9B-D7E882CAC031}"/>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1118B00C-3033-5B3E-0866-359BFF6D833B}"/>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8" name="Straight Arrow Connector 7">
            <a:extLst>
              <a:ext uri="{FF2B5EF4-FFF2-40B4-BE49-F238E27FC236}">
                <a16:creationId xmlns:a16="http://schemas.microsoft.com/office/drawing/2014/main" id="{E6BC59DB-25E4-9C4B-6279-2A0E0FA56A34}"/>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4E98D4-5154-FD8E-2417-4217A9920C45}"/>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E35355-BEB4-9976-AA30-DD4DF27DF3EA}"/>
              </a:ext>
            </a:extLst>
          </p:cNvPr>
          <p:cNvSpPr/>
          <p:nvPr/>
        </p:nvSpPr>
        <p:spPr>
          <a:xfrm>
            <a:off x="776116" y="4376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97A807C-1484-25C3-81E7-AA180160D61B}"/>
              </a:ext>
            </a:extLst>
          </p:cNvPr>
          <p:cNvSpPr txBox="1"/>
          <p:nvPr/>
        </p:nvSpPr>
        <p:spPr>
          <a:xfrm>
            <a:off x="869245" y="6266726"/>
            <a:ext cx="1213555" cy="369332"/>
          </a:xfrm>
          <a:prstGeom prst="rect">
            <a:avLst/>
          </a:prstGeom>
          <a:noFill/>
        </p:spPr>
        <p:txBody>
          <a:bodyPr wrap="square" rtlCol="0">
            <a:spAutoFit/>
          </a:bodyPr>
          <a:lstStyle/>
          <a:p>
            <a:pPr algn="ctr"/>
            <a:r>
              <a:rPr lang="en-US" dirty="0"/>
              <a:t>Flat Files</a:t>
            </a:r>
          </a:p>
        </p:txBody>
      </p:sp>
      <p:sp>
        <p:nvSpPr>
          <p:cNvPr id="12" name="Rectangle 11">
            <a:extLst>
              <a:ext uri="{FF2B5EF4-FFF2-40B4-BE49-F238E27FC236}">
                <a16:creationId xmlns:a16="http://schemas.microsoft.com/office/drawing/2014/main" id="{2DCF08C2-68B6-6344-9634-0D0E3E5DF1AC}"/>
              </a:ext>
            </a:extLst>
          </p:cNvPr>
          <p:cNvSpPr/>
          <p:nvPr/>
        </p:nvSpPr>
        <p:spPr>
          <a:xfrm>
            <a:off x="928516" y="4529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1E2577-40AB-7681-D84D-1557211FBD0A}"/>
              </a:ext>
            </a:extLst>
          </p:cNvPr>
          <p:cNvSpPr/>
          <p:nvPr/>
        </p:nvSpPr>
        <p:spPr>
          <a:xfrm>
            <a:off x="1080916" y="4681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B58A53B-FA71-DE93-DC97-E00CBDAE64CD}"/>
              </a:ext>
            </a:extLst>
          </p:cNvPr>
          <p:cNvSpPr/>
          <p:nvPr/>
        </p:nvSpPr>
        <p:spPr>
          <a:xfrm>
            <a:off x="1233316" y="48341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E0F37-6566-6304-452E-6F82667A950B}"/>
              </a:ext>
            </a:extLst>
          </p:cNvPr>
          <p:cNvSpPr/>
          <p:nvPr/>
        </p:nvSpPr>
        <p:spPr>
          <a:xfrm>
            <a:off x="1385716" y="49865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807C30-F0BD-1807-00A3-1519EB6F5FC4}"/>
              </a:ext>
            </a:extLst>
          </p:cNvPr>
          <p:cNvSpPr/>
          <p:nvPr/>
        </p:nvSpPr>
        <p:spPr>
          <a:xfrm>
            <a:off x="1538116" y="5138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98D702-48FE-F635-6EB9-AA01E2A2A598}"/>
              </a:ext>
            </a:extLst>
          </p:cNvPr>
          <p:cNvSpPr/>
          <p:nvPr/>
        </p:nvSpPr>
        <p:spPr>
          <a:xfrm>
            <a:off x="1690516" y="5291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2F4226-0758-ECA0-7FB6-2765DCF46197}"/>
              </a:ext>
            </a:extLst>
          </p:cNvPr>
          <p:cNvSpPr/>
          <p:nvPr/>
        </p:nvSpPr>
        <p:spPr>
          <a:xfrm>
            <a:off x="1842916" y="5443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1060135-6B5F-CF4B-644F-7F7D7612E0A1}"/>
              </a:ext>
            </a:extLst>
          </p:cNvPr>
          <p:cNvCxnSpPr>
            <a:cxnSpLocks/>
          </p:cNvCxnSpPr>
          <p:nvPr/>
        </p:nvCxnSpPr>
        <p:spPr>
          <a:xfrm flipV="1">
            <a:off x="1639716" y="3444348"/>
            <a:ext cx="0" cy="797277"/>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687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80DE-E57F-1856-17A6-77DA80A1F390}"/>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EE1AFD29-E1BD-A693-EF95-54AAD98EC580}"/>
              </a:ext>
            </a:extLst>
          </p:cNvPr>
          <p:cNvSpPr txBox="1">
            <a:spLocks/>
          </p:cNvSpPr>
          <p:nvPr/>
        </p:nvSpPr>
        <p:spPr>
          <a:xfrm>
            <a:off x="364389" y="4310269"/>
            <a:ext cx="11416278" cy="180364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Connection to a server/resource hosting the database</a:t>
            </a:r>
          </a:p>
          <a:p>
            <a:pPr lvl="1"/>
            <a:r>
              <a:rPr lang="en-US" sz="3200" dirty="0"/>
              <a:t>Most common = Open Database Connectivity (ODBC)</a:t>
            </a:r>
          </a:p>
          <a:p>
            <a:r>
              <a:rPr lang="en-US" sz="3600" dirty="0"/>
              <a:t>Secure transportation of data (encryption)</a:t>
            </a:r>
          </a:p>
          <a:p>
            <a:r>
              <a:rPr lang="en-US" sz="3600" dirty="0"/>
              <a:t>Credentials to access the database</a:t>
            </a:r>
          </a:p>
        </p:txBody>
      </p:sp>
      <p:sp>
        <p:nvSpPr>
          <p:cNvPr id="5" name="Magnetic Disk 4">
            <a:extLst>
              <a:ext uri="{FF2B5EF4-FFF2-40B4-BE49-F238E27FC236}">
                <a16:creationId xmlns:a16="http://schemas.microsoft.com/office/drawing/2014/main" id="{181FFD31-69E7-8A85-B7C7-B550BCDCE91E}"/>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228F62A1-B932-C659-F334-E6E0CFA3002C}"/>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7" name="Straight Arrow Connector 6">
            <a:extLst>
              <a:ext uri="{FF2B5EF4-FFF2-40B4-BE49-F238E27FC236}">
                <a16:creationId xmlns:a16="http://schemas.microsoft.com/office/drawing/2014/main" id="{4B7FED54-10B8-A4C2-66D9-385D5A3E1796}"/>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DF3C484-C774-1D18-B507-DD2905D7E0AB}"/>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D93093-C435-FC08-C01D-595CAA1BCA1D}"/>
              </a:ext>
            </a:extLst>
          </p:cNvPr>
          <p:cNvSpPr txBox="1"/>
          <p:nvPr/>
        </p:nvSpPr>
        <p:spPr>
          <a:xfrm>
            <a:off x="3441700" y="3568700"/>
            <a:ext cx="4940300" cy="523220"/>
          </a:xfrm>
          <a:prstGeom prst="rect">
            <a:avLst/>
          </a:prstGeom>
          <a:noFill/>
        </p:spPr>
        <p:txBody>
          <a:bodyPr wrap="square" rtlCol="0">
            <a:spAutoFit/>
          </a:bodyPr>
          <a:lstStyle/>
          <a:p>
            <a:pPr algn="ctr"/>
            <a:r>
              <a:rPr lang="en-US" sz="2800" dirty="0"/>
              <a:t>Local database</a:t>
            </a:r>
          </a:p>
        </p:txBody>
      </p:sp>
      <p:sp>
        <p:nvSpPr>
          <p:cNvPr id="10" name="Rectangle 9">
            <a:extLst>
              <a:ext uri="{FF2B5EF4-FFF2-40B4-BE49-F238E27FC236}">
                <a16:creationId xmlns:a16="http://schemas.microsoft.com/office/drawing/2014/main" id="{F46D13B2-B148-96F9-388D-85DB4706C083}"/>
              </a:ext>
            </a:extLst>
          </p:cNvPr>
          <p:cNvSpPr/>
          <p:nvPr/>
        </p:nvSpPr>
        <p:spPr>
          <a:xfrm>
            <a:off x="385233"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24EFE0-F0FB-4B43-1998-72625638861F}"/>
              </a:ext>
            </a:extLst>
          </p:cNvPr>
          <p:cNvSpPr/>
          <p:nvPr/>
        </p:nvSpPr>
        <p:spPr>
          <a:xfrm>
            <a:off x="7652454"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F4CAFBF-2F9F-CC37-F2A1-DAFC0BBFCCC2}"/>
              </a:ext>
            </a:extLst>
          </p:cNvPr>
          <p:cNvSpPr txBox="1"/>
          <p:nvPr/>
        </p:nvSpPr>
        <p:spPr>
          <a:xfrm>
            <a:off x="802216" y="3568700"/>
            <a:ext cx="3060700" cy="523220"/>
          </a:xfrm>
          <a:prstGeom prst="rect">
            <a:avLst/>
          </a:prstGeom>
          <a:noFill/>
        </p:spPr>
        <p:txBody>
          <a:bodyPr wrap="square" rtlCol="0">
            <a:spAutoFit/>
          </a:bodyPr>
          <a:lstStyle/>
          <a:p>
            <a:pPr algn="ctr"/>
            <a:r>
              <a:rPr lang="en-US" sz="2800" dirty="0"/>
              <a:t>Database Server</a:t>
            </a:r>
          </a:p>
        </p:txBody>
      </p:sp>
      <p:sp>
        <p:nvSpPr>
          <p:cNvPr id="13" name="TextBox 12">
            <a:extLst>
              <a:ext uri="{FF2B5EF4-FFF2-40B4-BE49-F238E27FC236}">
                <a16:creationId xmlns:a16="http://schemas.microsoft.com/office/drawing/2014/main" id="{975BCAC8-C6E1-D5AC-1F8A-4109A925405B}"/>
              </a:ext>
            </a:extLst>
          </p:cNvPr>
          <p:cNvSpPr txBox="1"/>
          <p:nvPr/>
        </p:nvSpPr>
        <p:spPr>
          <a:xfrm>
            <a:off x="8069437" y="3568700"/>
            <a:ext cx="3060700" cy="523220"/>
          </a:xfrm>
          <a:prstGeom prst="rect">
            <a:avLst/>
          </a:prstGeom>
          <a:noFill/>
        </p:spPr>
        <p:txBody>
          <a:bodyPr wrap="square" rtlCol="0">
            <a:spAutoFit/>
          </a:bodyPr>
          <a:lstStyle/>
          <a:p>
            <a:pPr algn="ctr"/>
            <a:r>
              <a:rPr lang="en-US" sz="2800" dirty="0"/>
              <a:t>Analysis Server</a:t>
            </a:r>
          </a:p>
        </p:txBody>
      </p:sp>
      <p:sp>
        <p:nvSpPr>
          <p:cNvPr id="14" name="TextBox 13">
            <a:extLst>
              <a:ext uri="{FF2B5EF4-FFF2-40B4-BE49-F238E27FC236}">
                <a16:creationId xmlns:a16="http://schemas.microsoft.com/office/drawing/2014/main" id="{B45AAFF7-7D64-1FDE-52E5-5DB7AA974994}"/>
              </a:ext>
            </a:extLst>
          </p:cNvPr>
          <p:cNvSpPr txBox="1"/>
          <p:nvPr/>
        </p:nvSpPr>
        <p:spPr>
          <a:xfrm>
            <a:off x="5037478" y="2260964"/>
            <a:ext cx="2070100" cy="369332"/>
          </a:xfrm>
          <a:prstGeom prst="rect">
            <a:avLst/>
          </a:prstGeom>
          <a:noFill/>
        </p:spPr>
        <p:txBody>
          <a:bodyPr wrap="square" rtlCol="0">
            <a:spAutoFit/>
          </a:bodyPr>
          <a:lstStyle/>
          <a:p>
            <a:pPr algn="ctr"/>
            <a:r>
              <a:rPr lang="en-US" dirty="0"/>
              <a:t>Encryption</a:t>
            </a:r>
          </a:p>
        </p:txBody>
      </p:sp>
    </p:spTree>
    <p:extLst>
      <p:ext uri="{BB962C8B-B14F-4D97-AF65-F5344CB8AC3E}">
        <p14:creationId xmlns:p14="http://schemas.microsoft.com/office/powerpoint/2010/main" val="55172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242D-E7A5-E06B-5803-66A7F5763F29}"/>
              </a:ext>
            </a:extLst>
          </p:cNvPr>
          <p:cNvSpPr>
            <a:spLocks noGrp="1"/>
          </p:cNvSpPr>
          <p:nvPr>
            <p:ph type="title"/>
          </p:nvPr>
        </p:nvSpPr>
        <p:spPr/>
        <p:txBody>
          <a:bodyPr/>
          <a:lstStyle/>
          <a:p>
            <a:r>
              <a:rPr lang="en-US" dirty="0"/>
              <a:t>The Lightweight Choice: SQLITE</a:t>
            </a:r>
          </a:p>
        </p:txBody>
      </p:sp>
      <p:sp>
        <p:nvSpPr>
          <p:cNvPr id="3" name="Content Placeholder 2">
            <a:extLst>
              <a:ext uri="{FF2B5EF4-FFF2-40B4-BE49-F238E27FC236}">
                <a16:creationId xmlns:a16="http://schemas.microsoft.com/office/drawing/2014/main" id="{961DA240-078E-9C88-AF76-0BCA5C1F525E}"/>
              </a:ext>
            </a:extLst>
          </p:cNvPr>
          <p:cNvSpPr>
            <a:spLocks noGrp="1"/>
          </p:cNvSpPr>
          <p:nvPr>
            <p:ph idx="1"/>
          </p:nvPr>
        </p:nvSpPr>
        <p:spPr/>
        <p:txBody>
          <a:bodyPr/>
          <a:lstStyle/>
          <a:p>
            <a:r>
              <a:rPr lang="en-US" dirty="0"/>
              <a:t>SQLite is designed to be operated without a separate database management system (i.e. extra software) nor a database administrator</a:t>
            </a:r>
          </a:p>
          <a:p>
            <a:r>
              <a:rPr lang="en-US" dirty="0"/>
              <a:t>Requires less configuration than many other DB solutions</a:t>
            </a:r>
          </a:p>
          <a:p>
            <a:r>
              <a:rPr lang="en-US" dirty="0"/>
              <a:t>Stores DB on a single file</a:t>
            </a:r>
          </a:p>
          <a:p>
            <a:r>
              <a:rPr lang="en-US" dirty="0"/>
              <a:t>Unique approach to access control: access to file determines control (unlike other databases that integrate a separate access - username/password - infrastructure)</a:t>
            </a:r>
          </a:p>
        </p:txBody>
      </p:sp>
    </p:spTree>
    <p:extLst>
      <p:ext uri="{BB962C8B-B14F-4D97-AF65-F5344CB8AC3E}">
        <p14:creationId xmlns:p14="http://schemas.microsoft.com/office/powerpoint/2010/main" val="177298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37A0-334F-2D21-1FB5-A4479F07FE58}"/>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AE00B805-2DCB-C372-B130-97C684026D1E}"/>
              </a:ext>
            </a:extLst>
          </p:cNvPr>
          <p:cNvSpPr>
            <a:spLocks noGrp="1"/>
          </p:cNvSpPr>
          <p:nvPr>
            <p:ph idx="1"/>
          </p:nvPr>
        </p:nvSpPr>
        <p:spPr/>
        <p:txBody>
          <a:bodyPr>
            <a:normAutofit fontScale="92500"/>
          </a:bodyPr>
          <a:lstStyle/>
          <a:p>
            <a:pPr marL="514350" indent="-514350">
              <a:buFont typeface="+mj-lt"/>
              <a:buAutoNum type="arabicPeriod"/>
            </a:pPr>
            <a:r>
              <a:rPr lang="en-US" dirty="0"/>
              <a:t>Open the R Markdown file for this lesson: </a:t>
            </a:r>
            <a:r>
              <a:rPr lang="en-US"/>
              <a:t>“03 – </a:t>
            </a:r>
            <a:r>
              <a:rPr lang="en-US" dirty="0"/>
              <a:t>Databases in </a:t>
            </a:r>
            <a:r>
              <a:rPr lang="en-US" dirty="0" err="1"/>
              <a:t>R.Rmd</a:t>
            </a:r>
            <a:r>
              <a:rPr lang="en-US" dirty="0"/>
              <a:t>”</a:t>
            </a:r>
          </a:p>
          <a:p>
            <a:pPr marL="514350" indent="-514350">
              <a:buFont typeface="+mj-lt"/>
              <a:buAutoNum type="arabicPeriod"/>
            </a:pPr>
            <a:r>
              <a:rPr lang="en-US" dirty="0"/>
              <a:t>Run the “setup” chunk of the file. This will ensure the packages we need for this lesson are loaded into our environment. If you receive an error because you weren’t able to load the required packages prior to the course, copy the </a:t>
            </a:r>
            <a:r>
              <a:rPr lang="en-US" dirty="0" err="1"/>
              <a:t>install.package</a:t>
            </a:r>
            <a:r>
              <a:rPr lang="en-US" dirty="0"/>
              <a:t>(c(“DBI”, “</a:t>
            </a:r>
            <a:r>
              <a:rPr lang="en-US" dirty="0" err="1"/>
              <a:t>odbc</a:t>
            </a:r>
            <a:r>
              <a:rPr lang="en-US" dirty="0"/>
              <a:t>”)) that is commented out of the setup chunk into your console and execute it.</a:t>
            </a:r>
          </a:p>
          <a:p>
            <a:pPr marL="514350" indent="-514350">
              <a:buFont typeface="+mj-lt"/>
              <a:buAutoNum type="arabicPeriod"/>
            </a:pPr>
            <a:r>
              <a:rPr lang="en-US" dirty="0"/>
              <a:t>Run the “import” chunk next. For the other exercises in this lesson we will be using a subset of the peak, sample, and batch data sets to build and query our database.</a:t>
            </a:r>
          </a:p>
        </p:txBody>
      </p:sp>
    </p:spTree>
    <p:extLst>
      <p:ext uri="{BB962C8B-B14F-4D97-AF65-F5344CB8AC3E}">
        <p14:creationId xmlns:p14="http://schemas.microsoft.com/office/powerpoint/2010/main" val="427786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lstStyle/>
          <a:p>
            <a:r>
              <a:rPr lang="en-US" i="1" dirty="0"/>
              <a:t>DBI</a:t>
            </a:r>
            <a:r>
              <a:rPr lang="en-US" dirty="0"/>
              <a:t> package provides functions to connect to and perform operations on DBs</a:t>
            </a:r>
          </a:p>
          <a:p>
            <a:r>
              <a:rPr lang="en-US" i="1" dirty="0" err="1"/>
              <a:t>odbc</a:t>
            </a:r>
            <a:r>
              <a:rPr lang="en-US" dirty="0"/>
              <a:t> package utilizes Open Database Connectivity (ODBC) drivers to connect with various types of SQL databases</a:t>
            </a:r>
          </a:p>
          <a:p>
            <a:r>
              <a:rPr lang="en-US" i="1" dirty="0" err="1"/>
              <a:t>RSQLite</a:t>
            </a:r>
            <a:r>
              <a:rPr lang="en-US"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815882"/>
            <a:chOff x="2080825" y="3235066"/>
            <a:chExt cx="8090002" cy="1239343"/>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1239343"/>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8" y="2093628"/>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1024128" y="1785851"/>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853922" y="207460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1358799" y="5049553"/>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1358799" y="4800983"/>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additional connection options (file, user, pass, etc.)</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file_name.sqlite</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8" y="2054586"/>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746809"/>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6" y="5083610"/>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6" y="4835040"/>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file to connect to</a:t>
            </a:r>
          </a:p>
          <a:p>
            <a:pPr algn="ctr"/>
            <a:r>
              <a:rPr lang="en-US" sz="4000" dirty="0">
                <a:solidFill>
                  <a:schemeClr val="bg1"/>
                </a:solidFill>
              </a:rPr>
              <a:t>(writes file if it doesn’t exist)</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1480304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emplate>{F1ACBB08-4656-0242-9521-EBC48593A304}tf10001061</Template>
  <TotalTime>14614</TotalTime>
  <Words>2345</Words>
  <Application>Microsoft Macintosh PowerPoint</Application>
  <PresentationFormat>Widescreen</PresentationFormat>
  <Paragraphs>331</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Calibri</vt:lpstr>
      <vt:lpstr>Consolas</vt:lpstr>
      <vt:lpstr>Monaco</vt:lpstr>
      <vt:lpstr>Times New Roman</vt:lpstr>
      <vt:lpstr>Trebuchet MS</vt:lpstr>
      <vt:lpstr>Tw Cen MT</vt:lpstr>
      <vt:lpstr>Tw Cen MT Condensed</vt:lpstr>
      <vt:lpstr>Verdana</vt:lpstr>
      <vt:lpstr>Wingdings 3</vt:lpstr>
      <vt:lpstr>Integral</vt:lpstr>
      <vt:lpstr>Databases and R: A Marriage Made in the Tidyverse</vt:lpstr>
      <vt:lpstr>Lesson Objectives</vt:lpstr>
      <vt:lpstr>Why Bother with a Relational DB?</vt:lpstr>
      <vt:lpstr>There are Many “Dialects” of SQL</vt:lpstr>
      <vt:lpstr>The Lightweight Choice: SQLITE</vt:lpstr>
      <vt:lpstr>Exercise 1</vt:lpstr>
      <vt:lpstr>Connecting with Relational Databases</vt:lpstr>
      <vt:lpstr>First Step: Connect to a Database</vt:lpstr>
      <vt:lpstr>Connect to a SQLite Database</vt:lpstr>
      <vt:lpstr>Build a Table from R Object</vt:lpstr>
      <vt:lpstr>Exercise 2</vt:lpstr>
      <vt:lpstr>Disconnect from the database when not Actively Using It</vt:lpstr>
      <vt:lpstr>Accessing Databases and Tables</vt:lpstr>
      <vt:lpstr>Connect to a Specific Table</vt:lpstr>
      <vt:lpstr>Connect to a Specific Table</vt:lpstr>
      <vt:lpstr>Exercise 3</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Exercise 4</vt:lpstr>
      <vt:lpstr>DB Connections and Memory Management</vt:lpstr>
      <vt:lpstr>Collect() will retrieve data into a data frame</vt:lpstr>
      <vt:lpstr>MULTIPLE TYPES OF JOINS with corresponding functions</vt:lpstr>
      <vt:lpstr>Pro Tip: Use Functions that retain your data!</vt:lpstr>
      <vt:lpstr>Join Functions Can Match On Variable Names but It’s Safer to Specify Keys</vt:lpstr>
      <vt:lpstr>Reminder: Some Functions may require that data be collected into environment</vt:lpstr>
      <vt:lpstr>Use full_join when exploring whether there are data not joined by keys</vt:lpstr>
      <vt:lpstr>Exercise 5</vt:lpstr>
      <vt:lpstr>Lesson Objectives</vt:lpstr>
      <vt:lpstr>What Else? Local vs. Remote Databases</vt:lpstr>
      <vt:lpstr>What Else? Local vs. Remote Databases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and R: A Marriage Made in the Tidyverse</dc:title>
  <dc:creator>Patrick C Mathias</dc:creator>
  <cp:lastModifiedBy>Patrick C Mathias</cp:lastModifiedBy>
  <cp:revision>2</cp:revision>
  <dcterms:created xsi:type="dcterms:W3CDTF">2023-03-16T22:37:04Z</dcterms:created>
  <dcterms:modified xsi:type="dcterms:W3CDTF">2023-03-28T04:25:41Z</dcterms:modified>
</cp:coreProperties>
</file>