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5" r:id="rId11"/>
    <p:sldId id="273" r:id="rId12"/>
    <p:sldId id="265" r:id="rId13"/>
    <p:sldId id="266" r:id="rId14"/>
    <p:sldId id="267" r:id="rId15"/>
    <p:sldId id="268" r:id="rId16"/>
    <p:sldId id="276" r:id="rId17"/>
    <p:sldId id="269" r:id="rId18"/>
    <p:sldId id="270" r:id="rId19"/>
    <p:sldId id="271" r:id="rId20"/>
    <p:sldId id="272" r:id="rId21"/>
    <p:sldId id="274" r:id="rId22"/>
    <p:sldId id="280" r:id="rId23"/>
    <p:sldId id="279" r:id="rId24"/>
    <p:sldId id="277" r:id="rId25"/>
    <p:sldId id="278" r:id="rId26"/>
    <p:sldId id="29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1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56BCE2-3606-B043-97FA-66B2049B7A7B}" v="199" dt="2023-03-27T05:00:02.2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0"/>
    <p:restoredTop sz="90136"/>
  </p:normalViewPr>
  <p:slideViewPr>
    <p:cSldViewPr snapToGrid="0">
      <p:cViewPr varScale="1">
        <p:scale>
          <a:sx n="115" d="100"/>
          <a:sy n="115" d="100"/>
        </p:scale>
        <p:origin x="7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trick C Mathias" userId="1f09a1f0-1fe3-4224-a48c-12494ec224fd" providerId="ADAL" clId="{8A56BCE2-3606-B043-97FA-66B2049B7A7B}"/>
    <pc:docChg chg="undo custSel addSld modSld sldOrd">
      <pc:chgData name="Patrick C Mathias" userId="1f09a1f0-1fe3-4224-a48c-12494ec224fd" providerId="ADAL" clId="{8A56BCE2-3606-B043-97FA-66B2049B7A7B}" dt="2023-03-27T05:04:21.945" v="2419" actId="20577"/>
      <pc:docMkLst>
        <pc:docMk/>
      </pc:docMkLst>
      <pc:sldChg chg="modSp mod">
        <pc:chgData name="Patrick C Mathias" userId="1f09a1f0-1fe3-4224-a48c-12494ec224fd" providerId="ADAL" clId="{8A56BCE2-3606-B043-97FA-66B2049B7A7B}" dt="2023-03-17T17:05:57.174" v="1868" actId="12"/>
        <pc:sldMkLst>
          <pc:docMk/>
          <pc:sldMk cId="3037907647" sldId="257"/>
        </pc:sldMkLst>
        <pc:spChg chg="mod">
          <ac:chgData name="Patrick C Mathias" userId="1f09a1f0-1fe3-4224-a48c-12494ec224fd" providerId="ADAL" clId="{8A56BCE2-3606-B043-97FA-66B2049B7A7B}" dt="2023-03-17T17:03:49.057" v="1528" actId="20577"/>
          <ac:spMkLst>
            <pc:docMk/>
            <pc:sldMk cId="3037907647" sldId="257"/>
            <ac:spMk id="2" creationId="{8D86CC0B-31BA-DF33-F98C-17F5E0379A31}"/>
          </ac:spMkLst>
        </pc:spChg>
        <pc:spChg chg="mod">
          <ac:chgData name="Patrick C Mathias" userId="1f09a1f0-1fe3-4224-a48c-12494ec224fd" providerId="ADAL" clId="{8A56BCE2-3606-B043-97FA-66B2049B7A7B}" dt="2023-03-17T17:05:57.174" v="1868" actId="12"/>
          <ac:spMkLst>
            <pc:docMk/>
            <pc:sldMk cId="3037907647" sldId="257"/>
            <ac:spMk id="3" creationId="{38070DE4-130E-61A7-2BBD-8FBBB1004274}"/>
          </ac:spMkLst>
        </pc:spChg>
      </pc:sldChg>
      <pc:sldChg chg="modSp mod">
        <pc:chgData name="Patrick C Mathias" userId="1f09a1f0-1fe3-4224-a48c-12494ec224fd" providerId="ADAL" clId="{8A56BCE2-3606-B043-97FA-66B2049B7A7B}" dt="2023-03-27T00:41:42.844" v="2090" actId="20577"/>
        <pc:sldMkLst>
          <pc:docMk/>
          <pc:sldMk cId="4258875974" sldId="263"/>
        </pc:sldMkLst>
        <pc:spChg chg="mod">
          <ac:chgData name="Patrick C Mathias" userId="1f09a1f0-1fe3-4224-a48c-12494ec224fd" providerId="ADAL" clId="{8A56BCE2-3606-B043-97FA-66B2049B7A7B}" dt="2023-03-27T00:41:42.844" v="2090" actId="20577"/>
          <ac:spMkLst>
            <pc:docMk/>
            <pc:sldMk cId="4258875974" sldId="263"/>
            <ac:spMk id="3" creationId="{B0B918F4-DF53-1B05-614A-8EDBDB379E52}"/>
          </ac:spMkLst>
        </pc:spChg>
      </pc:sldChg>
      <pc:sldChg chg="modSp ord">
        <pc:chgData name="Patrick C Mathias" userId="1f09a1f0-1fe3-4224-a48c-12494ec224fd" providerId="ADAL" clId="{8A56BCE2-3606-B043-97FA-66B2049B7A7B}" dt="2023-03-16T21:21:43.169" v="156" actId="20578"/>
        <pc:sldMkLst>
          <pc:docMk/>
          <pc:sldMk cId="1159700830" sldId="276"/>
        </pc:sldMkLst>
        <pc:spChg chg="mod">
          <ac:chgData name="Patrick C Mathias" userId="1f09a1f0-1fe3-4224-a48c-12494ec224fd" providerId="ADAL" clId="{8A56BCE2-3606-B043-97FA-66B2049B7A7B}" dt="2023-03-16T20:39:29.102" v="30" actId="20577"/>
          <ac:spMkLst>
            <pc:docMk/>
            <pc:sldMk cId="1159700830" sldId="276"/>
            <ac:spMk id="5" creationId="{363D8460-52C1-D667-C884-CCB4FFB5AA3D}"/>
          </ac:spMkLst>
        </pc:spChg>
      </pc:sldChg>
      <pc:sldChg chg="modSp mod">
        <pc:chgData name="Patrick C Mathias" userId="1f09a1f0-1fe3-4224-a48c-12494ec224fd" providerId="ADAL" clId="{8A56BCE2-3606-B043-97FA-66B2049B7A7B}" dt="2023-03-16T21:58:02.442" v="285" actId="20577"/>
        <pc:sldMkLst>
          <pc:docMk/>
          <pc:sldMk cId="151163177" sldId="277"/>
        </pc:sldMkLst>
        <pc:spChg chg="mod">
          <ac:chgData name="Patrick C Mathias" userId="1f09a1f0-1fe3-4224-a48c-12494ec224fd" providerId="ADAL" clId="{8A56BCE2-3606-B043-97FA-66B2049B7A7B}" dt="2023-03-16T21:58:02.442" v="285" actId="20577"/>
          <ac:spMkLst>
            <pc:docMk/>
            <pc:sldMk cId="151163177" sldId="277"/>
            <ac:spMk id="2" creationId="{72E2BA77-8AFE-EC99-504D-EA58862FF849}"/>
          </ac:spMkLst>
        </pc:spChg>
        <pc:spChg chg="mod">
          <ac:chgData name="Patrick C Mathias" userId="1f09a1f0-1fe3-4224-a48c-12494ec224fd" providerId="ADAL" clId="{8A56BCE2-3606-B043-97FA-66B2049B7A7B}" dt="2023-03-16T20:39:32.381" v="31" actId="20577"/>
          <ac:spMkLst>
            <pc:docMk/>
            <pc:sldMk cId="151163177" sldId="277"/>
            <ac:spMk id="3" creationId="{978543A9-72D0-4EC9-006A-0D78B8DD5580}"/>
          </ac:spMkLst>
        </pc:spChg>
        <pc:spChg chg="mod">
          <ac:chgData name="Patrick C Mathias" userId="1f09a1f0-1fe3-4224-a48c-12494ec224fd" providerId="ADAL" clId="{8A56BCE2-3606-B043-97FA-66B2049B7A7B}" dt="2023-03-16T20:35:46.346" v="23" actId="1076"/>
          <ac:spMkLst>
            <pc:docMk/>
            <pc:sldMk cId="151163177" sldId="277"/>
            <ac:spMk id="6" creationId="{8CA2C20E-C396-856A-03AC-F00F2EE84F03}"/>
          </ac:spMkLst>
        </pc:spChg>
      </pc:sldChg>
      <pc:sldChg chg="modSp mod">
        <pc:chgData name="Patrick C Mathias" userId="1f09a1f0-1fe3-4224-a48c-12494ec224fd" providerId="ADAL" clId="{8A56BCE2-3606-B043-97FA-66B2049B7A7B}" dt="2023-03-16T21:58:07.407" v="292" actId="20577"/>
        <pc:sldMkLst>
          <pc:docMk/>
          <pc:sldMk cId="3044787002" sldId="278"/>
        </pc:sldMkLst>
        <pc:spChg chg="mod">
          <ac:chgData name="Patrick C Mathias" userId="1f09a1f0-1fe3-4224-a48c-12494ec224fd" providerId="ADAL" clId="{8A56BCE2-3606-B043-97FA-66B2049B7A7B}" dt="2023-03-16T21:58:07.407" v="292" actId="20577"/>
          <ac:spMkLst>
            <pc:docMk/>
            <pc:sldMk cId="3044787002" sldId="278"/>
            <ac:spMk id="2" creationId="{EE67F515-5FA6-85A8-267B-2FEEC4888C58}"/>
          </ac:spMkLst>
        </pc:spChg>
        <pc:graphicFrameChg chg="modGraphic">
          <ac:chgData name="Patrick C Mathias" userId="1f09a1f0-1fe3-4224-a48c-12494ec224fd" providerId="ADAL" clId="{8A56BCE2-3606-B043-97FA-66B2049B7A7B}" dt="2023-03-16T20:36:18.588" v="27" actId="207"/>
          <ac:graphicFrameMkLst>
            <pc:docMk/>
            <pc:sldMk cId="3044787002" sldId="278"/>
            <ac:graphicFrameMk id="4" creationId="{957150B6-B2E0-EE9A-BB79-03BD11D46E08}"/>
          </ac:graphicFrameMkLst>
        </pc:graphicFrameChg>
      </pc:sldChg>
      <pc:sldChg chg="addSp delSp modSp new mod ord">
        <pc:chgData name="Patrick C Mathias" userId="1f09a1f0-1fe3-4224-a48c-12494ec224fd" providerId="ADAL" clId="{8A56BCE2-3606-B043-97FA-66B2049B7A7B}" dt="2023-03-16T22:05:34.302" v="314" actId="2085"/>
        <pc:sldMkLst>
          <pc:docMk/>
          <pc:sldMk cId="3066091587" sldId="279"/>
        </pc:sldMkLst>
        <pc:spChg chg="mod">
          <ac:chgData name="Patrick C Mathias" userId="1f09a1f0-1fe3-4224-a48c-12494ec224fd" providerId="ADAL" clId="{8A56BCE2-3606-B043-97FA-66B2049B7A7B}" dt="2023-03-16T21:57:45.307" v="272" actId="20577"/>
          <ac:spMkLst>
            <pc:docMk/>
            <pc:sldMk cId="3066091587" sldId="279"/>
            <ac:spMk id="2" creationId="{C9757BD9-E17F-E5C5-1B82-7BD5309D7194}"/>
          </ac:spMkLst>
        </pc:spChg>
        <pc:spChg chg="del">
          <ac:chgData name="Patrick C Mathias" userId="1f09a1f0-1fe3-4224-a48c-12494ec224fd" providerId="ADAL" clId="{8A56BCE2-3606-B043-97FA-66B2049B7A7B}" dt="2023-03-16T21:23:08.765" v="162" actId="478"/>
          <ac:spMkLst>
            <pc:docMk/>
            <pc:sldMk cId="3066091587" sldId="279"/>
            <ac:spMk id="3" creationId="{AEAF6D8F-D242-EE47-2117-A4D287FE13F0}"/>
          </ac:spMkLst>
        </pc:spChg>
        <pc:spChg chg="add del mod">
          <ac:chgData name="Patrick C Mathias" userId="1f09a1f0-1fe3-4224-a48c-12494ec224fd" providerId="ADAL" clId="{8A56BCE2-3606-B043-97FA-66B2049B7A7B}" dt="2023-03-16T21:23:13.541" v="164" actId="478"/>
          <ac:spMkLst>
            <pc:docMk/>
            <pc:sldMk cId="3066091587" sldId="279"/>
            <ac:spMk id="4" creationId="{0AA99E3E-4732-69B5-B6F0-AA3BFA4BE483}"/>
          </ac:spMkLst>
        </pc:spChg>
        <pc:spChg chg="add del mod">
          <ac:chgData name="Patrick C Mathias" userId="1f09a1f0-1fe3-4224-a48c-12494ec224fd" providerId="ADAL" clId="{8A56BCE2-3606-B043-97FA-66B2049B7A7B}" dt="2023-03-16T21:23:11.824" v="163" actId="478"/>
          <ac:spMkLst>
            <pc:docMk/>
            <pc:sldMk cId="3066091587" sldId="279"/>
            <ac:spMk id="5" creationId="{8A539981-2870-62EC-6581-EEAB983E7516}"/>
          </ac:spMkLst>
        </pc:spChg>
        <pc:spChg chg="add mod">
          <ac:chgData name="Patrick C Mathias" userId="1f09a1f0-1fe3-4224-a48c-12494ec224fd" providerId="ADAL" clId="{8A56BCE2-3606-B043-97FA-66B2049B7A7B}" dt="2023-03-16T21:53:29.808" v="194" actId="1076"/>
          <ac:spMkLst>
            <pc:docMk/>
            <pc:sldMk cId="3066091587" sldId="279"/>
            <ac:spMk id="6" creationId="{00A5FA2C-18E8-4B23-81C6-902218B899FC}"/>
          </ac:spMkLst>
        </pc:spChg>
        <pc:spChg chg="add mod">
          <ac:chgData name="Patrick C Mathias" userId="1f09a1f0-1fe3-4224-a48c-12494ec224fd" providerId="ADAL" clId="{8A56BCE2-3606-B043-97FA-66B2049B7A7B}" dt="2023-03-16T21:53:29.808" v="194" actId="1076"/>
          <ac:spMkLst>
            <pc:docMk/>
            <pc:sldMk cId="3066091587" sldId="279"/>
            <ac:spMk id="7" creationId="{DB7C9DF5-C622-F1DF-ADF6-C3A07EC0E877}"/>
          </ac:spMkLst>
        </pc:spChg>
        <pc:spChg chg="add mod">
          <ac:chgData name="Patrick C Mathias" userId="1f09a1f0-1fe3-4224-a48c-12494ec224fd" providerId="ADAL" clId="{8A56BCE2-3606-B043-97FA-66B2049B7A7B}" dt="2023-03-16T21:53:29.808" v="194" actId="1076"/>
          <ac:spMkLst>
            <pc:docMk/>
            <pc:sldMk cId="3066091587" sldId="279"/>
            <ac:spMk id="8" creationId="{DA005F93-6FE8-161F-3E2A-52A4A48736F8}"/>
          </ac:spMkLst>
        </pc:spChg>
        <pc:spChg chg="add mod">
          <ac:chgData name="Patrick C Mathias" userId="1f09a1f0-1fe3-4224-a48c-12494ec224fd" providerId="ADAL" clId="{8A56BCE2-3606-B043-97FA-66B2049B7A7B}" dt="2023-03-16T21:53:29.808" v="194" actId="1076"/>
          <ac:spMkLst>
            <pc:docMk/>
            <pc:sldMk cId="3066091587" sldId="279"/>
            <ac:spMk id="9" creationId="{FB05606E-5178-C1FE-EE29-48D9E68042BE}"/>
          </ac:spMkLst>
        </pc:spChg>
        <pc:spChg chg="add mod">
          <ac:chgData name="Patrick C Mathias" userId="1f09a1f0-1fe3-4224-a48c-12494ec224fd" providerId="ADAL" clId="{8A56BCE2-3606-B043-97FA-66B2049B7A7B}" dt="2023-03-16T22:05:11.123" v="310" actId="2085"/>
          <ac:spMkLst>
            <pc:docMk/>
            <pc:sldMk cId="3066091587" sldId="279"/>
            <ac:spMk id="10" creationId="{7AD98604-75C3-BAEC-99AA-7723F451C8EE}"/>
          </ac:spMkLst>
        </pc:spChg>
        <pc:spChg chg="add mod">
          <ac:chgData name="Patrick C Mathias" userId="1f09a1f0-1fe3-4224-a48c-12494ec224fd" providerId="ADAL" clId="{8A56BCE2-3606-B043-97FA-66B2049B7A7B}" dt="2023-03-16T22:05:13.720" v="311" actId="2085"/>
          <ac:spMkLst>
            <pc:docMk/>
            <pc:sldMk cId="3066091587" sldId="279"/>
            <ac:spMk id="11" creationId="{51DA2830-452B-54F6-1374-31685CA0261D}"/>
          </ac:spMkLst>
        </pc:spChg>
        <pc:spChg chg="add mod">
          <ac:chgData name="Patrick C Mathias" userId="1f09a1f0-1fe3-4224-a48c-12494ec224fd" providerId="ADAL" clId="{8A56BCE2-3606-B043-97FA-66B2049B7A7B}" dt="2023-03-16T21:53:22.820" v="193" actId="1076"/>
          <ac:spMkLst>
            <pc:docMk/>
            <pc:sldMk cId="3066091587" sldId="279"/>
            <ac:spMk id="12" creationId="{E09EF947-0055-761B-314A-8D48E63EFC2B}"/>
          </ac:spMkLst>
        </pc:spChg>
        <pc:spChg chg="add mod">
          <ac:chgData name="Patrick C Mathias" userId="1f09a1f0-1fe3-4224-a48c-12494ec224fd" providerId="ADAL" clId="{8A56BCE2-3606-B043-97FA-66B2049B7A7B}" dt="2023-03-16T21:53:22.820" v="193" actId="1076"/>
          <ac:spMkLst>
            <pc:docMk/>
            <pc:sldMk cId="3066091587" sldId="279"/>
            <ac:spMk id="13" creationId="{428BAD90-28DD-CB14-50B0-8DCB1AC41A72}"/>
          </ac:spMkLst>
        </pc:spChg>
        <pc:spChg chg="add mod">
          <ac:chgData name="Patrick C Mathias" userId="1f09a1f0-1fe3-4224-a48c-12494ec224fd" providerId="ADAL" clId="{8A56BCE2-3606-B043-97FA-66B2049B7A7B}" dt="2023-03-16T22:05:24.392" v="313" actId="166"/>
          <ac:spMkLst>
            <pc:docMk/>
            <pc:sldMk cId="3066091587" sldId="279"/>
            <ac:spMk id="14" creationId="{73377788-A211-9FC4-F001-CBB96BD0C757}"/>
          </ac:spMkLst>
        </pc:spChg>
        <pc:spChg chg="add mod">
          <ac:chgData name="Patrick C Mathias" userId="1f09a1f0-1fe3-4224-a48c-12494ec224fd" providerId="ADAL" clId="{8A56BCE2-3606-B043-97FA-66B2049B7A7B}" dt="2023-03-16T21:53:40.462" v="196" actId="1076"/>
          <ac:spMkLst>
            <pc:docMk/>
            <pc:sldMk cId="3066091587" sldId="279"/>
            <ac:spMk id="15" creationId="{5AB9874A-E316-B959-5265-D044C2553531}"/>
          </ac:spMkLst>
        </pc:spChg>
        <pc:spChg chg="add mod">
          <ac:chgData name="Patrick C Mathias" userId="1f09a1f0-1fe3-4224-a48c-12494ec224fd" providerId="ADAL" clId="{8A56BCE2-3606-B043-97FA-66B2049B7A7B}" dt="2023-03-16T21:53:40.462" v="196" actId="1076"/>
          <ac:spMkLst>
            <pc:docMk/>
            <pc:sldMk cId="3066091587" sldId="279"/>
            <ac:spMk id="16" creationId="{8FD4BBE0-1CEC-39A2-2F4C-B073CD6CCE1C}"/>
          </ac:spMkLst>
        </pc:spChg>
        <pc:spChg chg="add mod">
          <ac:chgData name="Patrick C Mathias" userId="1f09a1f0-1fe3-4224-a48c-12494ec224fd" providerId="ADAL" clId="{8A56BCE2-3606-B043-97FA-66B2049B7A7B}" dt="2023-03-16T21:53:40.462" v="196" actId="1076"/>
          <ac:spMkLst>
            <pc:docMk/>
            <pc:sldMk cId="3066091587" sldId="279"/>
            <ac:spMk id="17" creationId="{2DB78676-1EAC-2674-97E7-D657E36C8109}"/>
          </ac:spMkLst>
        </pc:spChg>
        <pc:spChg chg="add mod">
          <ac:chgData name="Patrick C Mathias" userId="1f09a1f0-1fe3-4224-a48c-12494ec224fd" providerId="ADAL" clId="{8A56BCE2-3606-B043-97FA-66B2049B7A7B}" dt="2023-03-16T21:54:04.823" v="198" actId="1076"/>
          <ac:spMkLst>
            <pc:docMk/>
            <pc:sldMk cId="3066091587" sldId="279"/>
            <ac:spMk id="18" creationId="{364E9D69-9E22-C8BA-F1FB-187C388F93AF}"/>
          </ac:spMkLst>
        </pc:spChg>
        <pc:spChg chg="add mod">
          <ac:chgData name="Patrick C Mathias" userId="1f09a1f0-1fe3-4224-a48c-12494ec224fd" providerId="ADAL" clId="{8A56BCE2-3606-B043-97FA-66B2049B7A7B}" dt="2023-03-16T22:05:34.302" v="314" actId="2085"/>
          <ac:spMkLst>
            <pc:docMk/>
            <pc:sldMk cId="3066091587" sldId="279"/>
            <ac:spMk id="19" creationId="{7945F461-993B-FACD-5F3B-8FB0FBC9EC00}"/>
          </ac:spMkLst>
        </pc:spChg>
        <pc:spChg chg="add mod">
          <ac:chgData name="Patrick C Mathias" userId="1f09a1f0-1fe3-4224-a48c-12494ec224fd" providerId="ADAL" clId="{8A56BCE2-3606-B043-97FA-66B2049B7A7B}" dt="2023-03-16T21:54:04.823" v="198" actId="1076"/>
          <ac:spMkLst>
            <pc:docMk/>
            <pc:sldMk cId="3066091587" sldId="279"/>
            <ac:spMk id="20" creationId="{7687BD5F-1430-0B42-26C9-C9D099A06E11}"/>
          </ac:spMkLst>
        </pc:spChg>
        <pc:spChg chg="add mod">
          <ac:chgData name="Patrick C Mathias" userId="1f09a1f0-1fe3-4224-a48c-12494ec224fd" providerId="ADAL" clId="{8A56BCE2-3606-B043-97FA-66B2049B7A7B}" dt="2023-03-16T21:54:04.823" v="198" actId="1076"/>
          <ac:spMkLst>
            <pc:docMk/>
            <pc:sldMk cId="3066091587" sldId="279"/>
            <ac:spMk id="21" creationId="{A79F88E2-904E-F61E-2250-E786440B86F3}"/>
          </ac:spMkLst>
        </pc:spChg>
        <pc:spChg chg="add mod">
          <ac:chgData name="Patrick C Mathias" userId="1f09a1f0-1fe3-4224-a48c-12494ec224fd" providerId="ADAL" clId="{8A56BCE2-3606-B043-97FA-66B2049B7A7B}" dt="2023-03-16T21:55:55.809" v="230" actId="1076"/>
          <ac:spMkLst>
            <pc:docMk/>
            <pc:sldMk cId="3066091587" sldId="279"/>
            <ac:spMk id="22" creationId="{59B7F76E-79C9-EF7B-9156-F03AF698ECEF}"/>
          </ac:spMkLst>
        </pc:spChg>
        <pc:spChg chg="add mod">
          <ac:chgData name="Patrick C Mathias" userId="1f09a1f0-1fe3-4224-a48c-12494ec224fd" providerId="ADAL" clId="{8A56BCE2-3606-B043-97FA-66B2049B7A7B}" dt="2023-03-16T21:55:06.884" v="223" actId="1076"/>
          <ac:spMkLst>
            <pc:docMk/>
            <pc:sldMk cId="3066091587" sldId="279"/>
            <ac:spMk id="23" creationId="{62AA30C1-7065-4724-0E1F-052807F8E870}"/>
          </ac:spMkLst>
        </pc:spChg>
        <pc:spChg chg="add mod">
          <ac:chgData name="Patrick C Mathias" userId="1f09a1f0-1fe3-4224-a48c-12494ec224fd" providerId="ADAL" clId="{8A56BCE2-3606-B043-97FA-66B2049B7A7B}" dt="2023-03-16T21:55:59.958" v="231" actId="1076"/>
          <ac:spMkLst>
            <pc:docMk/>
            <pc:sldMk cId="3066091587" sldId="279"/>
            <ac:spMk id="24" creationId="{D063EC45-E998-0FB3-3514-CE412CF9C3EF}"/>
          </ac:spMkLst>
        </pc:spChg>
        <pc:spChg chg="add mod">
          <ac:chgData name="Patrick C Mathias" userId="1f09a1f0-1fe3-4224-a48c-12494ec224fd" providerId="ADAL" clId="{8A56BCE2-3606-B043-97FA-66B2049B7A7B}" dt="2023-03-16T21:56:15.036" v="239" actId="1076"/>
          <ac:spMkLst>
            <pc:docMk/>
            <pc:sldMk cId="3066091587" sldId="279"/>
            <ac:spMk id="25" creationId="{F36E11B8-8297-C787-012F-061C89179FC6}"/>
          </ac:spMkLst>
        </pc:spChg>
        <pc:spChg chg="add del">
          <ac:chgData name="Patrick C Mathias" userId="1f09a1f0-1fe3-4224-a48c-12494ec224fd" providerId="ADAL" clId="{8A56BCE2-3606-B043-97FA-66B2049B7A7B}" dt="2023-03-16T22:04:25.481" v="305" actId="478"/>
          <ac:spMkLst>
            <pc:docMk/>
            <pc:sldMk cId="3066091587" sldId="279"/>
            <ac:spMk id="32" creationId="{1449A0D3-B376-1639-D984-E188AD80954B}"/>
          </ac:spMkLst>
        </pc:spChg>
        <pc:inkChg chg="add del">
          <ac:chgData name="Patrick C Mathias" userId="1f09a1f0-1fe3-4224-a48c-12494ec224fd" providerId="ADAL" clId="{8A56BCE2-3606-B043-97FA-66B2049B7A7B}" dt="2023-03-16T22:01:23.363" v="296"/>
          <ac:inkMkLst>
            <pc:docMk/>
            <pc:sldMk cId="3066091587" sldId="279"/>
            <ac:inkMk id="26" creationId="{540C1737-9A57-6786-F6B5-1BABE9E99989}"/>
          </ac:inkMkLst>
        </pc:inkChg>
        <pc:inkChg chg="add del">
          <ac:chgData name="Patrick C Mathias" userId="1f09a1f0-1fe3-4224-a48c-12494ec224fd" providerId="ADAL" clId="{8A56BCE2-3606-B043-97FA-66B2049B7A7B}" dt="2023-03-16T22:01:23.362" v="295"/>
          <ac:inkMkLst>
            <pc:docMk/>
            <pc:sldMk cId="3066091587" sldId="279"/>
            <ac:inkMk id="27" creationId="{F4C68633-08F4-DB2D-2006-40AE00C31CDD}"/>
          </ac:inkMkLst>
        </pc:inkChg>
        <pc:inkChg chg="add del">
          <ac:chgData name="Patrick C Mathias" userId="1f09a1f0-1fe3-4224-a48c-12494ec224fd" providerId="ADAL" clId="{8A56BCE2-3606-B043-97FA-66B2049B7A7B}" dt="2023-03-16T22:02:25.235" v="298"/>
          <ac:inkMkLst>
            <pc:docMk/>
            <pc:sldMk cId="3066091587" sldId="279"/>
            <ac:inkMk id="28" creationId="{D3E5689A-997E-72BC-0BF8-AD2A1D636652}"/>
          </ac:inkMkLst>
        </pc:inkChg>
        <pc:inkChg chg="add">
          <ac:chgData name="Patrick C Mathias" userId="1f09a1f0-1fe3-4224-a48c-12494ec224fd" providerId="ADAL" clId="{8A56BCE2-3606-B043-97FA-66B2049B7A7B}" dt="2023-03-16T22:03:03.694" v="299" actId="9405"/>
          <ac:inkMkLst>
            <pc:docMk/>
            <pc:sldMk cId="3066091587" sldId="279"/>
            <ac:inkMk id="29" creationId="{3CB2615B-79B0-A582-F819-91DA16BFBCE1}"/>
          </ac:inkMkLst>
        </pc:inkChg>
        <pc:inkChg chg="add del">
          <ac:chgData name="Patrick C Mathias" userId="1f09a1f0-1fe3-4224-a48c-12494ec224fd" providerId="ADAL" clId="{8A56BCE2-3606-B043-97FA-66B2049B7A7B}" dt="2023-03-16T22:03:46.413" v="302"/>
          <ac:inkMkLst>
            <pc:docMk/>
            <pc:sldMk cId="3066091587" sldId="279"/>
            <ac:inkMk id="30" creationId="{2AFB8D85-C18D-FC16-BBA5-22C46FF16E50}"/>
          </ac:inkMkLst>
        </pc:inkChg>
        <pc:inkChg chg="add del">
          <ac:chgData name="Patrick C Mathias" userId="1f09a1f0-1fe3-4224-a48c-12494ec224fd" providerId="ADAL" clId="{8A56BCE2-3606-B043-97FA-66B2049B7A7B}" dt="2023-03-16T22:03:47.110" v="303"/>
          <ac:inkMkLst>
            <pc:docMk/>
            <pc:sldMk cId="3066091587" sldId="279"/>
            <ac:inkMk id="31" creationId="{9A7A1A36-CAC0-D82C-A650-D5DAFA37AC7F}"/>
          </ac:inkMkLst>
        </pc:inkChg>
      </pc:sldChg>
      <pc:sldChg chg="addSp delSp modSp new mod ord">
        <pc:chgData name="Patrick C Mathias" userId="1f09a1f0-1fe3-4224-a48c-12494ec224fd" providerId="ADAL" clId="{8A56BCE2-3606-B043-97FA-66B2049B7A7B}" dt="2023-03-27T04:55:04.050" v="2311" actId="164"/>
        <pc:sldMkLst>
          <pc:docMk/>
          <pc:sldMk cId="4277161878" sldId="280"/>
        </pc:sldMkLst>
        <pc:spChg chg="mod">
          <ac:chgData name="Patrick C Mathias" userId="1f09a1f0-1fe3-4224-a48c-12494ec224fd" providerId="ADAL" clId="{8A56BCE2-3606-B043-97FA-66B2049B7A7B}" dt="2023-03-16T21:57:55.155" v="278" actId="20577"/>
          <ac:spMkLst>
            <pc:docMk/>
            <pc:sldMk cId="4277161878" sldId="280"/>
            <ac:spMk id="2" creationId="{C704FBEC-5AD1-A6CD-DEFF-4644F99DD77B}"/>
          </ac:spMkLst>
        </pc:spChg>
        <pc:spChg chg="del">
          <ac:chgData name="Patrick C Mathias" userId="1f09a1f0-1fe3-4224-a48c-12494ec224fd" providerId="ADAL" clId="{8A56BCE2-3606-B043-97FA-66B2049B7A7B}" dt="2023-03-16T20:41:10.081" v="80" actId="478"/>
          <ac:spMkLst>
            <pc:docMk/>
            <pc:sldMk cId="4277161878" sldId="280"/>
            <ac:spMk id="3" creationId="{755EB3D0-4DA0-53ED-06B4-C6A99F5AD58E}"/>
          </ac:spMkLst>
        </pc:spChg>
        <pc:spChg chg="add mod">
          <ac:chgData name="Patrick C Mathias" userId="1f09a1f0-1fe3-4224-a48c-12494ec224fd" providerId="ADAL" clId="{8A56BCE2-3606-B043-97FA-66B2049B7A7B}" dt="2023-03-27T04:54:54.096" v="2309" actId="164"/>
          <ac:spMkLst>
            <pc:docMk/>
            <pc:sldMk cId="4277161878" sldId="280"/>
            <ac:spMk id="7" creationId="{D33A83E5-A580-D1D0-0C9D-C50576F6A025}"/>
          </ac:spMkLst>
        </pc:spChg>
        <pc:spChg chg="add mod">
          <ac:chgData name="Patrick C Mathias" userId="1f09a1f0-1fe3-4224-a48c-12494ec224fd" providerId="ADAL" clId="{8A56BCE2-3606-B043-97FA-66B2049B7A7B}" dt="2023-03-27T04:54:59.613" v="2310" actId="164"/>
          <ac:spMkLst>
            <pc:docMk/>
            <pc:sldMk cId="4277161878" sldId="280"/>
            <ac:spMk id="8" creationId="{257C2615-99DE-158A-7AAF-BFB5C3717DE7}"/>
          </ac:spMkLst>
        </pc:spChg>
        <pc:spChg chg="add mod">
          <ac:chgData name="Patrick C Mathias" userId="1f09a1f0-1fe3-4224-a48c-12494ec224fd" providerId="ADAL" clId="{8A56BCE2-3606-B043-97FA-66B2049B7A7B}" dt="2023-03-27T04:55:04.050" v="2311" actId="164"/>
          <ac:spMkLst>
            <pc:docMk/>
            <pc:sldMk cId="4277161878" sldId="280"/>
            <ac:spMk id="9" creationId="{88DA829F-94C1-DF9F-C420-544F01F40C32}"/>
          </ac:spMkLst>
        </pc:spChg>
        <pc:grpChg chg="add mod">
          <ac:chgData name="Patrick C Mathias" userId="1f09a1f0-1fe3-4224-a48c-12494ec224fd" providerId="ADAL" clId="{8A56BCE2-3606-B043-97FA-66B2049B7A7B}" dt="2023-03-27T04:54:54.096" v="2309" actId="164"/>
          <ac:grpSpMkLst>
            <pc:docMk/>
            <pc:sldMk cId="4277161878" sldId="280"/>
            <ac:grpSpMk id="3" creationId="{EE46D03A-3B41-89A3-FE9C-BC3D402FD75B}"/>
          </ac:grpSpMkLst>
        </pc:grpChg>
        <pc:grpChg chg="add mod">
          <ac:chgData name="Patrick C Mathias" userId="1f09a1f0-1fe3-4224-a48c-12494ec224fd" providerId="ADAL" clId="{8A56BCE2-3606-B043-97FA-66B2049B7A7B}" dt="2023-03-27T04:54:59.613" v="2310" actId="164"/>
          <ac:grpSpMkLst>
            <pc:docMk/>
            <pc:sldMk cId="4277161878" sldId="280"/>
            <ac:grpSpMk id="10" creationId="{3F0EEA9F-135F-A9FF-1C12-C4C2BE080836}"/>
          </ac:grpSpMkLst>
        </pc:grpChg>
        <pc:grpChg chg="add mod">
          <ac:chgData name="Patrick C Mathias" userId="1f09a1f0-1fe3-4224-a48c-12494ec224fd" providerId="ADAL" clId="{8A56BCE2-3606-B043-97FA-66B2049B7A7B}" dt="2023-03-27T04:55:04.050" v="2311" actId="164"/>
          <ac:grpSpMkLst>
            <pc:docMk/>
            <pc:sldMk cId="4277161878" sldId="280"/>
            <ac:grpSpMk id="11" creationId="{942D3DC7-580A-C21E-B747-ED8577D7BAE8}"/>
          </ac:grpSpMkLst>
        </pc:grpChg>
        <pc:picChg chg="add mod">
          <ac:chgData name="Patrick C Mathias" userId="1f09a1f0-1fe3-4224-a48c-12494ec224fd" providerId="ADAL" clId="{8A56BCE2-3606-B043-97FA-66B2049B7A7B}" dt="2023-03-27T04:54:54.096" v="2309" actId="164"/>
          <ac:picMkLst>
            <pc:docMk/>
            <pc:sldMk cId="4277161878" sldId="280"/>
            <ac:picMk id="4" creationId="{E736D224-BED9-DD53-69E2-0AA365169E15}"/>
          </ac:picMkLst>
        </pc:picChg>
        <pc:picChg chg="add mod">
          <ac:chgData name="Patrick C Mathias" userId="1f09a1f0-1fe3-4224-a48c-12494ec224fd" providerId="ADAL" clId="{8A56BCE2-3606-B043-97FA-66B2049B7A7B}" dt="2023-03-27T04:54:59.613" v="2310" actId="164"/>
          <ac:picMkLst>
            <pc:docMk/>
            <pc:sldMk cId="4277161878" sldId="280"/>
            <ac:picMk id="5" creationId="{A596D00C-FCB2-054C-BD37-2812BC8C415F}"/>
          </ac:picMkLst>
        </pc:picChg>
        <pc:picChg chg="add mod">
          <ac:chgData name="Patrick C Mathias" userId="1f09a1f0-1fe3-4224-a48c-12494ec224fd" providerId="ADAL" clId="{8A56BCE2-3606-B043-97FA-66B2049B7A7B}" dt="2023-03-27T04:55:04.050" v="2311" actId="164"/>
          <ac:picMkLst>
            <pc:docMk/>
            <pc:sldMk cId="4277161878" sldId="280"/>
            <ac:picMk id="6" creationId="{C094EEB8-8909-FA24-7F48-A1791EC6F4B1}"/>
          </ac:picMkLst>
        </pc:picChg>
      </pc:sldChg>
      <pc:sldChg chg="modSp new mod">
        <pc:chgData name="Patrick C Mathias" userId="1f09a1f0-1fe3-4224-a48c-12494ec224fd" providerId="ADAL" clId="{8A56BCE2-3606-B043-97FA-66B2049B7A7B}" dt="2023-03-16T22:15:48.861" v="799" actId="113"/>
        <pc:sldMkLst>
          <pc:docMk/>
          <pc:sldMk cId="2982947147" sldId="281"/>
        </pc:sldMkLst>
        <pc:spChg chg="mod">
          <ac:chgData name="Patrick C Mathias" userId="1f09a1f0-1fe3-4224-a48c-12494ec224fd" providerId="ADAL" clId="{8A56BCE2-3606-B043-97FA-66B2049B7A7B}" dt="2023-03-16T22:10:34.918" v="350" actId="20577"/>
          <ac:spMkLst>
            <pc:docMk/>
            <pc:sldMk cId="2982947147" sldId="281"/>
            <ac:spMk id="2" creationId="{3036F668-A3CA-04CB-D55D-4C8CED72182A}"/>
          </ac:spMkLst>
        </pc:spChg>
        <pc:spChg chg="mod">
          <ac:chgData name="Patrick C Mathias" userId="1f09a1f0-1fe3-4224-a48c-12494ec224fd" providerId="ADAL" clId="{8A56BCE2-3606-B043-97FA-66B2049B7A7B}" dt="2023-03-16T22:15:48.861" v="799" actId="113"/>
          <ac:spMkLst>
            <pc:docMk/>
            <pc:sldMk cId="2982947147" sldId="281"/>
            <ac:spMk id="3" creationId="{A9A0E77F-E470-4498-DFD4-8E2AFFF0E2CF}"/>
          </ac:spMkLst>
        </pc:spChg>
      </pc:sldChg>
      <pc:sldChg chg="modSp new mod">
        <pc:chgData name="Patrick C Mathias" userId="1f09a1f0-1fe3-4224-a48c-12494ec224fd" providerId="ADAL" clId="{8A56BCE2-3606-B043-97FA-66B2049B7A7B}" dt="2023-03-16T22:23:23.781" v="855" actId="14100"/>
        <pc:sldMkLst>
          <pc:docMk/>
          <pc:sldMk cId="4221211883" sldId="282"/>
        </pc:sldMkLst>
        <pc:spChg chg="mod">
          <ac:chgData name="Patrick C Mathias" userId="1f09a1f0-1fe3-4224-a48c-12494ec224fd" providerId="ADAL" clId="{8A56BCE2-3606-B043-97FA-66B2049B7A7B}" dt="2023-03-16T22:21:30.792" v="849" actId="20577"/>
          <ac:spMkLst>
            <pc:docMk/>
            <pc:sldMk cId="4221211883" sldId="282"/>
            <ac:spMk id="2" creationId="{2CE8EE11-217B-C45F-8F18-1FD6BAD952F7}"/>
          </ac:spMkLst>
        </pc:spChg>
        <pc:spChg chg="mod">
          <ac:chgData name="Patrick C Mathias" userId="1f09a1f0-1fe3-4224-a48c-12494ec224fd" providerId="ADAL" clId="{8A56BCE2-3606-B043-97FA-66B2049B7A7B}" dt="2023-03-16T22:23:23.781" v="855" actId="14100"/>
          <ac:spMkLst>
            <pc:docMk/>
            <pc:sldMk cId="4221211883" sldId="282"/>
            <ac:spMk id="3" creationId="{B7350864-537D-1D9A-F981-0F6E0D366996}"/>
          </ac:spMkLst>
        </pc:spChg>
      </pc:sldChg>
      <pc:sldChg chg="modSp new mod">
        <pc:chgData name="Patrick C Mathias" userId="1f09a1f0-1fe3-4224-a48c-12494ec224fd" providerId="ADAL" clId="{8A56BCE2-3606-B043-97FA-66B2049B7A7B}" dt="2023-03-16T22:30:51.591" v="906" actId="20577"/>
        <pc:sldMkLst>
          <pc:docMk/>
          <pc:sldMk cId="4271451706" sldId="283"/>
        </pc:sldMkLst>
        <pc:spChg chg="mod">
          <ac:chgData name="Patrick C Mathias" userId="1f09a1f0-1fe3-4224-a48c-12494ec224fd" providerId="ADAL" clId="{8A56BCE2-3606-B043-97FA-66B2049B7A7B}" dt="2023-03-16T22:30:51.591" v="906" actId="20577"/>
          <ac:spMkLst>
            <pc:docMk/>
            <pc:sldMk cId="4271451706" sldId="283"/>
            <ac:spMk id="2" creationId="{802AA84B-81D7-E41E-B6A5-6A7CA12C8A4E}"/>
          </ac:spMkLst>
        </pc:spChg>
        <pc:spChg chg="mod">
          <ac:chgData name="Patrick C Mathias" userId="1f09a1f0-1fe3-4224-a48c-12494ec224fd" providerId="ADAL" clId="{8A56BCE2-3606-B043-97FA-66B2049B7A7B}" dt="2023-03-16T22:30:38.347" v="859" actId="255"/>
          <ac:spMkLst>
            <pc:docMk/>
            <pc:sldMk cId="4271451706" sldId="283"/>
            <ac:spMk id="3" creationId="{BFF9217B-8F42-0228-31E4-CB3F7535A340}"/>
          </ac:spMkLst>
        </pc:spChg>
      </pc:sldChg>
      <pc:sldChg chg="addSp delSp modSp new mod">
        <pc:chgData name="Patrick C Mathias" userId="1f09a1f0-1fe3-4224-a48c-12494ec224fd" providerId="ADAL" clId="{8A56BCE2-3606-B043-97FA-66B2049B7A7B}" dt="2023-03-16T22:32:20.720" v="968" actId="1076"/>
        <pc:sldMkLst>
          <pc:docMk/>
          <pc:sldMk cId="514817536" sldId="284"/>
        </pc:sldMkLst>
        <pc:spChg chg="mod">
          <ac:chgData name="Patrick C Mathias" userId="1f09a1f0-1fe3-4224-a48c-12494ec224fd" providerId="ADAL" clId="{8A56BCE2-3606-B043-97FA-66B2049B7A7B}" dt="2023-03-16T22:31:31.437" v="943" actId="20577"/>
          <ac:spMkLst>
            <pc:docMk/>
            <pc:sldMk cId="514817536" sldId="284"/>
            <ac:spMk id="2" creationId="{7A101C06-C14C-78AE-7968-71012E03BF1A}"/>
          </ac:spMkLst>
        </pc:spChg>
        <pc:spChg chg="del">
          <ac:chgData name="Patrick C Mathias" userId="1f09a1f0-1fe3-4224-a48c-12494ec224fd" providerId="ADAL" clId="{8A56BCE2-3606-B043-97FA-66B2049B7A7B}" dt="2023-03-16T22:31:05.146" v="908"/>
          <ac:spMkLst>
            <pc:docMk/>
            <pc:sldMk cId="514817536" sldId="284"/>
            <ac:spMk id="3" creationId="{A517C630-A3C5-5258-D387-CCF6FCD661A5}"/>
          </ac:spMkLst>
        </pc:spChg>
        <pc:spChg chg="add mod">
          <ac:chgData name="Patrick C Mathias" userId="1f09a1f0-1fe3-4224-a48c-12494ec224fd" providerId="ADAL" clId="{8A56BCE2-3606-B043-97FA-66B2049B7A7B}" dt="2023-03-16T22:32:20.720" v="968" actId="1076"/>
          <ac:spMkLst>
            <pc:docMk/>
            <pc:sldMk cId="514817536" sldId="284"/>
            <ac:spMk id="4" creationId="{5083AB01-3FCB-2A6E-BD6B-38F184BC5E59}"/>
          </ac:spMkLst>
        </pc:spChg>
      </pc:sldChg>
      <pc:sldChg chg="addSp delSp modSp new mod">
        <pc:chgData name="Patrick C Mathias" userId="1f09a1f0-1fe3-4224-a48c-12494ec224fd" providerId="ADAL" clId="{8A56BCE2-3606-B043-97FA-66B2049B7A7B}" dt="2023-03-16T22:32:26.564" v="971" actId="27636"/>
        <pc:sldMkLst>
          <pc:docMk/>
          <pc:sldMk cId="2366308012" sldId="285"/>
        </pc:sldMkLst>
        <pc:spChg chg="mod">
          <ac:chgData name="Patrick C Mathias" userId="1f09a1f0-1fe3-4224-a48c-12494ec224fd" providerId="ADAL" clId="{8A56BCE2-3606-B043-97FA-66B2049B7A7B}" dt="2023-03-16T22:31:40.493" v="961" actId="20577"/>
          <ac:spMkLst>
            <pc:docMk/>
            <pc:sldMk cId="2366308012" sldId="285"/>
            <ac:spMk id="2" creationId="{8D29038A-37C3-572F-D496-A394323769EA}"/>
          </ac:spMkLst>
        </pc:spChg>
        <pc:spChg chg="del">
          <ac:chgData name="Patrick C Mathias" userId="1f09a1f0-1fe3-4224-a48c-12494ec224fd" providerId="ADAL" clId="{8A56BCE2-3606-B043-97FA-66B2049B7A7B}" dt="2023-03-16T22:31:50.636" v="962"/>
          <ac:spMkLst>
            <pc:docMk/>
            <pc:sldMk cId="2366308012" sldId="285"/>
            <ac:spMk id="3" creationId="{4F382EE7-FC1E-318B-00BF-B1905B25009B}"/>
          </ac:spMkLst>
        </pc:spChg>
        <pc:spChg chg="add mod">
          <ac:chgData name="Patrick C Mathias" userId="1f09a1f0-1fe3-4224-a48c-12494ec224fd" providerId="ADAL" clId="{8A56BCE2-3606-B043-97FA-66B2049B7A7B}" dt="2023-03-16T22:32:26.564" v="971" actId="27636"/>
          <ac:spMkLst>
            <pc:docMk/>
            <pc:sldMk cId="2366308012" sldId="285"/>
            <ac:spMk id="4" creationId="{5865C8DD-40AE-39F7-C741-C66C2B3BB7F8}"/>
          </ac:spMkLst>
        </pc:spChg>
      </pc:sldChg>
      <pc:sldChg chg="addSp delSp modSp new mod">
        <pc:chgData name="Patrick C Mathias" userId="1f09a1f0-1fe3-4224-a48c-12494ec224fd" providerId="ADAL" clId="{8A56BCE2-3606-B043-97FA-66B2049B7A7B}" dt="2023-03-16T22:32:49.972" v="996" actId="27636"/>
        <pc:sldMkLst>
          <pc:docMk/>
          <pc:sldMk cId="3208129248" sldId="286"/>
        </pc:sldMkLst>
        <pc:spChg chg="mod">
          <ac:chgData name="Patrick C Mathias" userId="1f09a1f0-1fe3-4224-a48c-12494ec224fd" providerId="ADAL" clId="{8A56BCE2-3606-B043-97FA-66B2049B7A7B}" dt="2023-03-16T22:32:47.112" v="993" actId="20577"/>
          <ac:spMkLst>
            <pc:docMk/>
            <pc:sldMk cId="3208129248" sldId="286"/>
            <ac:spMk id="2" creationId="{F24D6188-BCFF-6B65-62FE-93847AB69B9B}"/>
          </ac:spMkLst>
        </pc:spChg>
        <pc:spChg chg="del">
          <ac:chgData name="Patrick C Mathias" userId="1f09a1f0-1fe3-4224-a48c-12494ec224fd" providerId="ADAL" clId="{8A56BCE2-3606-B043-97FA-66B2049B7A7B}" dt="2023-03-16T22:32:42.233" v="973"/>
          <ac:spMkLst>
            <pc:docMk/>
            <pc:sldMk cId="3208129248" sldId="286"/>
            <ac:spMk id="3" creationId="{EC00B51B-9DCD-ECFE-D171-7064900CF76C}"/>
          </ac:spMkLst>
        </pc:spChg>
        <pc:spChg chg="add mod">
          <ac:chgData name="Patrick C Mathias" userId="1f09a1f0-1fe3-4224-a48c-12494ec224fd" providerId="ADAL" clId="{8A56BCE2-3606-B043-97FA-66B2049B7A7B}" dt="2023-03-16T22:32:49.972" v="996" actId="27636"/>
          <ac:spMkLst>
            <pc:docMk/>
            <pc:sldMk cId="3208129248" sldId="286"/>
            <ac:spMk id="4" creationId="{52DAC85B-9D66-AF1E-7B5D-FD8B539C91ED}"/>
          </ac:spMkLst>
        </pc:spChg>
      </pc:sldChg>
      <pc:sldChg chg="add">
        <pc:chgData name="Patrick C Mathias" userId="1f09a1f0-1fe3-4224-a48c-12494ec224fd" providerId="ADAL" clId="{8A56BCE2-3606-B043-97FA-66B2049B7A7B}" dt="2023-03-16T22:33:00.137" v="997"/>
        <pc:sldMkLst>
          <pc:docMk/>
          <pc:sldMk cId="18739583" sldId="287"/>
        </pc:sldMkLst>
      </pc:sldChg>
      <pc:sldChg chg="modSp new mod">
        <pc:chgData name="Patrick C Mathias" userId="1f09a1f0-1fe3-4224-a48c-12494ec224fd" providerId="ADAL" clId="{8A56BCE2-3606-B043-97FA-66B2049B7A7B}" dt="2023-03-16T22:36:25.702" v="1386" actId="20577"/>
        <pc:sldMkLst>
          <pc:docMk/>
          <pc:sldMk cId="2248557433" sldId="288"/>
        </pc:sldMkLst>
        <pc:spChg chg="mod">
          <ac:chgData name="Patrick C Mathias" userId="1f09a1f0-1fe3-4224-a48c-12494ec224fd" providerId="ADAL" clId="{8A56BCE2-3606-B043-97FA-66B2049B7A7B}" dt="2023-03-16T22:33:25.448" v="1024" actId="20577"/>
          <ac:spMkLst>
            <pc:docMk/>
            <pc:sldMk cId="2248557433" sldId="288"/>
            <ac:spMk id="2" creationId="{CB70F86D-8BB3-ED7E-A1B2-1938664366A1}"/>
          </ac:spMkLst>
        </pc:spChg>
        <pc:spChg chg="mod">
          <ac:chgData name="Patrick C Mathias" userId="1f09a1f0-1fe3-4224-a48c-12494ec224fd" providerId="ADAL" clId="{8A56BCE2-3606-B043-97FA-66B2049B7A7B}" dt="2023-03-16T22:36:25.702" v="1386" actId="20577"/>
          <ac:spMkLst>
            <pc:docMk/>
            <pc:sldMk cId="2248557433" sldId="288"/>
            <ac:spMk id="3" creationId="{68A41E2B-040F-A41D-CDA7-EBC28E4B6D00}"/>
          </ac:spMkLst>
        </pc:spChg>
      </pc:sldChg>
      <pc:sldChg chg="add">
        <pc:chgData name="Patrick C Mathias" userId="1f09a1f0-1fe3-4224-a48c-12494ec224fd" providerId="ADAL" clId="{8A56BCE2-3606-B043-97FA-66B2049B7A7B}" dt="2023-03-17T17:06:03.562" v="1869"/>
        <pc:sldMkLst>
          <pc:docMk/>
          <pc:sldMk cId="310562199" sldId="289"/>
        </pc:sldMkLst>
      </pc:sldChg>
      <pc:sldChg chg="addSp delSp modSp new mod modNotesTx">
        <pc:chgData name="Patrick C Mathias" userId="1f09a1f0-1fe3-4224-a48c-12494ec224fd" providerId="ADAL" clId="{8A56BCE2-3606-B043-97FA-66B2049B7A7B}" dt="2023-03-27T05:04:21.945" v="2419" actId="20577"/>
        <pc:sldMkLst>
          <pc:docMk/>
          <pc:sldMk cId="656107860" sldId="290"/>
        </pc:sldMkLst>
        <pc:spChg chg="mod">
          <ac:chgData name="Patrick C Mathias" userId="1f09a1f0-1fe3-4224-a48c-12494ec224fd" providerId="ADAL" clId="{8A56BCE2-3606-B043-97FA-66B2049B7A7B}" dt="2023-03-27T05:04:21.945" v="2419" actId="20577"/>
          <ac:spMkLst>
            <pc:docMk/>
            <pc:sldMk cId="656107860" sldId="290"/>
            <ac:spMk id="2" creationId="{A09AE133-EFBA-A3D9-07DF-51D569118529}"/>
          </ac:spMkLst>
        </pc:spChg>
        <pc:spChg chg="del mod">
          <ac:chgData name="Patrick C Mathias" userId="1f09a1f0-1fe3-4224-a48c-12494ec224fd" providerId="ADAL" clId="{8A56BCE2-3606-B043-97FA-66B2049B7A7B}" dt="2023-03-27T05:00:47.770" v="2319" actId="478"/>
          <ac:spMkLst>
            <pc:docMk/>
            <pc:sldMk cId="656107860" sldId="290"/>
            <ac:spMk id="3" creationId="{86072129-150C-62A3-0C50-F57B8F6F87DB}"/>
          </ac:spMkLst>
        </pc:spChg>
        <pc:spChg chg="mod">
          <ac:chgData name="Patrick C Mathias" userId="1f09a1f0-1fe3-4224-a48c-12494ec224fd" providerId="ADAL" clId="{8A56BCE2-3606-B043-97FA-66B2049B7A7B}" dt="2023-03-27T05:00:02.285" v="2312"/>
          <ac:spMkLst>
            <pc:docMk/>
            <pc:sldMk cId="656107860" sldId="290"/>
            <ac:spMk id="6" creationId="{F0FC1E09-F7A9-E610-36DF-9149B2E7D2F6}"/>
          </ac:spMkLst>
        </pc:spChg>
        <pc:spChg chg="mod">
          <ac:chgData name="Patrick C Mathias" userId="1f09a1f0-1fe3-4224-a48c-12494ec224fd" providerId="ADAL" clId="{8A56BCE2-3606-B043-97FA-66B2049B7A7B}" dt="2023-03-27T05:00:02.285" v="2312"/>
          <ac:spMkLst>
            <pc:docMk/>
            <pc:sldMk cId="656107860" sldId="290"/>
            <ac:spMk id="9" creationId="{1AD50988-A2DC-522A-0D38-B7713875CD86}"/>
          </ac:spMkLst>
        </pc:spChg>
        <pc:spChg chg="mod">
          <ac:chgData name="Patrick C Mathias" userId="1f09a1f0-1fe3-4224-a48c-12494ec224fd" providerId="ADAL" clId="{8A56BCE2-3606-B043-97FA-66B2049B7A7B}" dt="2023-03-27T05:00:02.285" v="2312"/>
          <ac:spMkLst>
            <pc:docMk/>
            <pc:sldMk cId="656107860" sldId="290"/>
            <ac:spMk id="12" creationId="{EFF07AF4-9AB6-40A5-9C77-016AD0E3713C}"/>
          </ac:spMkLst>
        </pc:spChg>
        <pc:spChg chg="add del mod">
          <ac:chgData name="Patrick C Mathias" userId="1f09a1f0-1fe3-4224-a48c-12494ec224fd" providerId="ADAL" clId="{8A56BCE2-3606-B043-97FA-66B2049B7A7B}" dt="2023-03-27T05:00:51.500" v="2320" actId="478"/>
          <ac:spMkLst>
            <pc:docMk/>
            <pc:sldMk cId="656107860" sldId="290"/>
            <ac:spMk id="14" creationId="{C088A079-8E4E-7817-94C6-7467F04DEF4F}"/>
          </ac:spMkLst>
        </pc:spChg>
        <pc:grpChg chg="add mod">
          <ac:chgData name="Patrick C Mathias" userId="1f09a1f0-1fe3-4224-a48c-12494ec224fd" providerId="ADAL" clId="{8A56BCE2-3606-B043-97FA-66B2049B7A7B}" dt="2023-03-27T05:00:56.837" v="2321" actId="1076"/>
          <ac:grpSpMkLst>
            <pc:docMk/>
            <pc:sldMk cId="656107860" sldId="290"/>
            <ac:grpSpMk id="4" creationId="{2EA5BB8C-A7D4-82BC-E8FF-6D77BA5E0E16}"/>
          </ac:grpSpMkLst>
        </pc:grpChg>
        <pc:grpChg chg="add mod">
          <ac:chgData name="Patrick C Mathias" userId="1f09a1f0-1fe3-4224-a48c-12494ec224fd" providerId="ADAL" clId="{8A56BCE2-3606-B043-97FA-66B2049B7A7B}" dt="2023-03-27T05:01:08.478" v="2323" actId="1076"/>
          <ac:grpSpMkLst>
            <pc:docMk/>
            <pc:sldMk cId="656107860" sldId="290"/>
            <ac:grpSpMk id="7" creationId="{18ECDD2C-800A-EFDB-B212-15B9CBA5421D}"/>
          </ac:grpSpMkLst>
        </pc:grpChg>
        <pc:grpChg chg="add mod">
          <ac:chgData name="Patrick C Mathias" userId="1f09a1f0-1fe3-4224-a48c-12494ec224fd" providerId="ADAL" clId="{8A56BCE2-3606-B043-97FA-66B2049B7A7B}" dt="2023-03-27T05:01:11.393" v="2324" actId="1076"/>
          <ac:grpSpMkLst>
            <pc:docMk/>
            <pc:sldMk cId="656107860" sldId="290"/>
            <ac:grpSpMk id="10" creationId="{D55D64CF-0586-8138-D013-430AFE2CB8B1}"/>
          </ac:grpSpMkLst>
        </pc:grpChg>
        <pc:picChg chg="mod">
          <ac:chgData name="Patrick C Mathias" userId="1f09a1f0-1fe3-4224-a48c-12494ec224fd" providerId="ADAL" clId="{8A56BCE2-3606-B043-97FA-66B2049B7A7B}" dt="2023-03-27T05:00:02.285" v="2312"/>
          <ac:picMkLst>
            <pc:docMk/>
            <pc:sldMk cId="656107860" sldId="290"/>
            <ac:picMk id="5" creationId="{CC104CDD-6FAB-7EFA-3BD1-F0216E45EB2D}"/>
          </ac:picMkLst>
        </pc:picChg>
        <pc:picChg chg="mod">
          <ac:chgData name="Patrick C Mathias" userId="1f09a1f0-1fe3-4224-a48c-12494ec224fd" providerId="ADAL" clId="{8A56BCE2-3606-B043-97FA-66B2049B7A7B}" dt="2023-03-27T05:00:02.285" v="2312"/>
          <ac:picMkLst>
            <pc:docMk/>
            <pc:sldMk cId="656107860" sldId="290"/>
            <ac:picMk id="8" creationId="{5AACB284-F1A2-445E-D113-A5F7E5312BDD}"/>
          </ac:picMkLst>
        </pc:picChg>
        <pc:picChg chg="mod">
          <ac:chgData name="Patrick C Mathias" userId="1f09a1f0-1fe3-4224-a48c-12494ec224fd" providerId="ADAL" clId="{8A56BCE2-3606-B043-97FA-66B2049B7A7B}" dt="2023-03-27T05:00:02.285" v="2312"/>
          <ac:picMkLst>
            <pc:docMk/>
            <pc:sldMk cId="656107860" sldId="290"/>
            <ac:picMk id="11" creationId="{EEB81A94-29BA-0D38-374F-A691D14C49E9}"/>
          </ac:picMkLst>
        </pc:picChg>
        <pc:cxnChg chg="add mod">
          <ac:chgData name="Patrick C Mathias" userId="1f09a1f0-1fe3-4224-a48c-12494ec224fd" providerId="ADAL" clId="{8A56BCE2-3606-B043-97FA-66B2049B7A7B}" dt="2023-03-27T05:02:00.009" v="2330" actId="14100"/>
          <ac:cxnSpMkLst>
            <pc:docMk/>
            <pc:sldMk cId="656107860" sldId="290"/>
            <ac:cxnSpMk id="16" creationId="{C7D2B14C-BE78-80BA-BBD9-4AB68E4654D5}"/>
          </ac:cxnSpMkLst>
        </pc:cxnChg>
        <pc:cxnChg chg="add mod">
          <ac:chgData name="Patrick C Mathias" userId="1f09a1f0-1fe3-4224-a48c-12494ec224fd" providerId="ADAL" clId="{8A56BCE2-3606-B043-97FA-66B2049B7A7B}" dt="2023-03-27T05:02:04.414" v="2331" actId="14100"/>
          <ac:cxnSpMkLst>
            <pc:docMk/>
            <pc:sldMk cId="656107860" sldId="290"/>
            <ac:cxnSpMk id="19" creationId="{FB0E8CD9-593F-636D-94EB-D54EC0E8E375}"/>
          </ac:cxnSpMkLst>
        </pc:cxnChg>
        <pc:cxnChg chg="add mod">
          <ac:chgData name="Patrick C Mathias" userId="1f09a1f0-1fe3-4224-a48c-12494ec224fd" providerId="ADAL" clId="{8A56BCE2-3606-B043-97FA-66B2049B7A7B}" dt="2023-03-27T05:01:51.052" v="2329" actId="14100"/>
          <ac:cxnSpMkLst>
            <pc:docMk/>
            <pc:sldMk cId="656107860" sldId="290"/>
            <ac:cxnSpMk id="21" creationId="{D8F09A5C-C302-7B8B-755D-58C4C57D3988}"/>
          </ac:cxnSpMkLst>
        </pc:cxnChg>
        <pc:cxnChg chg="add">
          <ac:chgData name="Patrick C Mathias" userId="1f09a1f0-1fe3-4224-a48c-12494ec224fd" providerId="ADAL" clId="{8A56BCE2-3606-B043-97FA-66B2049B7A7B}" dt="2023-03-27T05:02:16.510" v="2332" actId="11529"/>
          <ac:cxnSpMkLst>
            <pc:docMk/>
            <pc:sldMk cId="656107860" sldId="290"/>
            <ac:cxnSpMk id="26" creationId="{6787B6CA-F008-1920-A9D6-FDBC4D074F7A}"/>
          </ac:cxnSpMkLst>
        </pc:cxnChg>
        <pc:cxnChg chg="add">
          <ac:chgData name="Patrick C Mathias" userId="1f09a1f0-1fe3-4224-a48c-12494ec224fd" providerId="ADAL" clId="{8A56BCE2-3606-B043-97FA-66B2049B7A7B}" dt="2023-03-27T05:02:33.783" v="2333" actId="11529"/>
          <ac:cxnSpMkLst>
            <pc:docMk/>
            <pc:sldMk cId="656107860" sldId="290"/>
            <ac:cxnSpMk id="28" creationId="{32034096-4932-FBE2-74C8-FD397BBAF57C}"/>
          </ac:cxnSpMkLst>
        </pc:cxnChg>
        <pc:cxnChg chg="add">
          <ac:chgData name="Patrick C Mathias" userId="1f09a1f0-1fe3-4224-a48c-12494ec224fd" providerId="ADAL" clId="{8A56BCE2-3606-B043-97FA-66B2049B7A7B}" dt="2023-03-27T05:02:48.992" v="2334" actId="11529"/>
          <ac:cxnSpMkLst>
            <pc:docMk/>
            <pc:sldMk cId="656107860" sldId="290"/>
            <ac:cxnSpMk id="30" creationId="{D819AE12-346C-CF9B-0126-7FC246D56B13}"/>
          </ac:cxnSpMkLst>
        </pc:cxnChg>
        <pc:cxnChg chg="add mod">
          <ac:chgData name="Patrick C Mathias" userId="1f09a1f0-1fe3-4224-a48c-12494ec224fd" providerId="ADAL" clId="{8A56BCE2-3606-B043-97FA-66B2049B7A7B}" dt="2023-03-27T05:03:20.969" v="2336" actId="208"/>
          <ac:cxnSpMkLst>
            <pc:docMk/>
            <pc:sldMk cId="656107860" sldId="290"/>
            <ac:cxnSpMk id="32" creationId="{ABA68016-4CDF-C641-2782-46C9B6B4D13F}"/>
          </ac:cxnSpMkLst>
        </pc:cxnChg>
      </pc:sldChg>
      <pc:sldChg chg="modSp new mod">
        <pc:chgData name="Patrick C Mathias" userId="1f09a1f0-1fe3-4224-a48c-12494ec224fd" providerId="ADAL" clId="{8A56BCE2-3606-B043-97FA-66B2049B7A7B}" dt="2023-03-27T04:47:10.478" v="2308" actId="20577"/>
        <pc:sldMkLst>
          <pc:docMk/>
          <pc:sldMk cId="2739233444" sldId="291"/>
        </pc:sldMkLst>
        <pc:spChg chg="mod">
          <ac:chgData name="Patrick C Mathias" userId="1f09a1f0-1fe3-4224-a48c-12494ec224fd" providerId="ADAL" clId="{8A56BCE2-3606-B043-97FA-66B2049B7A7B}" dt="2023-03-27T04:44:51.064" v="2129" actId="20577"/>
          <ac:spMkLst>
            <pc:docMk/>
            <pc:sldMk cId="2739233444" sldId="291"/>
            <ac:spMk id="2" creationId="{6FBF31BC-ECC8-0BA5-CCE5-1111C77272C1}"/>
          </ac:spMkLst>
        </pc:spChg>
        <pc:spChg chg="mod">
          <ac:chgData name="Patrick C Mathias" userId="1f09a1f0-1fe3-4224-a48c-12494ec224fd" providerId="ADAL" clId="{8A56BCE2-3606-B043-97FA-66B2049B7A7B}" dt="2023-03-27T04:47:10.478" v="2308" actId="20577"/>
          <ac:spMkLst>
            <pc:docMk/>
            <pc:sldMk cId="2739233444" sldId="291"/>
            <ac:spMk id="3" creationId="{EE543623-0FC5-B8C2-6FD0-AAFFCA854C81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16T22:03:03.688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966 0,'-40'0,"8"0,24 0,-3 0,-8 0,2 0,-2 0,3 8,7-1,-4 5,-2-2,4-1,-3 1,-1 0,6-3,-9 6,8-4,-3 5,-1-5,7 3,-4-1,1 5,2-5,-2 3,3-1,-3 3,2-2,-4 1,5-6,-4 4,-1 2,0-2,-1 2,1-2,-1 1,2-1,-2 1,6-5,-4 5,-1-5,-1 1,0 1,1-4,0 3,2 1,-4-3,3 4,-6 0,7-4,41-26,-18 11,32-21,-37 25,-3-1,15-6,-10 6,11-3,-7 1,-6 0,10-6,0-1,2 0,0 2,-2 0,-2 3,3-2,0 1,-3 1,-3 1,2 1,7-1,0 1,-1 2,-5 3,-1-3,-1 3,5-4,-4 5,6 0,-2 0,1 0,1 0,-1 0,10 0,-9 0,4 0,-9 0,1 0,-2 0,5 0,-9 0,9 0,-3 0,-2 0,5 0,-8 0,4 0,1 0,-3 0,3 1,-3 2,1 0,2-1,4-2,1 0,9 0,-5 0,-3 0,-7 0,0 0,-2 0,6 4,-6-3,2 4,1-2,-4 0,4 4,-3-1,-2-2,-33 22,3-12,-25 16,10-13,-6 0,-9 2,-6 1,8-3,-9 5,9-6,-5 3,9-5,-1-1,10 0,-5 1,11-4,2-1,-12 1,12-2,-7 4,2 1,9-4,-13 3,7-3,-4 2,-1-1,-2 1,10-3,-1 1,7-4,0 3,1 1,-1 0,1-1,-1-1,0-1,3-1,1 1,-2 2,3-2,-2 1,1 1,-1-1,0-1,-2-2,-7-4,3 2,-5 3,9 1,2 0,3-1,-4-3,56 1,-22-3,64 5,-44-1,12 5,10 3,-16-3,22 4,-13-3,-10-1,5 0,-13-2,-4 0,6 2,-9-1,2 1,-5-1,-2 0,1 0,-1-3,-6-1,-4-1,9-1,-8 1,7-2,-7 1,0 1,5 0,-1 0,2-3,-6 0,5 0,-4 0,1 0,1 0,-2 0,2 4,-1-3,-3 4,2 0,0-1,6 4,-4-3,2 1,-6-3,1 0,0 0,2 2,1 2,-1-1,3 2,0-2,-1-1,-2 0,-1 0,-1 0,0-1,10 3,-8-4,7 1,-8-2,-1 1,2 0,1 3,0-4,-2 3,2-1,-5 0,9 3,-8-1,-54-2,23-1,-46-2,27-1,9 0,-58 0,30 0,3 0,-1 0,-17 0,4 0,-8 0,22 0,-26 2,25 1,-20 8,12 3,9 0,3 0,15-4,-6 4,-23 7,15-5,-13 5,23-7,2-2,3-2,2 0,2 0,3 0,2-1,0 0,0 1,-1-1,0 1,3-3,-2 0,5-1,-2 2,2 1,3-2,4-2,-2 1,57-1,-32 0,60-1,-45-4,10 0,3 0,-4 0,22 0,-17 0,9 0,-6 0,-4 0,11 0,3 0,23 0,7 0,-7 0,-9 0,-23 0,-3 0,-6 0,1 0,-1 0,9 0,1 0,-2 2,-3 2,-3-1,-2 1,-2-1,-3 0,-3 3,0 0,-3-2,2 0,-6-1,3 2,-5 1,-2-2,1 0,-3-1,3-1,-2 8,0-8,2 6,0-6,-1 1,7-1,-8 2,5-2,-1 1,-6 0,8 1,-4-2,5 1,-7 0,8 0,-12-1,11 5,-2 0,-2 1,6 2,-3-2,0 1,-1-1,-1 3,-7-5,3 4,0 0,-4-4,-44 3,21-7,-33 1,37-3,2 0,-16 4,9-1,-11 4,10-1,1 0,-4 0,-5 1,0-1,-10 3,-5 0,-2 1,-26 6,22-7,-15 4,9-4,6-1,-16 3,16-4,5 0,2 0,2 0,-10 0,0 1,3-1,4 0,3-1,1 1,2 0,-3 1,7-1,-5 2,3-3,1 0,2-1,7 0,6 1,-3-3,5 1,-6 2,5 0,-1-1,-3 4,2-3,2 3,-2 0,4 0,-8 3,-1 0,2-2,2-3,6-1,-6 0,-1-1,0 0,2 0,-1 3,4-2,-9-1,8 2,-2-6,-1 3,1 0,-2-3,-5 3,4-2,-13 4,4 0,0 0,-5 1,15-5,-7 3,12-5,-3 2,-3 1,5 0,-6-1,65-2,-23 0,44 0,-27 0,7 0,5 0,0 0,12 0,-5 0,4 0,-5 0,-18 0,13 0,-13 0,6 0,-16 0,1 0,-1 0,0 0,-2 0,3 0,8 2,-1 1,11 1,-2-1,2-1,-3-2,-7 1,-5 3,1 0,-1-1,-2-2,-2-1,-3 2,-2 1,1 1,-1-1,-2-1,-2 1,-4 1,-4-2,3 3,2-3,-3 5,3-4,-5 4,2-5,3 2,-4-3,1 2,1 0,-4 3,6-5,-4 7,2-7,-2 7,3-7,-3 4,2-1,-2-1,-55 8,25-6,-47 5,28 0,6-3,-19 4,8-5,-13 2,-27 8,28-2,-18 4,36-8,-11 0,-7-1,-11 3,10-2,5 0,19-4,-2 1,1-1,-2-1,3-2,6-3,-4 2,4 1,-7 0,0 0,1 1,3-1,7 0,7-1,-5-2,4 4,-4-3,2 7,3-1,0 2,-2 5,-1-4,5-1,-8 1,9-5,-9 1,2 1,1-2,-2 0,4-1,-5 4,6-4,-9 6,11-7,-9 4,4-4,0 1,67 0,-22-3,47 2,-27-3,-18 0,41 5,-31-2,28 4,-34-3,6 2,-12 1,21 3,-13-2,20 2,-21-7,8 3,15 5,-21-3,16 5,-30-6,1 0,1 1,-4-1,-3 0,-6-1,-2-2,8 2,-7-2,7 3,-7-3,2 0,2-1,-55 0,24-1,-55-2,44 0,-9 0,0 0,-2 0,-4 0,10 0,-3 0,2 0,-1 0,-7 0,17 0,-2 0,12 0,-2 0,-3 0,1 0,-1 0,2 0,1 0,-4 0,2 3,1-1,1 5,0-5,-1 6,0-7,-2 3,3 0,-1 1,-1 6,7-3,-8 0,7 1,4 4,14 5,0-5,15 2,-11-10,6 5,-2-4,-1-1,-1-2,4 4,-5-1,6 2,-5-3,0 1,3-2,-5 0,8 2,-8-1,8 1,-8-2,4-1,2 5,-6-5,8 4,-4-4,1 0,-1 0,1 1,-2-3,0 4,2-2,-2-1,3 7,-3-3,-2 3,-2 0,1-2,2 2,0 0,-4 0,6-2,-5 0,-46-26,20 12,-41-17,29 14,7 3,-36-15,31 12,-35-13,28 14,2-1,5 2,11 5,-3-1,1 1,-2 0,2 0,0 0,-1 0,0 0,0 1,3 2,-7 0,10 0,-6 0,1 0,4 0,-7 0,4 0,0 0,-3 0,3 0,-1 0,0 0,3 0,-6 0,6 0,-7 0,5 0,-1 0,-1 0,5 0,49-2,-23-4,58-1,-51 1,12 2,-7 0,-7 2,15-4,-7 2,-1-1,-5 0,-10 2,4 0,2 3,4-2,-2-1,-3 0,-1 0,-1 3,4 0,-4 0,6 0,-8 0,5 0,3 0,-5 0,7 0,-8 0,0 0,7 0,-4 0,2 0,-5 0,0 0,13 0,-5 0,9 0,-11 0,0 0,-1 0,-3 0,2 0,0 0,-2 0,1 0,-2 0,3 0,-2 0,0 0,-1 0,1 0,2 0,-3 0,1 0,2 0,-4 0,5 0,-6 0,2 0,4 0,-7 0,6 0,-3 0,0 0,3 0,-3 0,2 0,-3 0,-51-14,26 9,-42-12,31 9,5 3,-26-7,13 4,-24-7,15 4,-13 0,-5 1,13 3,-6-1,20 1,0 0,-1 0,1 1,3 1,2 2,-1 0,0 0,3-1,2 1,4 0,4 1,-2-2,-3 1,-1 0,-6-1,-1-1,-9 0,-4 2,0-2,5 1,12 1,5 0,6 3,-7 0,3-3,-5 1,7-2,-4 4,-1 0,-1 0,-1 0,2 0,2 0,1 0,-1 0,3 0,-4 0,-3 0,6 0,-4 0,-1 0,3-3,-2 1,4-1,0 1,-3 2,-1 0,2 0,-1 0,0 0,2 0,-3-4,59 8,-8-1,29 7,-23 0,-1 1,-10-3,39 13,-39-14,18 6,-31-11,-1 1,1 2,2 2,-2-1,3-1,-2 0,2 2,3 1,-3 1,-5-1,5-2,-9 1,10 1,-6 0,0-1,2 3,-5-3,8 7,-9-7,10 2,-7-2,-1-1,6 4,-8-3,7 1,-3 4,-2-6,3 7,-4-5,1 5,1-2,-3 2,1-3,-1 3,2-1,-1 0,2 1,-2-2,1-1,-1 2,1-2,-1 4,2-2,-3-1,3 2,-3-4,3 4,-1-4,-1 1,5 1,-5-1,1 2,-47-6,17 0,-32-6,26 0,-1-3,-4 0,0-3,3 1,10 0,2 0,0 2,-7 0,4 3,0-2,6-1,-1 0,-6 1,2 2,-1 0,3-5,1 4,-3-3,2 4,-1 0,1 0,-1 0,1 0,-2 0,2 0,-1 0,0-2,1-1,0 1,53 8,-30-3,46 6,-45-9,3 2,8 4,-4-1,5 0,-9 0,1 0,1 0,3 4,-4-5,7 4,-11-4,9 3,-5 0,0-2,4 3,-3-5,-1 4,4 0,-6 1,4 1,-4-1,4-2,0-1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6C5D1C-4D30-D040-981D-ADC84069D476}" type="datetimeFigureOut">
              <a:rPr lang="en-US" smtClean="0"/>
              <a:t>3/26/23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16728D-1909-834F-AB46-23A25BB0D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630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is a database different from a collection of files?</a:t>
            </a:r>
          </a:p>
          <a:p>
            <a:r>
              <a:rPr lang="en-US" dirty="0"/>
              <a:t>Utility of DB vs. one giant data frame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16728D-1909-834F-AB46-23A25BB0D04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10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2EC13A1-1549-2841-A2F9-7A3ECC40B2F9}" type="datetimeFigureOut">
              <a:rPr lang="en-US" smtClean="0"/>
              <a:t>3/20/23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7A0FD-B524-7A4F-8DAC-2DEA021D96F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3750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C13A1-1549-2841-A2F9-7A3ECC40B2F9}" type="datetimeFigureOut">
              <a:rPr lang="en-US" smtClean="0"/>
              <a:t>3/20/23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7A0FD-B524-7A4F-8DAC-2DEA021D9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153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C13A1-1549-2841-A2F9-7A3ECC40B2F9}" type="datetimeFigureOut">
              <a:rPr lang="en-US" smtClean="0"/>
              <a:t>3/20/23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7A0FD-B524-7A4F-8DAC-2DEA021D96F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2518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 baseline="0"/>
            </a:lvl1pPr>
            <a:lvl2pPr>
              <a:defRPr sz="2400" baseline="0"/>
            </a:lvl2pPr>
            <a:lvl3pPr>
              <a:defRPr sz="2000" baseline="0"/>
            </a:lvl3pPr>
            <a:lvl4pPr>
              <a:defRPr sz="1600" baseline="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C13A1-1549-2841-A2F9-7A3ECC40B2F9}" type="datetimeFigureOut">
              <a:rPr lang="en-US" smtClean="0"/>
              <a:t>3/20/23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7A0FD-B524-7A4F-8DAC-2DEA021D9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531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C13A1-1549-2841-A2F9-7A3ECC40B2F9}" type="datetimeFigureOut">
              <a:rPr lang="en-US" smtClean="0"/>
              <a:t>3/20/23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7A0FD-B524-7A4F-8DAC-2DEA021D96F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277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C13A1-1549-2841-A2F9-7A3ECC40B2F9}" type="datetimeFigureOut">
              <a:rPr lang="en-US" smtClean="0"/>
              <a:t>3/20/23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7A0FD-B524-7A4F-8DAC-2DEA021D9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29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C13A1-1549-2841-A2F9-7A3ECC40B2F9}" type="datetimeFigureOut">
              <a:rPr lang="en-US" smtClean="0"/>
              <a:t>3/20/23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7A0FD-B524-7A4F-8DAC-2DEA021D9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441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C13A1-1549-2841-A2F9-7A3ECC40B2F9}" type="datetimeFigureOut">
              <a:rPr lang="en-US" smtClean="0"/>
              <a:t>3/20/23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7A0FD-B524-7A4F-8DAC-2DEA021D9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220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C13A1-1549-2841-A2F9-7A3ECC40B2F9}" type="datetimeFigureOut">
              <a:rPr lang="en-US" smtClean="0"/>
              <a:t>3/20/23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7A0FD-B524-7A4F-8DAC-2DEA021D9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915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C13A1-1549-2841-A2F9-7A3ECC40B2F9}" type="datetimeFigureOut">
              <a:rPr lang="en-US" smtClean="0"/>
              <a:t>3/20/23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7A0FD-B524-7A4F-8DAC-2DEA021D9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5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C13A1-1549-2841-A2F9-7A3ECC40B2F9}" type="datetimeFigureOut">
              <a:rPr lang="en-US" smtClean="0"/>
              <a:t>3/20/23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7A0FD-B524-7A4F-8DAC-2DEA021D96F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282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2EC13A1-1549-2841-A2F9-7A3ECC40B2F9}" type="datetimeFigureOut">
              <a:rPr lang="en-US" smtClean="0"/>
              <a:t>3/20/23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867A0FD-B524-7A4F-8DAC-2DEA021D96F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5418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dx.org/course/databases-5-sq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B8A9D-BED6-2129-EB27-F01ABDCBF9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Databases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771F5B-764A-600D-CC1A-640890979B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99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B5C37-5BF7-2A3E-1549-72AA904ED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Relational Databases for data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EF4A1-4486-7643-FDCD-0625AACB4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Built-in rules and decisions for maintaining integrity of data</a:t>
            </a:r>
          </a:p>
          <a:p>
            <a:r>
              <a:rPr lang="en-US" dirty="0"/>
              <a:t>Understanding of native data format may not be required – common syntax for structured query language (SQL)</a:t>
            </a:r>
          </a:p>
          <a:p>
            <a:r>
              <a:rPr lang="en-US" dirty="0"/>
              <a:t>Higher performance for bulk data access </a:t>
            </a:r>
          </a:p>
          <a:p>
            <a:r>
              <a:rPr lang="en-US" dirty="0"/>
              <a:t>Wide variety of tools for accessing and analyzing data in relational DBs</a:t>
            </a:r>
          </a:p>
          <a:p>
            <a:r>
              <a:rPr lang="en-US" dirty="0"/>
              <a:t>Tools and expertise also broadly available for data management (data marts/warehouses/lakes)</a:t>
            </a:r>
          </a:p>
        </p:txBody>
      </p:sp>
    </p:spTree>
    <p:extLst>
      <p:ext uri="{BB962C8B-B14F-4D97-AF65-F5344CB8AC3E}">
        <p14:creationId xmlns:p14="http://schemas.microsoft.com/office/powerpoint/2010/main" val="3354018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EA07D-DFE2-C8AB-1CF7-0B0CA5050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Vocabulary: Tables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AFAAA0-867F-EDE8-51AB-EA41F77EE5BF}"/>
              </a:ext>
            </a:extLst>
          </p:cNvPr>
          <p:cNvSpPr txBox="1"/>
          <p:nvPr/>
        </p:nvSpPr>
        <p:spPr>
          <a:xfrm>
            <a:off x="3275142" y="6068888"/>
            <a:ext cx="5218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Batch Table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28533454-EBA5-97B6-C430-190CF860FB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7032154"/>
              </p:ext>
            </p:extLst>
          </p:nvPr>
        </p:nvGraphicFramePr>
        <p:xfrm>
          <a:off x="75372" y="2690352"/>
          <a:ext cx="11970854" cy="2773015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711691">
                  <a:extLst>
                    <a:ext uri="{9D8B030D-6E8A-4147-A177-3AD203B41FA5}">
                      <a16:colId xmlns:a16="http://schemas.microsoft.com/office/drawing/2014/main" val="1404292795"/>
                    </a:ext>
                  </a:extLst>
                </a:gridCol>
                <a:gridCol w="1011936">
                  <a:extLst>
                    <a:ext uri="{9D8B030D-6E8A-4147-A177-3AD203B41FA5}">
                      <a16:colId xmlns:a16="http://schemas.microsoft.com/office/drawing/2014/main" val="4198700026"/>
                    </a:ext>
                  </a:extLst>
                </a:gridCol>
                <a:gridCol w="978576">
                  <a:extLst>
                    <a:ext uri="{9D8B030D-6E8A-4147-A177-3AD203B41FA5}">
                      <a16:colId xmlns:a16="http://schemas.microsoft.com/office/drawing/2014/main" val="2472988481"/>
                    </a:ext>
                  </a:extLst>
                </a:gridCol>
                <a:gridCol w="959115">
                  <a:extLst>
                    <a:ext uri="{9D8B030D-6E8A-4147-A177-3AD203B41FA5}">
                      <a16:colId xmlns:a16="http://schemas.microsoft.com/office/drawing/2014/main" val="714482512"/>
                    </a:ext>
                  </a:extLst>
                </a:gridCol>
                <a:gridCol w="1159278">
                  <a:extLst>
                    <a:ext uri="{9D8B030D-6E8A-4147-A177-3AD203B41FA5}">
                      <a16:colId xmlns:a16="http://schemas.microsoft.com/office/drawing/2014/main" val="1283496853"/>
                    </a:ext>
                  </a:extLst>
                </a:gridCol>
                <a:gridCol w="871212">
                  <a:extLst>
                    <a:ext uri="{9D8B030D-6E8A-4147-A177-3AD203B41FA5}">
                      <a16:colId xmlns:a16="http://schemas.microsoft.com/office/drawing/2014/main" val="1120241094"/>
                    </a:ext>
                  </a:extLst>
                </a:gridCol>
                <a:gridCol w="748748">
                  <a:extLst>
                    <a:ext uri="{9D8B030D-6E8A-4147-A177-3AD203B41FA5}">
                      <a16:colId xmlns:a16="http://schemas.microsoft.com/office/drawing/2014/main" val="3674546451"/>
                    </a:ext>
                  </a:extLst>
                </a:gridCol>
                <a:gridCol w="983974">
                  <a:extLst>
                    <a:ext uri="{9D8B030D-6E8A-4147-A177-3AD203B41FA5}">
                      <a16:colId xmlns:a16="http://schemas.microsoft.com/office/drawing/2014/main" val="3074555716"/>
                    </a:ext>
                  </a:extLst>
                </a:gridCol>
                <a:gridCol w="1555474">
                  <a:extLst>
                    <a:ext uri="{9D8B030D-6E8A-4147-A177-3AD203B41FA5}">
                      <a16:colId xmlns:a16="http://schemas.microsoft.com/office/drawing/2014/main" val="2371186735"/>
                    </a:ext>
                  </a:extLst>
                </a:gridCol>
                <a:gridCol w="1350894">
                  <a:extLst>
                    <a:ext uri="{9D8B030D-6E8A-4147-A177-3AD203B41FA5}">
                      <a16:colId xmlns:a16="http://schemas.microsoft.com/office/drawing/2014/main" val="3323622244"/>
                    </a:ext>
                  </a:extLst>
                </a:gridCol>
                <a:gridCol w="1639956">
                  <a:extLst>
                    <a:ext uri="{9D8B030D-6E8A-4147-A177-3AD203B41FA5}">
                      <a16:colId xmlns:a16="http://schemas.microsoft.com/office/drawing/2014/main" val="540513166"/>
                    </a:ext>
                  </a:extLst>
                </a:gridCol>
              </a:tblGrid>
              <a:tr h="39614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batchName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instrumentName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compoundName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calibrationSlope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calibrationIntercept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calibrationR2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batchPassed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reviewerName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batchCollectedTimestamp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reviewStartTimestamp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reviewCompleteTimestamp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4626355"/>
                  </a:ext>
                </a:extLst>
              </a:tr>
              <a:tr h="39614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b593231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happy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morphine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0.007069799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-9.49E-06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0.99678318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TRUE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Xavier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2/6/17 21:10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2/7/17 9:45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2/7/17 10:10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9821007"/>
                  </a:ext>
                </a:extLst>
              </a:tr>
              <a:tr h="39614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b593231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happy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hydromorphone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0.007084087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3.84E-05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0.985821867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TRUE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Xavier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2/6/17 21:10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2/7/17 9:45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2/7/17 10:10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6833867"/>
                  </a:ext>
                </a:extLst>
              </a:tr>
              <a:tr h="39614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b593231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happy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oxymorphone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0.007420291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-3.28E-05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0.996172223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TRUE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Xavier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2/6/17 21:10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2/7/17 9:45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2/7/17 10:10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7815271"/>
                  </a:ext>
                </a:extLst>
              </a:tr>
              <a:tr h="39614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b593231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happy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codeine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0.006790768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-4.49E-05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0.98150435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TRUE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Xavier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2/6/17 21:10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2/7/17 9:45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2/7/17 10:10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8827957"/>
                  </a:ext>
                </a:extLst>
              </a:tr>
              <a:tr h="39614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b593231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happy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hydrocodone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0.007458148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-3.35E-05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0.989524304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TRUE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Xavier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2/6/17 21:10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2/7/17 9:45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2/7/17 10:10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366673"/>
                  </a:ext>
                </a:extLst>
              </a:tr>
              <a:tr h="39614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b593231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happy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oxycodone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0.007035611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-3.54E-05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0.994844927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TRUE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Xavier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2/6/17 21:10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2/7/17 9:45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2/7/17 10:10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31867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7058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EA07D-DFE2-C8AB-1CF7-0B0CA5050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Vocabulary: Tables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B1FB8E2-6393-031C-0297-BD474DA92D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6267014"/>
              </p:ext>
            </p:extLst>
          </p:nvPr>
        </p:nvGraphicFramePr>
        <p:xfrm>
          <a:off x="998882" y="2233918"/>
          <a:ext cx="10194236" cy="34809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4889">
                  <a:extLst>
                    <a:ext uri="{9D8B030D-6E8A-4147-A177-3AD203B41FA5}">
                      <a16:colId xmlns:a16="http://schemas.microsoft.com/office/drawing/2014/main" val="398233549"/>
                    </a:ext>
                  </a:extLst>
                </a:gridCol>
                <a:gridCol w="904461">
                  <a:extLst>
                    <a:ext uri="{9D8B030D-6E8A-4147-A177-3AD203B41FA5}">
                      <a16:colId xmlns:a16="http://schemas.microsoft.com/office/drawing/2014/main" val="4286499872"/>
                    </a:ext>
                  </a:extLst>
                </a:gridCol>
                <a:gridCol w="1093304">
                  <a:extLst>
                    <a:ext uri="{9D8B030D-6E8A-4147-A177-3AD203B41FA5}">
                      <a16:colId xmlns:a16="http://schemas.microsoft.com/office/drawing/2014/main" val="2107444669"/>
                    </a:ext>
                  </a:extLst>
                </a:gridCol>
                <a:gridCol w="824948">
                  <a:extLst>
                    <a:ext uri="{9D8B030D-6E8A-4147-A177-3AD203B41FA5}">
                      <a16:colId xmlns:a16="http://schemas.microsoft.com/office/drawing/2014/main" val="1833389370"/>
                    </a:ext>
                  </a:extLst>
                </a:gridCol>
                <a:gridCol w="884583">
                  <a:extLst>
                    <a:ext uri="{9D8B030D-6E8A-4147-A177-3AD203B41FA5}">
                      <a16:colId xmlns:a16="http://schemas.microsoft.com/office/drawing/2014/main" val="3055462981"/>
                    </a:ext>
                  </a:extLst>
                </a:gridCol>
                <a:gridCol w="1093304">
                  <a:extLst>
                    <a:ext uri="{9D8B030D-6E8A-4147-A177-3AD203B41FA5}">
                      <a16:colId xmlns:a16="http://schemas.microsoft.com/office/drawing/2014/main" val="1214415496"/>
                    </a:ext>
                  </a:extLst>
                </a:gridCol>
                <a:gridCol w="1033670">
                  <a:extLst>
                    <a:ext uri="{9D8B030D-6E8A-4147-A177-3AD203B41FA5}">
                      <a16:colId xmlns:a16="http://schemas.microsoft.com/office/drawing/2014/main" val="2975362219"/>
                    </a:ext>
                  </a:extLst>
                </a:gridCol>
                <a:gridCol w="1510748">
                  <a:extLst>
                    <a:ext uri="{9D8B030D-6E8A-4147-A177-3AD203B41FA5}">
                      <a16:colId xmlns:a16="http://schemas.microsoft.com/office/drawing/2014/main" val="62987492"/>
                    </a:ext>
                  </a:extLst>
                </a:gridCol>
                <a:gridCol w="993913">
                  <a:extLst>
                    <a:ext uri="{9D8B030D-6E8A-4147-A177-3AD203B41FA5}">
                      <a16:colId xmlns:a16="http://schemas.microsoft.com/office/drawing/2014/main" val="2873511465"/>
                    </a:ext>
                  </a:extLst>
                </a:gridCol>
                <a:gridCol w="1020416">
                  <a:extLst>
                    <a:ext uri="{9D8B030D-6E8A-4147-A177-3AD203B41FA5}">
                      <a16:colId xmlns:a16="http://schemas.microsoft.com/office/drawing/2014/main" val="302318555"/>
                    </a:ext>
                  </a:extLst>
                </a:gridCol>
              </a:tblGrid>
              <a:tr h="37302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err="1">
                          <a:effectLst/>
                        </a:rPr>
                        <a:t>batchName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err="1">
                          <a:effectLst/>
                        </a:rPr>
                        <a:t>sampleName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err="1">
                          <a:effectLst/>
                        </a:rPr>
                        <a:t>compoundName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err="1">
                          <a:effectLst/>
                        </a:rPr>
                        <a:t>ionRatio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response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concentration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err="1">
                          <a:effectLst/>
                        </a:rPr>
                        <a:t>sampleType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err="1">
                          <a:effectLst/>
                        </a:rPr>
                        <a:t>expectedConcentration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err="1">
                          <a:effectLst/>
                        </a:rPr>
                        <a:t>usedForCurve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err="1">
                          <a:effectLst/>
                        </a:rPr>
                        <a:t>samplePassed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8791000"/>
                  </a:ext>
                </a:extLst>
              </a:tr>
              <a:tr h="20197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b593231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s231002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morphine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standard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TRUE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TRUE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4974094"/>
                  </a:ext>
                </a:extLst>
              </a:tr>
              <a:tr h="37302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b593231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s231002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hydromorphone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standard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TRUE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FALSE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0936682"/>
                  </a:ext>
                </a:extLst>
              </a:tr>
              <a:tr h="37302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b593231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s231002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oxymorphone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standard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TRUE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TRUE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0808476"/>
                  </a:ext>
                </a:extLst>
              </a:tr>
              <a:tr h="20197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b593231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s231002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codeine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standard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TRUE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TRUE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1215517"/>
                  </a:ext>
                </a:extLst>
              </a:tr>
              <a:tr h="20197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b593231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s231002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hydrocodone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standard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TRUE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TRUE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5422639"/>
                  </a:ext>
                </a:extLst>
              </a:tr>
              <a:tr h="20197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b593231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s231002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oxycodone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standard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TRUE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TRUE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3151728"/>
                  </a:ext>
                </a:extLst>
              </a:tr>
              <a:tr h="20197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b593231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s231003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morphine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1.28313295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0.13735299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19.4294737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standard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20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TRUE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TRUE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8757019"/>
                  </a:ext>
                </a:extLst>
              </a:tr>
              <a:tr h="37302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b593231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s231003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hydromorphone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1.23216182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0.1496098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21.1137199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standard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TRUE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TRUE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841437"/>
                  </a:ext>
                </a:extLst>
              </a:tr>
              <a:tr h="37302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b593231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s231003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oxymorphone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1.18908368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0.13051132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17.5928554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standard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20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TRUE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TRUE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8456419"/>
                  </a:ext>
                </a:extLst>
              </a:tr>
              <a:tr h="20197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b593231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s231003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codeine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1.21151951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0.11646534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17.1571545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standard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TRUE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TRUE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8419158"/>
                  </a:ext>
                </a:extLst>
              </a:tr>
              <a:tr h="20197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b593231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s231003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hydrocodone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1.13819676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0.13189799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17.6895806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standard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TRUE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TRUE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9188512"/>
                  </a:ext>
                </a:extLst>
              </a:tr>
              <a:tr h="20197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b593231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s231003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oxycodone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1.26800174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0.13123521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18.6580284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standard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TRUE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TRUE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962404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DAFAAA0-867F-EDE8-51AB-EA41F77EE5BF}"/>
              </a:ext>
            </a:extLst>
          </p:cNvPr>
          <p:cNvSpPr txBox="1"/>
          <p:nvPr/>
        </p:nvSpPr>
        <p:spPr>
          <a:xfrm>
            <a:off x="3275142" y="6068888"/>
            <a:ext cx="5218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Sample Table</a:t>
            </a:r>
          </a:p>
        </p:txBody>
      </p:sp>
    </p:spTree>
    <p:extLst>
      <p:ext uri="{BB962C8B-B14F-4D97-AF65-F5344CB8AC3E}">
        <p14:creationId xmlns:p14="http://schemas.microsoft.com/office/powerpoint/2010/main" val="37165166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B926C-E395-3B2C-96BC-00B9C6126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Vocabulary: Tables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C4EE2BA-92E8-37F0-527D-6875305145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7922505"/>
              </p:ext>
            </p:extLst>
          </p:nvPr>
        </p:nvGraphicFramePr>
        <p:xfrm>
          <a:off x="2681909" y="2084832"/>
          <a:ext cx="6828182" cy="40227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5252">
                  <a:extLst>
                    <a:ext uri="{9D8B030D-6E8A-4147-A177-3AD203B41FA5}">
                      <a16:colId xmlns:a16="http://schemas.microsoft.com/office/drawing/2014/main" val="2000760616"/>
                    </a:ext>
                  </a:extLst>
                </a:gridCol>
                <a:gridCol w="894521">
                  <a:extLst>
                    <a:ext uri="{9D8B030D-6E8A-4147-A177-3AD203B41FA5}">
                      <a16:colId xmlns:a16="http://schemas.microsoft.com/office/drawing/2014/main" val="3204987628"/>
                    </a:ext>
                  </a:extLst>
                </a:gridCol>
                <a:gridCol w="1063487">
                  <a:extLst>
                    <a:ext uri="{9D8B030D-6E8A-4147-A177-3AD203B41FA5}">
                      <a16:colId xmlns:a16="http://schemas.microsoft.com/office/drawing/2014/main" val="2718342708"/>
                    </a:ext>
                  </a:extLst>
                </a:gridCol>
                <a:gridCol w="1282148">
                  <a:extLst>
                    <a:ext uri="{9D8B030D-6E8A-4147-A177-3AD203B41FA5}">
                      <a16:colId xmlns:a16="http://schemas.microsoft.com/office/drawing/2014/main" val="2662414354"/>
                    </a:ext>
                  </a:extLst>
                </a:gridCol>
                <a:gridCol w="775252">
                  <a:extLst>
                    <a:ext uri="{9D8B030D-6E8A-4147-A177-3AD203B41FA5}">
                      <a16:colId xmlns:a16="http://schemas.microsoft.com/office/drawing/2014/main" val="1505067535"/>
                    </a:ext>
                  </a:extLst>
                </a:gridCol>
                <a:gridCol w="834887">
                  <a:extLst>
                    <a:ext uri="{9D8B030D-6E8A-4147-A177-3AD203B41FA5}">
                      <a16:colId xmlns:a16="http://schemas.microsoft.com/office/drawing/2014/main" val="760412562"/>
                    </a:ext>
                  </a:extLst>
                </a:gridCol>
                <a:gridCol w="1202635">
                  <a:extLst>
                    <a:ext uri="{9D8B030D-6E8A-4147-A177-3AD203B41FA5}">
                      <a16:colId xmlns:a16="http://schemas.microsoft.com/office/drawing/2014/main" val="2425754420"/>
                    </a:ext>
                  </a:extLst>
                </a:gridCol>
              </a:tblGrid>
              <a:tr h="32842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effectLst/>
                        </a:rPr>
                        <a:t>batchName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6" marR="8336" marT="83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effectLst/>
                        </a:rPr>
                        <a:t>sampleName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6" marR="8336" marT="83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effectLst/>
                        </a:rPr>
                        <a:t>compoundName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6" marR="8336" marT="83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effectLst/>
                        </a:rPr>
                        <a:t>chromatogramName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6" marR="8336" marT="83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effectLst/>
                        </a:rPr>
                        <a:t>peakArea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6" marR="8336" marT="83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effectLst/>
                        </a:rPr>
                        <a:t>peakQuality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6" marR="8336" marT="83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effectLst/>
                        </a:rPr>
                        <a:t>manuallyModified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6" marR="8336" marT="83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0216462"/>
                  </a:ext>
                </a:extLst>
              </a:tr>
              <a:tr h="1778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b593231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6" marR="8336" marT="83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s231002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6" marR="8336" marT="83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codeine-d6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6" marR="8336" marT="83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quant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6" marR="8336" marT="83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101210.769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6" marR="8336" marT="83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6" marR="8336" marT="83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FALSE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6" marR="8336" marT="83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6171048"/>
                  </a:ext>
                </a:extLst>
              </a:tr>
              <a:tr h="1778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b593231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6" marR="8336" marT="83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s231002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6" marR="8336" marT="83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codeine-d6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6" marR="8336" marT="83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qual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6" marR="8336" marT="83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72830.159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6" marR="8336" marT="83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6" marR="8336" marT="83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TRUE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6" marR="8336" marT="83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0618242"/>
                  </a:ext>
                </a:extLst>
              </a:tr>
              <a:tr h="32842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b593231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6" marR="8336" marT="83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s231002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6" marR="8336" marT="83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hydrocodone-d3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6" marR="8336" marT="83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quant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6" marR="8336" marT="83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96368.0518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6" marR="8336" marT="83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6" marR="8336" marT="83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FALSE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6" marR="8336" marT="83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6463606"/>
                  </a:ext>
                </a:extLst>
              </a:tr>
              <a:tr h="32842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b593231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6" marR="8336" marT="83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s231002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6" marR="8336" marT="83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hydrocodone-d3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6" marR="8336" marT="83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qual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6" marR="8336" marT="83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63067.9334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6" marR="8336" marT="83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6" marR="8336" marT="83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FALSE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6" marR="8336" marT="83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1024078"/>
                  </a:ext>
                </a:extLst>
              </a:tr>
              <a:tr h="32842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b593231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6" marR="8336" marT="83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s231002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6" marR="8336" marT="83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oxycodone-d3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6" marR="8336" marT="83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quant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6" marR="8336" marT="83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101027.426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6" marR="8336" marT="83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6" marR="8336" marT="83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FALSE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6" marR="8336" marT="83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6740327"/>
                  </a:ext>
                </a:extLst>
              </a:tr>
              <a:tr h="32842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b593231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6" marR="8336" marT="83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s231002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6" marR="8336" marT="83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oxycodone-d3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6" marR="8336" marT="83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qual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6" marR="8336" marT="83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65133.7409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6" marR="8336" marT="83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6" marR="8336" marT="83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FALSE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6" marR="8336" marT="83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373277"/>
                  </a:ext>
                </a:extLst>
              </a:tr>
              <a:tr h="1778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b593231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6" marR="8336" marT="83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s231003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6" marR="8336" marT="83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morphine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6" marR="8336" marT="83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quant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6" marR="8336" marT="83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13820.4365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6" marR="8336" marT="83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6" marR="8336" marT="83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FALSE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6" marR="8336" marT="83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410287"/>
                  </a:ext>
                </a:extLst>
              </a:tr>
              <a:tr h="1778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b593231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6" marR="8336" marT="83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s231003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6" marR="8336" marT="83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morphine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6" marR="8336" marT="83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qual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6" marR="8336" marT="83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10770.8531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6" marR="8336" marT="83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6" marR="8336" marT="83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FALSE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6" marR="8336" marT="83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7753782"/>
                  </a:ext>
                </a:extLst>
              </a:tr>
              <a:tr h="32842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b593231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6" marR="8336" marT="83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s231003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6" marR="8336" marT="83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hydromorphone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6" marR="8336" marT="83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quant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6" marR="8336" marT="83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14710.7105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6" marR="8336" marT="83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6" marR="8336" marT="83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FALSE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6" marR="8336" marT="83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3980273"/>
                  </a:ext>
                </a:extLst>
              </a:tr>
              <a:tr h="32842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b593231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6" marR="8336" marT="83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s231003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6" marR="8336" marT="83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hydromorphone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6" marR="8336" marT="83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qual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6" marR="8336" marT="83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11938.9436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6" marR="8336" marT="83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6" marR="8336" marT="83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FALSE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6" marR="8336" marT="83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6349869"/>
                  </a:ext>
                </a:extLst>
              </a:tr>
              <a:tr h="32842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b593231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6" marR="8336" marT="83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s231003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6" marR="8336" marT="83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oxymorphone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6" marR="8336" marT="83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quant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6" marR="8336" marT="83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13084.7389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6" marR="8336" marT="83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6" marR="8336" marT="83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FALSE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6" marR="8336" marT="83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0287155"/>
                  </a:ext>
                </a:extLst>
              </a:tr>
              <a:tr h="32842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b593231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6" marR="8336" marT="83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s231003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6" marR="8336" marT="83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oxymorphone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6" marR="8336" marT="83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qual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6" marR="8336" marT="83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11004.0522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6" marR="8336" marT="83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6" marR="8336" marT="83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FALSE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6" marR="8336" marT="83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0536497"/>
                  </a:ext>
                </a:extLst>
              </a:tr>
              <a:tr h="1778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b593231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6" marR="8336" marT="83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s231003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6" marR="8336" marT="83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codeine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6" marR="8336" marT="83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quant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6" marR="8336" marT="83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12129.006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6" marR="8336" marT="83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6" marR="8336" marT="83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FALSE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6" marR="8336" marT="83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8690735"/>
                  </a:ext>
                </a:extLst>
              </a:tr>
              <a:tr h="1778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b593231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6" marR="8336" marT="83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s231003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6" marR="8336" marT="83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codeine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6" marR="8336" marT="83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qual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6" marR="8336" marT="83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10011.3997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6" marR="8336" marT="83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6" marR="8336" marT="83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FALSE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6" marR="8336" marT="83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156351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36227A1-AD22-CE70-CF75-5A679D580429}"/>
              </a:ext>
            </a:extLst>
          </p:cNvPr>
          <p:cNvSpPr txBox="1"/>
          <p:nvPr/>
        </p:nvSpPr>
        <p:spPr>
          <a:xfrm>
            <a:off x="3275142" y="6107562"/>
            <a:ext cx="5218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Peak Table</a:t>
            </a:r>
          </a:p>
        </p:txBody>
      </p:sp>
    </p:spTree>
    <p:extLst>
      <p:ext uri="{BB962C8B-B14F-4D97-AF65-F5344CB8AC3E}">
        <p14:creationId xmlns:p14="http://schemas.microsoft.com/office/powerpoint/2010/main" val="3973946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EA07D-DFE2-C8AB-1CF7-0B0CA5050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Vocabulary: Rows and Columns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B1FB8E2-6393-031C-0297-BD474DA92D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7631546"/>
              </p:ext>
            </p:extLst>
          </p:nvPr>
        </p:nvGraphicFramePr>
        <p:xfrm>
          <a:off x="998882" y="2222018"/>
          <a:ext cx="10194236" cy="34809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4889">
                  <a:extLst>
                    <a:ext uri="{9D8B030D-6E8A-4147-A177-3AD203B41FA5}">
                      <a16:colId xmlns:a16="http://schemas.microsoft.com/office/drawing/2014/main" val="398233549"/>
                    </a:ext>
                  </a:extLst>
                </a:gridCol>
                <a:gridCol w="904461">
                  <a:extLst>
                    <a:ext uri="{9D8B030D-6E8A-4147-A177-3AD203B41FA5}">
                      <a16:colId xmlns:a16="http://schemas.microsoft.com/office/drawing/2014/main" val="4286499872"/>
                    </a:ext>
                  </a:extLst>
                </a:gridCol>
                <a:gridCol w="1093304">
                  <a:extLst>
                    <a:ext uri="{9D8B030D-6E8A-4147-A177-3AD203B41FA5}">
                      <a16:colId xmlns:a16="http://schemas.microsoft.com/office/drawing/2014/main" val="2107444669"/>
                    </a:ext>
                  </a:extLst>
                </a:gridCol>
                <a:gridCol w="824948">
                  <a:extLst>
                    <a:ext uri="{9D8B030D-6E8A-4147-A177-3AD203B41FA5}">
                      <a16:colId xmlns:a16="http://schemas.microsoft.com/office/drawing/2014/main" val="1833389370"/>
                    </a:ext>
                  </a:extLst>
                </a:gridCol>
                <a:gridCol w="884583">
                  <a:extLst>
                    <a:ext uri="{9D8B030D-6E8A-4147-A177-3AD203B41FA5}">
                      <a16:colId xmlns:a16="http://schemas.microsoft.com/office/drawing/2014/main" val="3055462981"/>
                    </a:ext>
                  </a:extLst>
                </a:gridCol>
                <a:gridCol w="1093304">
                  <a:extLst>
                    <a:ext uri="{9D8B030D-6E8A-4147-A177-3AD203B41FA5}">
                      <a16:colId xmlns:a16="http://schemas.microsoft.com/office/drawing/2014/main" val="1214415496"/>
                    </a:ext>
                  </a:extLst>
                </a:gridCol>
                <a:gridCol w="1033670">
                  <a:extLst>
                    <a:ext uri="{9D8B030D-6E8A-4147-A177-3AD203B41FA5}">
                      <a16:colId xmlns:a16="http://schemas.microsoft.com/office/drawing/2014/main" val="2975362219"/>
                    </a:ext>
                  </a:extLst>
                </a:gridCol>
                <a:gridCol w="1510748">
                  <a:extLst>
                    <a:ext uri="{9D8B030D-6E8A-4147-A177-3AD203B41FA5}">
                      <a16:colId xmlns:a16="http://schemas.microsoft.com/office/drawing/2014/main" val="62987492"/>
                    </a:ext>
                  </a:extLst>
                </a:gridCol>
                <a:gridCol w="993913">
                  <a:extLst>
                    <a:ext uri="{9D8B030D-6E8A-4147-A177-3AD203B41FA5}">
                      <a16:colId xmlns:a16="http://schemas.microsoft.com/office/drawing/2014/main" val="2873511465"/>
                    </a:ext>
                  </a:extLst>
                </a:gridCol>
                <a:gridCol w="1020416">
                  <a:extLst>
                    <a:ext uri="{9D8B030D-6E8A-4147-A177-3AD203B41FA5}">
                      <a16:colId xmlns:a16="http://schemas.microsoft.com/office/drawing/2014/main" val="302318555"/>
                    </a:ext>
                  </a:extLst>
                </a:gridCol>
              </a:tblGrid>
              <a:tr h="37302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err="1">
                          <a:effectLst/>
                        </a:rPr>
                        <a:t>batchName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err="1">
                          <a:effectLst/>
                        </a:rPr>
                        <a:t>sampleName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err="1">
                          <a:effectLst/>
                        </a:rPr>
                        <a:t>compoundName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err="1">
                          <a:effectLst/>
                        </a:rPr>
                        <a:t>ionRatio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response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concentration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err="1">
                          <a:effectLst/>
                        </a:rPr>
                        <a:t>sampleType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err="1">
                          <a:effectLst/>
                        </a:rPr>
                        <a:t>expectedConcentration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err="1">
                          <a:effectLst/>
                        </a:rPr>
                        <a:t>usedForCurve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err="1">
                          <a:effectLst/>
                        </a:rPr>
                        <a:t>samplePassed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8791000"/>
                  </a:ext>
                </a:extLst>
              </a:tr>
              <a:tr h="20197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b593231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s231002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morphine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standard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TRUE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TRUE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4974094"/>
                  </a:ext>
                </a:extLst>
              </a:tr>
              <a:tr h="37302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b593231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s231002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hydromorphone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standard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TRUE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FALSE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0936682"/>
                  </a:ext>
                </a:extLst>
              </a:tr>
              <a:tr h="37302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b593231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s231002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oxymorphone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standard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TRUE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TRUE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0808476"/>
                  </a:ext>
                </a:extLst>
              </a:tr>
              <a:tr h="20197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b593231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s231002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codeine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standard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TRUE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TRUE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1215517"/>
                  </a:ext>
                </a:extLst>
              </a:tr>
              <a:tr h="20197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b593231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s231002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hydrocodone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standard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TRUE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TRUE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5422639"/>
                  </a:ext>
                </a:extLst>
              </a:tr>
              <a:tr h="20197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b593231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s231002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oxycodone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standard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TRUE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TRUE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3151728"/>
                  </a:ext>
                </a:extLst>
              </a:tr>
              <a:tr h="20197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b593231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s231003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morphine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1.28313295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0.13735299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19.4294737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standard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TRUE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TRUE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8757019"/>
                  </a:ext>
                </a:extLst>
              </a:tr>
              <a:tr h="37302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b593231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s231003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hydromorphone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1.23216182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0.1496098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21.1137199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standard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TRUE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TRUE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841437"/>
                  </a:ext>
                </a:extLst>
              </a:tr>
              <a:tr h="37302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b593231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s231003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oxymorphone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1.18908368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0.13051132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17.5928554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standard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20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TRUE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TRUE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8456419"/>
                  </a:ext>
                </a:extLst>
              </a:tr>
              <a:tr h="20197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b593231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s231003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codeine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1.21151951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0.11646534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17.1571545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standard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TRUE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TRUE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8419158"/>
                  </a:ext>
                </a:extLst>
              </a:tr>
              <a:tr h="20197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b593231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s231003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hydrocodone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1.13819676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0.13189799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17.6895806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standard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TRUE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TRUE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9188512"/>
                  </a:ext>
                </a:extLst>
              </a:tr>
              <a:tr h="20197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b593231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s231003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oxycodone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1.26800174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0.13123521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18.6580284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standard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TRUE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TRUE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962404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DAFAAA0-867F-EDE8-51AB-EA41F77EE5BF}"/>
              </a:ext>
            </a:extLst>
          </p:cNvPr>
          <p:cNvSpPr txBox="1"/>
          <p:nvPr/>
        </p:nvSpPr>
        <p:spPr>
          <a:xfrm>
            <a:off x="-571301" y="5949618"/>
            <a:ext cx="5218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Column =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D66B4B-F832-B9F4-623E-E56B553FE1A3}"/>
              </a:ext>
            </a:extLst>
          </p:cNvPr>
          <p:cNvSpPr txBox="1"/>
          <p:nvPr/>
        </p:nvSpPr>
        <p:spPr>
          <a:xfrm>
            <a:off x="3140765" y="5840169"/>
            <a:ext cx="36178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Attribute</a:t>
            </a:r>
            <a:r>
              <a:rPr lang="en-US" sz="2400" dirty="0"/>
              <a:t> in DB </a:t>
            </a:r>
          </a:p>
          <a:p>
            <a:r>
              <a:rPr lang="en-US" sz="2400" b="1" dirty="0"/>
              <a:t>Variable</a:t>
            </a:r>
            <a:r>
              <a:rPr lang="en-US" sz="2400" dirty="0"/>
              <a:t> in R Tidy</a:t>
            </a:r>
          </a:p>
        </p:txBody>
      </p:sp>
    </p:spTree>
    <p:extLst>
      <p:ext uri="{BB962C8B-B14F-4D97-AF65-F5344CB8AC3E}">
        <p14:creationId xmlns:p14="http://schemas.microsoft.com/office/powerpoint/2010/main" val="1082790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EA07D-DFE2-C8AB-1CF7-0B0CA5050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Vocabulary: Rows and Columns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B1FB8E2-6393-031C-0297-BD474DA92D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2211093"/>
              </p:ext>
            </p:extLst>
          </p:nvPr>
        </p:nvGraphicFramePr>
        <p:xfrm>
          <a:off x="998882" y="2230576"/>
          <a:ext cx="10194236" cy="34809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4889">
                  <a:extLst>
                    <a:ext uri="{9D8B030D-6E8A-4147-A177-3AD203B41FA5}">
                      <a16:colId xmlns:a16="http://schemas.microsoft.com/office/drawing/2014/main" val="398233549"/>
                    </a:ext>
                  </a:extLst>
                </a:gridCol>
                <a:gridCol w="904461">
                  <a:extLst>
                    <a:ext uri="{9D8B030D-6E8A-4147-A177-3AD203B41FA5}">
                      <a16:colId xmlns:a16="http://schemas.microsoft.com/office/drawing/2014/main" val="4286499872"/>
                    </a:ext>
                  </a:extLst>
                </a:gridCol>
                <a:gridCol w="1093304">
                  <a:extLst>
                    <a:ext uri="{9D8B030D-6E8A-4147-A177-3AD203B41FA5}">
                      <a16:colId xmlns:a16="http://schemas.microsoft.com/office/drawing/2014/main" val="2107444669"/>
                    </a:ext>
                  </a:extLst>
                </a:gridCol>
                <a:gridCol w="824948">
                  <a:extLst>
                    <a:ext uri="{9D8B030D-6E8A-4147-A177-3AD203B41FA5}">
                      <a16:colId xmlns:a16="http://schemas.microsoft.com/office/drawing/2014/main" val="1833389370"/>
                    </a:ext>
                  </a:extLst>
                </a:gridCol>
                <a:gridCol w="884583">
                  <a:extLst>
                    <a:ext uri="{9D8B030D-6E8A-4147-A177-3AD203B41FA5}">
                      <a16:colId xmlns:a16="http://schemas.microsoft.com/office/drawing/2014/main" val="3055462981"/>
                    </a:ext>
                  </a:extLst>
                </a:gridCol>
                <a:gridCol w="1093304">
                  <a:extLst>
                    <a:ext uri="{9D8B030D-6E8A-4147-A177-3AD203B41FA5}">
                      <a16:colId xmlns:a16="http://schemas.microsoft.com/office/drawing/2014/main" val="1214415496"/>
                    </a:ext>
                  </a:extLst>
                </a:gridCol>
                <a:gridCol w="1033670">
                  <a:extLst>
                    <a:ext uri="{9D8B030D-6E8A-4147-A177-3AD203B41FA5}">
                      <a16:colId xmlns:a16="http://schemas.microsoft.com/office/drawing/2014/main" val="2975362219"/>
                    </a:ext>
                  </a:extLst>
                </a:gridCol>
                <a:gridCol w="1510748">
                  <a:extLst>
                    <a:ext uri="{9D8B030D-6E8A-4147-A177-3AD203B41FA5}">
                      <a16:colId xmlns:a16="http://schemas.microsoft.com/office/drawing/2014/main" val="62987492"/>
                    </a:ext>
                  </a:extLst>
                </a:gridCol>
                <a:gridCol w="993913">
                  <a:extLst>
                    <a:ext uri="{9D8B030D-6E8A-4147-A177-3AD203B41FA5}">
                      <a16:colId xmlns:a16="http://schemas.microsoft.com/office/drawing/2014/main" val="2873511465"/>
                    </a:ext>
                  </a:extLst>
                </a:gridCol>
                <a:gridCol w="1020416">
                  <a:extLst>
                    <a:ext uri="{9D8B030D-6E8A-4147-A177-3AD203B41FA5}">
                      <a16:colId xmlns:a16="http://schemas.microsoft.com/office/drawing/2014/main" val="302318555"/>
                    </a:ext>
                  </a:extLst>
                </a:gridCol>
              </a:tblGrid>
              <a:tr h="37302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err="1">
                          <a:effectLst/>
                        </a:rPr>
                        <a:t>batchName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err="1">
                          <a:effectLst/>
                        </a:rPr>
                        <a:t>sampleName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err="1">
                          <a:effectLst/>
                        </a:rPr>
                        <a:t>compoundName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err="1">
                          <a:effectLst/>
                        </a:rPr>
                        <a:t>ionRatio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response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concentration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err="1">
                          <a:effectLst/>
                        </a:rPr>
                        <a:t>sampleType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err="1">
                          <a:effectLst/>
                        </a:rPr>
                        <a:t>expectedConcentration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err="1">
                          <a:effectLst/>
                        </a:rPr>
                        <a:t>usedForCurve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err="1">
                          <a:effectLst/>
                        </a:rPr>
                        <a:t>samplePassed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8791000"/>
                  </a:ext>
                </a:extLst>
              </a:tr>
              <a:tr h="20197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b593231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s231002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morphine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standard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TRUE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TRUE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4974094"/>
                  </a:ext>
                </a:extLst>
              </a:tr>
              <a:tr h="37302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b593231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s231002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hydromorphone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standard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TRUE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FALSE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0936682"/>
                  </a:ext>
                </a:extLst>
              </a:tr>
              <a:tr h="37302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b593231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s231002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oxymorphone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standard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TRUE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TRUE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808476"/>
                  </a:ext>
                </a:extLst>
              </a:tr>
              <a:tr h="20197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b593231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s231002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codeine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standard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TRUE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TRUE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1215517"/>
                  </a:ext>
                </a:extLst>
              </a:tr>
              <a:tr h="20197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b593231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s231002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hydrocodone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standard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TRUE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TRUE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5422639"/>
                  </a:ext>
                </a:extLst>
              </a:tr>
              <a:tr h="20197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b593231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s231002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oxycodone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standard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TRUE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TRUE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3151728"/>
                  </a:ext>
                </a:extLst>
              </a:tr>
              <a:tr h="20197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b593231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s231003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morphine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1.28313295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0.13735299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19.4294737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standard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TRUE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TRUE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8757019"/>
                  </a:ext>
                </a:extLst>
              </a:tr>
              <a:tr h="37302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b593231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s231003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hydromorphone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1.23216182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0.1496098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21.1137199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standard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TRUE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TRUE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841437"/>
                  </a:ext>
                </a:extLst>
              </a:tr>
              <a:tr h="37302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b593231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s231003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oxymorphone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1.18908368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0.13051132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17.5928554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standard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20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TRUE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TRUE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8456419"/>
                  </a:ext>
                </a:extLst>
              </a:tr>
              <a:tr h="20197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b593231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s231003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codeine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1.21151951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0.11646534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17.1571545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standard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TRUE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TRUE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8419158"/>
                  </a:ext>
                </a:extLst>
              </a:tr>
              <a:tr h="20197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b593231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s231003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hydrocodone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1.13819676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0.13189799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17.6895806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standard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TRUE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TRUE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9188512"/>
                  </a:ext>
                </a:extLst>
              </a:tr>
              <a:tr h="20197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b593231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s231003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oxycodone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1.26800174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0.13123521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18.6580284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standard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TRUE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TRUE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962404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DAFAAA0-867F-EDE8-51AB-EA41F77EE5BF}"/>
              </a:ext>
            </a:extLst>
          </p:cNvPr>
          <p:cNvSpPr txBox="1"/>
          <p:nvPr/>
        </p:nvSpPr>
        <p:spPr>
          <a:xfrm>
            <a:off x="1933360" y="5949619"/>
            <a:ext cx="5218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Row =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D66B4B-F832-B9F4-623E-E56B553FE1A3}"/>
              </a:ext>
            </a:extLst>
          </p:cNvPr>
          <p:cNvSpPr txBox="1"/>
          <p:nvPr/>
        </p:nvSpPr>
        <p:spPr>
          <a:xfrm>
            <a:off x="5342482" y="5857285"/>
            <a:ext cx="36178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Tuple </a:t>
            </a:r>
            <a:r>
              <a:rPr lang="en-US" sz="2400" dirty="0"/>
              <a:t>or</a:t>
            </a:r>
            <a:r>
              <a:rPr lang="en-US" sz="2400" b="1" dirty="0"/>
              <a:t> Record </a:t>
            </a:r>
            <a:r>
              <a:rPr lang="en-US" sz="2400" dirty="0"/>
              <a:t>in DB </a:t>
            </a:r>
          </a:p>
          <a:p>
            <a:r>
              <a:rPr lang="en-US" sz="2400" b="1" dirty="0"/>
              <a:t>Observation</a:t>
            </a:r>
            <a:r>
              <a:rPr lang="en-US" sz="2400" dirty="0"/>
              <a:t> in R Tidy</a:t>
            </a:r>
          </a:p>
        </p:txBody>
      </p:sp>
    </p:spTree>
    <p:extLst>
      <p:ext uri="{BB962C8B-B14F-4D97-AF65-F5344CB8AC3E}">
        <p14:creationId xmlns:p14="http://schemas.microsoft.com/office/powerpoint/2010/main" val="38185020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D88D7-93DA-4480-B935-D019088BA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SQL: Simple Syntax for Data Retrieval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85FC704-B8FA-DF02-73D2-248165C595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3332729"/>
              </p:ext>
            </p:extLst>
          </p:nvPr>
        </p:nvGraphicFramePr>
        <p:xfrm>
          <a:off x="998882" y="4701208"/>
          <a:ext cx="10194236" cy="19269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4889">
                  <a:extLst>
                    <a:ext uri="{9D8B030D-6E8A-4147-A177-3AD203B41FA5}">
                      <a16:colId xmlns:a16="http://schemas.microsoft.com/office/drawing/2014/main" val="1934491882"/>
                    </a:ext>
                  </a:extLst>
                </a:gridCol>
                <a:gridCol w="904461">
                  <a:extLst>
                    <a:ext uri="{9D8B030D-6E8A-4147-A177-3AD203B41FA5}">
                      <a16:colId xmlns:a16="http://schemas.microsoft.com/office/drawing/2014/main" val="1119719530"/>
                    </a:ext>
                  </a:extLst>
                </a:gridCol>
                <a:gridCol w="1093304">
                  <a:extLst>
                    <a:ext uri="{9D8B030D-6E8A-4147-A177-3AD203B41FA5}">
                      <a16:colId xmlns:a16="http://schemas.microsoft.com/office/drawing/2014/main" val="2730737355"/>
                    </a:ext>
                  </a:extLst>
                </a:gridCol>
                <a:gridCol w="824948">
                  <a:extLst>
                    <a:ext uri="{9D8B030D-6E8A-4147-A177-3AD203B41FA5}">
                      <a16:colId xmlns:a16="http://schemas.microsoft.com/office/drawing/2014/main" val="2924809325"/>
                    </a:ext>
                  </a:extLst>
                </a:gridCol>
                <a:gridCol w="884583">
                  <a:extLst>
                    <a:ext uri="{9D8B030D-6E8A-4147-A177-3AD203B41FA5}">
                      <a16:colId xmlns:a16="http://schemas.microsoft.com/office/drawing/2014/main" val="3595851242"/>
                    </a:ext>
                  </a:extLst>
                </a:gridCol>
                <a:gridCol w="1093304">
                  <a:extLst>
                    <a:ext uri="{9D8B030D-6E8A-4147-A177-3AD203B41FA5}">
                      <a16:colId xmlns:a16="http://schemas.microsoft.com/office/drawing/2014/main" val="3798589323"/>
                    </a:ext>
                  </a:extLst>
                </a:gridCol>
                <a:gridCol w="1033670">
                  <a:extLst>
                    <a:ext uri="{9D8B030D-6E8A-4147-A177-3AD203B41FA5}">
                      <a16:colId xmlns:a16="http://schemas.microsoft.com/office/drawing/2014/main" val="2557410025"/>
                    </a:ext>
                  </a:extLst>
                </a:gridCol>
                <a:gridCol w="1510748">
                  <a:extLst>
                    <a:ext uri="{9D8B030D-6E8A-4147-A177-3AD203B41FA5}">
                      <a16:colId xmlns:a16="http://schemas.microsoft.com/office/drawing/2014/main" val="1743824711"/>
                    </a:ext>
                  </a:extLst>
                </a:gridCol>
                <a:gridCol w="993913">
                  <a:extLst>
                    <a:ext uri="{9D8B030D-6E8A-4147-A177-3AD203B41FA5}">
                      <a16:colId xmlns:a16="http://schemas.microsoft.com/office/drawing/2014/main" val="2007112188"/>
                    </a:ext>
                  </a:extLst>
                </a:gridCol>
                <a:gridCol w="1020416">
                  <a:extLst>
                    <a:ext uri="{9D8B030D-6E8A-4147-A177-3AD203B41FA5}">
                      <a16:colId xmlns:a16="http://schemas.microsoft.com/office/drawing/2014/main" val="2756954795"/>
                    </a:ext>
                  </a:extLst>
                </a:gridCol>
              </a:tblGrid>
              <a:tr h="37302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err="1">
                          <a:effectLst/>
                        </a:rPr>
                        <a:t>batchName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err="1">
                          <a:effectLst/>
                        </a:rPr>
                        <a:t>sampleName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err="1">
                          <a:effectLst/>
                        </a:rPr>
                        <a:t>compoundName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err="1">
                          <a:effectLst/>
                        </a:rPr>
                        <a:t>ionRatio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response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concentration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err="1">
                          <a:effectLst/>
                        </a:rPr>
                        <a:t>sampleType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err="1">
                          <a:effectLst/>
                        </a:rPr>
                        <a:t>expectedConcentration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err="1">
                          <a:effectLst/>
                        </a:rPr>
                        <a:t>usedForCurve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err="1">
                          <a:effectLst/>
                        </a:rPr>
                        <a:t>samplePassed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6533020"/>
                  </a:ext>
                </a:extLst>
              </a:tr>
              <a:tr h="20197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b593231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s231003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morphine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1.28313295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0.13735299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19.4294737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standard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20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TRUE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TRUE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9459162"/>
                  </a:ext>
                </a:extLst>
              </a:tr>
              <a:tr h="37302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b593231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s231003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hydromorphone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1.23216182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0.1496098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21.1137199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standard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TRUE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TRUE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5044444"/>
                  </a:ext>
                </a:extLst>
              </a:tr>
              <a:tr h="37302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b593231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s231003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oxymorphone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1.18908368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0.13051132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17.5928554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standard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20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TRUE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TRUE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5784017"/>
                  </a:ext>
                </a:extLst>
              </a:tr>
              <a:tr h="20197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b593231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s231003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codeine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1.21151951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0.11646534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17.1571545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standard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TRUE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TRUE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4926987"/>
                  </a:ext>
                </a:extLst>
              </a:tr>
              <a:tr h="20197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b593231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s231003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hydrocodone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1.13819676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0.13189799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17.6895806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standard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TRUE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TRUE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1796807"/>
                  </a:ext>
                </a:extLst>
              </a:tr>
              <a:tr h="20197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b593231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s231003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oxycodone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1.26800174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0.13123521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18.6580284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standard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TRUE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TRUE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605181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63D8460-52C1-D667-C884-CCB4FFB5AA3D}"/>
              </a:ext>
            </a:extLst>
          </p:cNvPr>
          <p:cNvSpPr txBox="1"/>
          <p:nvPr/>
        </p:nvSpPr>
        <p:spPr>
          <a:xfrm>
            <a:off x="854765" y="1900441"/>
            <a:ext cx="874643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SELECT</a:t>
            </a:r>
            <a:r>
              <a:rPr lang="en-US" sz="4400" dirty="0"/>
              <a:t> </a:t>
            </a:r>
            <a:r>
              <a:rPr lang="en-US" sz="4400" dirty="0" err="1"/>
              <a:t>batchName</a:t>
            </a:r>
            <a:r>
              <a:rPr lang="en-US" sz="4400" dirty="0"/>
              <a:t>, </a:t>
            </a:r>
            <a:r>
              <a:rPr lang="en-US" sz="4400" dirty="0" err="1"/>
              <a:t>sampleName</a:t>
            </a:r>
            <a:r>
              <a:rPr lang="en-US" sz="4400" dirty="0"/>
              <a:t>, </a:t>
            </a:r>
            <a:r>
              <a:rPr lang="en-US" sz="4400" dirty="0" err="1"/>
              <a:t>compoundName</a:t>
            </a:r>
            <a:r>
              <a:rPr lang="en-US" sz="4400" dirty="0"/>
              <a:t>, </a:t>
            </a:r>
            <a:r>
              <a:rPr lang="en-US" sz="4400" dirty="0" err="1"/>
              <a:t>ionRatio</a:t>
            </a:r>
            <a:endParaRPr lang="en-US" sz="4400" dirty="0"/>
          </a:p>
          <a:p>
            <a:r>
              <a:rPr lang="en-US" sz="4400" b="1" dirty="0"/>
              <a:t>FROM</a:t>
            </a:r>
            <a:r>
              <a:rPr lang="en-US" sz="4400" dirty="0"/>
              <a:t> </a:t>
            </a:r>
            <a:r>
              <a:rPr lang="en-US" sz="4400" b="1" dirty="0"/>
              <a:t>sample</a:t>
            </a:r>
          </a:p>
          <a:p>
            <a:r>
              <a:rPr lang="en-US" sz="4400" b="1" dirty="0"/>
              <a:t>WHERE</a:t>
            </a:r>
            <a:r>
              <a:rPr lang="en-US" sz="4400" dirty="0"/>
              <a:t> </a:t>
            </a:r>
            <a:r>
              <a:rPr lang="en-US" sz="4400" dirty="0" err="1"/>
              <a:t>compoundName</a:t>
            </a:r>
            <a:r>
              <a:rPr lang="en-US" sz="4400" dirty="0"/>
              <a:t> = ‘morphine’;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D61627-EB9F-0136-9816-5E77985140CF}"/>
              </a:ext>
            </a:extLst>
          </p:cNvPr>
          <p:cNvSpPr txBox="1"/>
          <p:nvPr/>
        </p:nvSpPr>
        <p:spPr>
          <a:xfrm>
            <a:off x="9652552" y="3264566"/>
            <a:ext cx="23356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table to query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70DCF3-396D-CBA9-BB13-E638589568B9}"/>
              </a:ext>
            </a:extLst>
          </p:cNvPr>
          <p:cNvSpPr txBox="1"/>
          <p:nvPr/>
        </p:nvSpPr>
        <p:spPr>
          <a:xfrm>
            <a:off x="9601200" y="2292283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columns to output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17F812-F2AF-F585-50F9-DF683D0A0531}"/>
              </a:ext>
            </a:extLst>
          </p:cNvPr>
          <p:cNvSpPr txBox="1"/>
          <p:nvPr/>
        </p:nvSpPr>
        <p:spPr>
          <a:xfrm>
            <a:off x="9652552" y="3995237"/>
            <a:ext cx="23356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rows to output</a:t>
            </a:r>
          </a:p>
        </p:txBody>
      </p:sp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66138A38-602D-19FA-2E10-56B8B133AE0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9850100"/>
              </p:ext>
            </p:extLst>
          </p:nvPr>
        </p:nvGraphicFramePr>
        <p:xfrm>
          <a:off x="4120116" y="4735641"/>
          <a:ext cx="3951768" cy="19865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2036">
                  <a:extLst>
                    <a:ext uri="{9D8B030D-6E8A-4147-A177-3AD203B41FA5}">
                      <a16:colId xmlns:a16="http://schemas.microsoft.com/office/drawing/2014/main" val="1934491882"/>
                    </a:ext>
                  </a:extLst>
                </a:gridCol>
                <a:gridCol w="977203">
                  <a:extLst>
                    <a:ext uri="{9D8B030D-6E8A-4147-A177-3AD203B41FA5}">
                      <a16:colId xmlns:a16="http://schemas.microsoft.com/office/drawing/2014/main" val="1119719530"/>
                    </a:ext>
                  </a:extLst>
                </a:gridCol>
                <a:gridCol w="1181234">
                  <a:extLst>
                    <a:ext uri="{9D8B030D-6E8A-4147-A177-3AD203B41FA5}">
                      <a16:colId xmlns:a16="http://schemas.microsoft.com/office/drawing/2014/main" val="2730737355"/>
                    </a:ext>
                  </a:extLst>
                </a:gridCol>
                <a:gridCol w="891295">
                  <a:extLst>
                    <a:ext uri="{9D8B030D-6E8A-4147-A177-3AD203B41FA5}">
                      <a16:colId xmlns:a16="http://schemas.microsoft.com/office/drawing/2014/main" val="2924809325"/>
                    </a:ext>
                  </a:extLst>
                </a:gridCol>
              </a:tblGrid>
              <a:tr h="37302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err="1">
                          <a:effectLst/>
                        </a:rPr>
                        <a:t>batchName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err="1">
                          <a:effectLst/>
                        </a:rPr>
                        <a:t>sampleName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err="1">
                          <a:effectLst/>
                        </a:rPr>
                        <a:t>compoundName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err="1">
                          <a:effectLst/>
                        </a:rPr>
                        <a:t>ionRatio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6533020"/>
                  </a:ext>
                </a:extLst>
              </a:tr>
              <a:tr h="20197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b593231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s231003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morphine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1.28313295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9459162"/>
                  </a:ext>
                </a:extLst>
              </a:tr>
              <a:tr h="37302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b593231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s231004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morphine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1. 28216182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5044444"/>
                  </a:ext>
                </a:extLst>
              </a:tr>
              <a:tr h="37302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b593231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s231005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morphine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1. 28908368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5784017"/>
                  </a:ext>
                </a:extLst>
              </a:tr>
              <a:tr h="20197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b593231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s231006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morphine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1. 28151951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4926987"/>
                  </a:ext>
                </a:extLst>
              </a:tr>
              <a:tr h="26152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b593231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s231007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morphine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1. 28819676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1796807"/>
                  </a:ext>
                </a:extLst>
              </a:tr>
              <a:tr h="20197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b593231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s231008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morphine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1. 28800174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60518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9700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E901C-1A2C-1A88-6BFC-88EE40506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Vocabulary: 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301C5-D5C5-79F3-B5F7-5D14FE78E6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4773168"/>
            <a:ext cx="9720073" cy="1536191"/>
          </a:xfrm>
        </p:spPr>
        <p:txBody>
          <a:bodyPr/>
          <a:lstStyle/>
          <a:p>
            <a:r>
              <a:rPr lang="en-US" dirty="0"/>
              <a:t>A primary key uniquely identifies a row in a database table</a:t>
            </a:r>
          </a:p>
          <a:p>
            <a:r>
              <a:rPr lang="en-US" dirty="0"/>
              <a:t>Which column(s) (attribute) could be used as a primary key in this table?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E801762-902B-483D-5CD9-658FDE2233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019167"/>
              </p:ext>
            </p:extLst>
          </p:nvPr>
        </p:nvGraphicFramePr>
        <p:xfrm>
          <a:off x="3302198" y="2283615"/>
          <a:ext cx="5163932" cy="19868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0983">
                  <a:extLst>
                    <a:ext uri="{9D8B030D-6E8A-4147-A177-3AD203B41FA5}">
                      <a16:colId xmlns:a16="http://schemas.microsoft.com/office/drawing/2014/main" val="2438029168"/>
                    </a:ext>
                  </a:extLst>
                </a:gridCol>
                <a:gridCol w="1290983">
                  <a:extLst>
                    <a:ext uri="{9D8B030D-6E8A-4147-A177-3AD203B41FA5}">
                      <a16:colId xmlns:a16="http://schemas.microsoft.com/office/drawing/2014/main" val="3441427382"/>
                    </a:ext>
                  </a:extLst>
                </a:gridCol>
                <a:gridCol w="1290983">
                  <a:extLst>
                    <a:ext uri="{9D8B030D-6E8A-4147-A177-3AD203B41FA5}">
                      <a16:colId xmlns:a16="http://schemas.microsoft.com/office/drawing/2014/main" val="1072456432"/>
                    </a:ext>
                  </a:extLst>
                </a:gridCol>
                <a:gridCol w="1290983">
                  <a:extLst>
                    <a:ext uri="{9D8B030D-6E8A-4147-A177-3AD203B41FA5}">
                      <a16:colId xmlns:a16="http://schemas.microsoft.com/office/drawing/2014/main" val="2777009021"/>
                    </a:ext>
                  </a:extLst>
                </a:gridCol>
              </a:tblGrid>
              <a:tr h="496711">
                <a:tc>
                  <a:txBody>
                    <a:bodyPr/>
                    <a:lstStyle/>
                    <a:p>
                      <a:r>
                        <a:rPr lang="en-US" dirty="0" err="1"/>
                        <a:t>PatientID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FirstName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LastName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674726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123456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Smith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392055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098765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460415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234507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Schmoe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797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18938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EA07D-DFE2-C8AB-1CF7-0B0CA5050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Vocabulary: Keys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B1FB8E2-6393-031C-0297-BD474DA92D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9563823"/>
              </p:ext>
            </p:extLst>
          </p:nvPr>
        </p:nvGraphicFramePr>
        <p:xfrm>
          <a:off x="998881" y="2204101"/>
          <a:ext cx="10194236" cy="34809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4889">
                  <a:extLst>
                    <a:ext uri="{9D8B030D-6E8A-4147-A177-3AD203B41FA5}">
                      <a16:colId xmlns:a16="http://schemas.microsoft.com/office/drawing/2014/main" val="398233549"/>
                    </a:ext>
                  </a:extLst>
                </a:gridCol>
                <a:gridCol w="904461">
                  <a:extLst>
                    <a:ext uri="{9D8B030D-6E8A-4147-A177-3AD203B41FA5}">
                      <a16:colId xmlns:a16="http://schemas.microsoft.com/office/drawing/2014/main" val="4286499872"/>
                    </a:ext>
                  </a:extLst>
                </a:gridCol>
                <a:gridCol w="1093304">
                  <a:extLst>
                    <a:ext uri="{9D8B030D-6E8A-4147-A177-3AD203B41FA5}">
                      <a16:colId xmlns:a16="http://schemas.microsoft.com/office/drawing/2014/main" val="2107444669"/>
                    </a:ext>
                  </a:extLst>
                </a:gridCol>
                <a:gridCol w="824948">
                  <a:extLst>
                    <a:ext uri="{9D8B030D-6E8A-4147-A177-3AD203B41FA5}">
                      <a16:colId xmlns:a16="http://schemas.microsoft.com/office/drawing/2014/main" val="1833389370"/>
                    </a:ext>
                  </a:extLst>
                </a:gridCol>
                <a:gridCol w="884583">
                  <a:extLst>
                    <a:ext uri="{9D8B030D-6E8A-4147-A177-3AD203B41FA5}">
                      <a16:colId xmlns:a16="http://schemas.microsoft.com/office/drawing/2014/main" val="3055462981"/>
                    </a:ext>
                  </a:extLst>
                </a:gridCol>
                <a:gridCol w="1093304">
                  <a:extLst>
                    <a:ext uri="{9D8B030D-6E8A-4147-A177-3AD203B41FA5}">
                      <a16:colId xmlns:a16="http://schemas.microsoft.com/office/drawing/2014/main" val="1214415496"/>
                    </a:ext>
                  </a:extLst>
                </a:gridCol>
                <a:gridCol w="1033670">
                  <a:extLst>
                    <a:ext uri="{9D8B030D-6E8A-4147-A177-3AD203B41FA5}">
                      <a16:colId xmlns:a16="http://schemas.microsoft.com/office/drawing/2014/main" val="2975362219"/>
                    </a:ext>
                  </a:extLst>
                </a:gridCol>
                <a:gridCol w="1510748">
                  <a:extLst>
                    <a:ext uri="{9D8B030D-6E8A-4147-A177-3AD203B41FA5}">
                      <a16:colId xmlns:a16="http://schemas.microsoft.com/office/drawing/2014/main" val="62987492"/>
                    </a:ext>
                  </a:extLst>
                </a:gridCol>
                <a:gridCol w="993913">
                  <a:extLst>
                    <a:ext uri="{9D8B030D-6E8A-4147-A177-3AD203B41FA5}">
                      <a16:colId xmlns:a16="http://schemas.microsoft.com/office/drawing/2014/main" val="2873511465"/>
                    </a:ext>
                  </a:extLst>
                </a:gridCol>
                <a:gridCol w="1020416">
                  <a:extLst>
                    <a:ext uri="{9D8B030D-6E8A-4147-A177-3AD203B41FA5}">
                      <a16:colId xmlns:a16="http://schemas.microsoft.com/office/drawing/2014/main" val="302318555"/>
                    </a:ext>
                  </a:extLst>
                </a:gridCol>
              </a:tblGrid>
              <a:tr h="37302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err="1">
                          <a:effectLst/>
                        </a:rPr>
                        <a:t>batchName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err="1">
                          <a:effectLst/>
                        </a:rPr>
                        <a:t>sampleName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err="1">
                          <a:effectLst/>
                        </a:rPr>
                        <a:t>compoundName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err="1">
                          <a:effectLst/>
                        </a:rPr>
                        <a:t>ionRatio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response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concentration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err="1">
                          <a:effectLst/>
                        </a:rPr>
                        <a:t>sampleType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err="1">
                          <a:effectLst/>
                        </a:rPr>
                        <a:t>expectedConcentration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err="1">
                          <a:effectLst/>
                        </a:rPr>
                        <a:t>usedForCurve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err="1">
                          <a:effectLst/>
                        </a:rPr>
                        <a:t>samplePassed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8791000"/>
                  </a:ext>
                </a:extLst>
              </a:tr>
              <a:tr h="20197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b593231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s231002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morphine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standard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TRUE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TRUE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4974094"/>
                  </a:ext>
                </a:extLst>
              </a:tr>
              <a:tr h="37302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b593231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s231002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hydromorphone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standard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TRUE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FALSE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0936682"/>
                  </a:ext>
                </a:extLst>
              </a:tr>
              <a:tr h="37302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b593231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s231002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oxymorphone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standard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TRUE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TRUE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0808476"/>
                  </a:ext>
                </a:extLst>
              </a:tr>
              <a:tr h="20197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b593231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s231002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codeine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standard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TRUE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TRUE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1215517"/>
                  </a:ext>
                </a:extLst>
              </a:tr>
              <a:tr h="20197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b593231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s231002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hydrocodone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standard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TRUE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TRUE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5422639"/>
                  </a:ext>
                </a:extLst>
              </a:tr>
              <a:tr h="20197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b593231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s231002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oxycodone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standard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TRUE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TRUE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3151728"/>
                  </a:ext>
                </a:extLst>
              </a:tr>
              <a:tr h="20197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b593231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s231003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morphine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1.28313295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0.13735299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19.4294737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standard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TRUE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TRUE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8757019"/>
                  </a:ext>
                </a:extLst>
              </a:tr>
              <a:tr h="37302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b593231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s231003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hydromorphone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1.23216182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0.1496098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21.1137199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standard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TRUE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TRUE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841437"/>
                  </a:ext>
                </a:extLst>
              </a:tr>
              <a:tr h="37302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b593231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s231003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oxymorphone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1.18908368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0.13051132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17.5928554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standard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20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TRUE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TRUE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8456419"/>
                  </a:ext>
                </a:extLst>
              </a:tr>
              <a:tr h="20197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b593231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s231003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codeine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1.21151951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0.11646534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17.1571545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standard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TRUE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TRUE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8419158"/>
                  </a:ext>
                </a:extLst>
              </a:tr>
              <a:tr h="20197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b593231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s231003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hydrocodone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1.13819676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0.13189799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17.6895806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standard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TRUE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TRUE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9188512"/>
                  </a:ext>
                </a:extLst>
              </a:tr>
              <a:tr h="20197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b593231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s231003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oxycodone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1.26800174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0.13123521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18.6580284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standard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TRUE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TRUE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962404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DAFAAA0-867F-EDE8-51AB-EA41F77EE5BF}"/>
              </a:ext>
            </a:extLst>
          </p:cNvPr>
          <p:cNvSpPr txBox="1"/>
          <p:nvPr/>
        </p:nvSpPr>
        <p:spPr>
          <a:xfrm>
            <a:off x="2445953" y="5949618"/>
            <a:ext cx="7300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Which column is the primary key?</a:t>
            </a:r>
          </a:p>
        </p:txBody>
      </p:sp>
    </p:spTree>
    <p:extLst>
      <p:ext uri="{BB962C8B-B14F-4D97-AF65-F5344CB8AC3E}">
        <p14:creationId xmlns:p14="http://schemas.microsoft.com/office/powerpoint/2010/main" val="510933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EA07D-DFE2-C8AB-1CF7-0B0CA5050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Vocabulary: Keys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B1FB8E2-6393-031C-0297-BD474DA92D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8619753"/>
              </p:ext>
            </p:extLst>
          </p:nvPr>
        </p:nvGraphicFramePr>
        <p:xfrm>
          <a:off x="998881" y="2204101"/>
          <a:ext cx="10194236" cy="34809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4889">
                  <a:extLst>
                    <a:ext uri="{9D8B030D-6E8A-4147-A177-3AD203B41FA5}">
                      <a16:colId xmlns:a16="http://schemas.microsoft.com/office/drawing/2014/main" val="398233549"/>
                    </a:ext>
                  </a:extLst>
                </a:gridCol>
                <a:gridCol w="904461">
                  <a:extLst>
                    <a:ext uri="{9D8B030D-6E8A-4147-A177-3AD203B41FA5}">
                      <a16:colId xmlns:a16="http://schemas.microsoft.com/office/drawing/2014/main" val="4286499872"/>
                    </a:ext>
                  </a:extLst>
                </a:gridCol>
                <a:gridCol w="1093304">
                  <a:extLst>
                    <a:ext uri="{9D8B030D-6E8A-4147-A177-3AD203B41FA5}">
                      <a16:colId xmlns:a16="http://schemas.microsoft.com/office/drawing/2014/main" val="2107444669"/>
                    </a:ext>
                  </a:extLst>
                </a:gridCol>
                <a:gridCol w="824948">
                  <a:extLst>
                    <a:ext uri="{9D8B030D-6E8A-4147-A177-3AD203B41FA5}">
                      <a16:colId xmlns:a16="http://schemas.microsoft.com/office/drawing/2014/main" val="1833389370"/>
                    </a:ext>
                  </a:extLst>
                </a:gridCol>
                <a:gridCol w="884583">
                  <a:extLst>
                    <a:ext uri="{9D8B030D-6E8A-4147-A177-3AD203B41FA5}">
                      <a16:colId xmlns:a16="http://schemas.microsoft.com/office/drawing/2014/main" val="3055462981"/>
                    </a:ext>
                  </a:extLst>
                </a:gridCol>
                <a:gridCol w="1093304">
                  <a:extLst>
                    <a:ext uri="{9D8B030D-6E8A-4147-A177-3AD203B41FA5}">
                      <a16:colId xmlns:a16="http://schemas.microsoft.com/office/drawing/2014/main" val="1214415496"/>
                    </a:ext>
                  </a:extLst>
                </a:gridCol>
                <a:gridCol w="1033670">
                  <a:extLst>
                    <a:ext uri="{9D8B030D-6E8A-4147-A177-3AD203B41FA5}">
                      <a16:colId xmlns:a16="http://schemas.microsoft.com/office/drawing/2014/main" val="2975362219"/>
                    </a:ext>
                  </a:extLst>
                </a:gridCol>
                <a:gridCol w="1510748">
                  <a:extLst>
                    <a:ext uri="{9D8B030D-6E8A-4147-A177-3AD203B41FA5}">
                      <a16:colId xmlns:a16="http://schemas.microsoft.com/office/drawing/2014/main" val="62987492"/>
                    </a:ext>
                  </a:extLst>
                </a:gridCol>
                <a:gridCol w="993913">
                  <a:extLst>
                    <a:ext uri="{9D8B030D-6E8A-4147-A177-3AD203B41FA5}">
                      <a16:colId xmlns:a16="http://schemas.microsoft.com/office/drawing/2014/main" val="2873511465"/>
                    </a:ext>
                  </a:extLst>
                </a:gridCol>
                <a:gridCol w="1020416">
                  <a:extLst>
                    <a:ext uri="{9D8B030D-6E8A-4147-A177-3AD203B41FA5}">
                      <a16:colId xmlns:a16="http://schemas.microsoft.com/office/drawing/2014/main" val="302318555"/>
                    </a:ext>
                  </a:extLst>
                </a:gridCol>
              </a:tblGrid>
              <a:tr h="37302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err="1">
                          <a:effectLst/>
                        </a:rPr>
                        <a:t>batchName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err="1">
                          <a:effectLst/>
                        </a:rPr>
                        <a:t>sampleName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err="1">
                          <a:effectLst/>
                        </a:rPr>
                        <a:t>compoundName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err="1">
                          <a:effectLst/>
                        </a:rPr>
                        <a:t>ionRatio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response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concentration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err="1">
                          <a:effectLst/>
                        </a:rPr>
                        <a:t>sampleType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err="1">
                          <a:effectLst/>
                        </a:rPr>
                        <a:t>expectedConcentration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err="1">
                          <a:effectLst/>
                        </a:rPr>
                        <a:t>usedForCurve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err="1">
                          <a:effectLst/>
                        </a:rPr>
                        <a:t>samplePassed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8791000"/>
                  </a:ext>
                </a:extLst>
              </a:tr>
              <a:tr h="20197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b593231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s231002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morphine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standard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TRUE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TRUE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4974094"/>
                  </a:ext>
                </a:extLst>
              </a:tr>
              <a:tr h="37302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b593231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s231002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hydromorphone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standard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TRUE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FALSE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0936682"/>
                  </a:ext>
                </a:extLst>
              </a:tr>
              <a:tr h="37302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b593231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s231002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oxymorphone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standard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TRUE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TRUE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0808476"/>
                  </a:ext>
                </a:extLst>
              </a:tr>
              <a:tr h="20197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b593231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s231002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codeine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standard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TRUE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TRUE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1215517"/>
                  </a:ext>
                </a:extLst>
              </a:tr>
              <a:tr h="20197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b593231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s231002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hydrocodone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standard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TRUE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TRUE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5422639"/>
                  </a:ext>
                </a:extLst>
              </a:tr>
              <a:tr h="20197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b593231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s231002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oxycodone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standard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TRUE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TRUE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3151728"/>
                  </a:ext>
                </a:extLst>
              </a:tr>
              <a:tr h="20197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b593231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s231003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morphine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1.28313295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0.13735299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19.4294737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standard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TRUE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TRUE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8757019"/>
                  </a:ext>
                </a:extLst>
              </a:tr>
              <a:tr h="37302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b593231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s231003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hydromorphone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1.23216182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0.1496098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21.1137199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standard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TRUE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TRUE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841437"/>
                  </a:ext>
                </a:extLst>
              </a:tr>
              <a:tr h="37302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b593231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s231003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oxymorphone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1.18908368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0.13051132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17.5928554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standard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20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TRUE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TRUE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8456419"/>
                  </a:ext>
                </a:extLst>
              </a:tr>
              <a:tr h="20197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b593231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s231003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codeine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1.21151951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0.11646534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17.1571545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standard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TRUE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TRUE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8419158"/>
                  </a:ext>
                </a:extLst>
              </a:tr>
              <a:tr h="20197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b593231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s231003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hydrocodone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1.13819676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0.13189799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17.6895806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standard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TRUE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TRUE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9188512"/>
                  </a:ext>
                </a:extLst>
              </a:tr>
              <a:tr h="20197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b593231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s231003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oxycodone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1.26800174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0.13123521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18.6580284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standard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TRUE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TRUE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962404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DAFAAA0-867F-EDE8-51AB-EA41F77EE5BF}"/>
              </a:ext>
            </a:extLst>
          </p:cNvPr>
          <p:cNvSpPr txBox="1"/>
          <p:nvPr/>
        </p:nvSpPr>
        <p:spPr>
          <a:xfrm>
            <a:off x="808381" y="5804334"/>
            <a:ext cx="105752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A composite key includes multiple attributes that uniquely identify a record when any one attribute does not</a:t>
            </a:r>
          </a:p>
        </p:txBody>
      </p:sp>
    </p:spTree>
    <p:extLst>
      <p:ext uri="{BB962C8B-B14F-4D97-AF65-F5344CB8AC3E}">
        <p14:creationId xmlns:p14="http://schemas.microsoft.com/office/powerpoint/2010/main" val="3027522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6CC0B-31BA-DF33-F98C-17F5E0379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70DE4-130E-61A7-2BBD-8FBBB1004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Understand the structure of the data used for exercises in this course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Define table, attribute, record, and key in the context of relational databases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Write a simple structured query language (SQL) statement to retrieve information from a database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Explain the 3 principles of tidy data</a:t>
            </a:r>
          </a:p>
        </p:txBody>
      </p:sp>
    </p:spTree>
    <p:extLst>
      <p:ext uri="{BB962C8B-B14F-4D97-AF65-F5344CB8AC3E}">
        <p14:creationId xmlns:p14="http://schemas.microsoft.com/office/powerpoint/2010/main" val="30379076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F93B2-5D72-7B87-34A0-FF99A7408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Vocabulary: Foreign Keys</a:t>
            </a:r>
          </a:p>
        </p:txBody>
      </p:sp>
      <p:graphicFrame>
        <p:nvGraphicFramePr>
          <p:cNvPr id="8" name="Content Placeholder 6">
            <a:extLst>
              <a:ext uri="{FF2B5EF4-FFF2-40B4-BE49-F238E27FC236}">
                <a16:creationId xmlns:a16="http://schemas.microsoft.com/office/drawing/2014/main" id="{DB37955E-11A0-4EEE-39E8-4755E126BE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764435"/>
              </p:ext>
            </p:extLst>
          </p:nvPr>
        </p:nvGraphicFramePr>
        <p:xfrm>
          <a:off x="110573" y="2084832"/>
          <a:ext cx="11970854" cy="2773015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711691">
                  <a:extLst>
                    <a:ext uri="{9D8B030D-6E8A-4147-A177-3AD203B41FA5}">
                      <a16:colId xmlns:a16="http://schemas.microsoft.com/office/drawing/2014/main" val="1404292795"/>
                    </a:ext>
                  </a:extLst>
                </a:gridCol>
                <a:gridCol w="1011936">
                  <a:extLst>
                    <a:ext uri="{9D8B030D-6E8A-4147-A177-3AD203B41FA5}">
                      <a16:colId xmlns:a16="http://schemas.microsoft.com/office/drawing/2014/main" val="4198700026"/>
                    </a:ext>
                  </a:extLst>
                </a:gridCol>
                <a:gridCol w="978576">
                  <a:extLst>
                    <a:ext uri="{9D8B030D-6E8A-4147-A177-3AD203B41FA5}">
                      <a16:colId xmlns:a16="http://schemas.microsoft.com/office/drawing/2014/main" val="2472988481"/>
                    </a:ext>
                  </a:extLst>
                </a:gridCol>
                <a:gridCol w="959115">
                  <a:extLst>
                    <a:ext uri="{9D8B030D-6E8A-4147-A177-3AD203B41FA5}">
                      <a16:colId xmlns:a16="http://schemas.microsoft.com/office/drawing/2014/main" val="714482512"/>
                    </a:ext>
                  </a:extLst>
                </a:gridCol>
                <a:gridCol w="1159278">
                  <a:extLst>
                    <a:ext uri="{9D8B030D-6E8A-4147-A177-3AD203B41FA5}">
                      <a16:colId xmlns:a16="http://schemas.microsoft.com/office/drawing/2014/main" val="1283496853"/>
                    </a:ext>
                  </a:extLst>
                </a:gridCol>
                <a:gridCol w="871212">
                  <a:extLst>
                    <a:ext uri="{9D8B030D-6E8A-4147-A177-3AD203B41FA5}">
                      <a16:colId xmlns:a16="http://schemas.microsoft.com/office/drawing/2014/main" val="1120241094"/>
                    </a:ext>
                  </a:extLst>
                </a:gridCol>
                <a:gridCol w="748748">
                  <a:extLst>
                    <a:ext uri="{9D8B030D-6E8A-4147-A177-3AD203B41FA5}">
                      <a16:colId xmlns:a16="http://schemas.microsoft.com/office/drawing/2014/main" val="3674546451"/>
                    </a:ext>
                  </a:extLst>
                </a:gridCol>
                <a:gridCol w="983974">
                  <a:extLst>
                    <a:ext uri="{9D8B030D-6E8A-4147-A177-3AD203B41FA5}">
                      <a16:colId xmlns:a16="http://schemas.microsoft.com/office/drawing/2014/main" val="3074555716"/>
                    </a:ext>
                  </a:extLst>
                </a:gridCol>
                <a:gridCol w="1555474">
                  <a:extLst>
                    <a:ext uri="{9D8B030D-6E8A-4147-A177-3AD203B41FA5}">
                      <a16:colId xmlns:a16="http://schemas.microsoft.com/office/drawing/2014/main" val="2371186735"/>
                    </a:ext>
                  </a:extLst>
                </a:gridCol>
                <a:gridCol w="1350894">
                  <a:extLst>
                    <a:ext uri="{9D8B030D-6E8A-4147-A177-3AD203B41FA5}">
                      <a16:colId xmlns:a16="http://schemas.microsoft.com/office/drawing/2014/main" val="3323622244"/>
                    </a:ext>
                  </a:extLst>
                </a:gridCol>
                <a:gridCol w="1639956">
                  <a:extLst>
                    <a:ext uri="{9D8B030D-6E8A-4147-A177-3AD203B41FA5}">
                      <a16:colId xmlns:a16="http://schemas.microsoft.com/office/drawing/2014/main" val="540513166"/>
                    </a:ext>
                  </a:extLst>
                </a:gridCol>
              </a:tblGrid>
              <a:tr h="39614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batchName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instrumentName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compoundName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calibrationSlope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calibrationIntercept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calibrationR2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batchPassed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reviewerName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batchCollectedTimestamp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reviewStartTimestamp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reviewCompleteTimestamp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4626355"/>
                  </a:ext>
                </a:extLst>
              </a:tr>
              <a:tr h="39614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b593231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happy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morphine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0.007069799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-9.49E-06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0.99678318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TRUE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Xavier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2/6/17 21:10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2/7/17 9:45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2/7/17 10:10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9821007"/>
                  </a:ext>
                </a:extLst>
              </a:tr>
              <a:tr h="39614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b593231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happy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hydromorphone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0.007084087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3.84E-05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0.985821867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TRUE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Xavier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2/6/17 21:10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2/7/17 9:45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2/7/17 10:10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6833867"/>
                  </a:ext>
                </a:extLst>
              </a:tr>
              <a:tr h="39614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b593231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happy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oxymorphone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0.007420291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-3.28E-05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0.996172223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TRUE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Xavier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2/6/17 21:10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2/7/17 9:45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2/7/17 10:10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7815271"/>
                  </a:ext>
                </a:extLst>
              </a:tr>
              <a:tr h="39614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b593231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happy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codeine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0.006790768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-4.49E-05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0.98150435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TRUE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Xavier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2/6/17 21:10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2/7/17 9:45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2/7/17 10:10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8827957"/>
                  </a:ext>
                </a:extLst>
              </a:tr>
              <a:tr h="39614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b593231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happy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hydrocodone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0.007458148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-3.35E-05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0.989524304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TRUE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Xavier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2/6/17 21:10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2/7/17 9:45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2/7/17 10:10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366673"/>
                  </a:ext>
                </a:extLst>
              </a:tr>
              <a:tr h="39614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b593231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happy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oxycodone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0.007035611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-3.54E-05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0.994844927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TRUE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Xavier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2/6/17 21:10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2/7/17 9:45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2/7/17 10:10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3186759"/>
                  </a:ext>
                </a:extLst>
              </a:tr>
            </a:tbl>
          </a:graphicData>
        </a:graphic>
      </p:graphicFrame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839B9122-05F7-1098-AE8F-A8BCC2EF663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4045645"/>
              </p:ext>
            </p:extLst>
          </p:nvPr>
        </p:nvGraphicFramePr>
        <p:xfrm>
          <a:off x="1887191" y="3227831"/>
          <a:ext cx="10194236" cy="21289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4889">
                  <a:extLst>
                    <a:ext uri="{9D8B030D-6E8A-4147-A177-3AD203B41FA5}">
                      <a16:colId xmlns:a16="http://schemas.microsoft.com/office/drawing/2014/main" val="398233549"/>
                    </a:ext>
                  </a:extLst>
                </a:gridCol>
                <a:gridCol w="904461">
                  <a:extLst>
                    <a:ext uri="{9D8B030D-6E8A-4147-A177-3AD203B41FA5}">
                      <a16:colId xmlns:a16="http://schemas.microsoft.com/office/drawing/2014/main" val="4286499872"/>
                    </a:ext>
                  </a:extLst>
                </a:gridCol>
                <a:gridCol w="1093304">
                  <a:extLst>
                    <a:ext uri="{9D8B030D-6E8A-4147-A177-3AD203B41FA5}">
                      <a16:colId xmlns:a16="http://schemas.microsoft.com/office/drawing/2014/main" val="2107444669"/>
                    </a:ext>
                  </a:extLst>
                </a:gridCol>
                <a:gridCol w="824948">
                  <a:extLst>
                    <a:ext uri="{9D8B030D-6E8A-4147-A177-3AD203B41FA5}">
                      <a16:colId xmlns:a16="http://schemas.microsoft.com/office/drawing/2014/main" val="1833389370"/>
                    </a:ext>
                  </a:extLst>
                </a:gridCol>
                <a:gridCol w="884583">
                  <a:extLst>
                    <a:ext uri="{9D8B030D-6E8A-4147-A177-3AD203B41FA5}">
                      <a16:colId xmlns:a16="http://schemas.microsoft.com/office/drawing/2014/main" val="3055462981"/>
                    </a:ext>
                  </a:extLst>
                </a:gridCol>
                <a:gridCol w="1093304">
                  <a:extLst>
                    <a:ext uri="{9D8B030D-6E8A-4147-A177-3AD203B41FA5}">
                      <a16:colId xmlns:a16="http://schemas.microsoft.com/office/drawing/2014/main" val="1214415496"/>
                    </a:ext>
                  </a:extLst>
                </a:gridCol>
                <a:gridCol w="1033670">
                  <a:extLst>
                    <a:ext uri="{9D8B030D-6E8A-4147-A177-3AD203B41FA5}">
                      <a16:colId xmlns:a16="http://schemas.microsoft.com/office/drawing/2014/main" val="2975362219"/>
                    </a:ext>
                  </a:extLst>
                </a:gridCol>
                <a:gridCol w="1510748">
                  <a:extLst>
                    <a:ext uri="{9D8B030D-6E8A-4147-A177-3AD203B41FA5}">
                      <a16:colId xmlns:a16="http://schemas.microsoft.com/office/drawing/2014/main" val="62987492"/>
                    </a:ext>
                  </a:extLst>
                </a:gridCol>
                <a:gridCol w="993913">
                  <a:extLst>
                    <a:ext uri="{9D8B030D-6E8A-4147-A177-3AD203B41FA5}">
                      <a16:colId xmlns:a16="http://schemas.microsoft.com/office/drawing/2014/main" val="2873511465"/>
                    </a:ext>
                  </a:extLst>
                </a:gridCol>
                <a:gridCol w="1020416">
                  <a:extLst>
                    <a:ext uri="{9D8B030D-6E8A-4147-A177-3AD203B41FA5}">
                      <a16:colId xmlns:a16="http://schemas.microsoft.com/office/drawing/2014/main" val="302318555"/>
                    </a:ext>
                  </a:extLst>
                </a:gridCol>
              </a:tblGrid>
              <a:tr h="37302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err="1">
                          <a:effectLst/>
                        </a:rPr>
                        <a:t>batchName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err="1">
                          <a:effectLst/>
                        </a:rPr>
                        <a:t>sampleName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err="1">
                          <a:effectLst/>
                        </a:rPr>
                        <a:t>compoundName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err="1">
                          <a:effectLst/>
                        </a:rPr>
                        <a:t>ionRatio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response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concentration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err="1">
                          <a:effectLst/>
                        </a:rPr>
                        <a:t>sampleType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err="1">
                          <a:effectLst/>
                        </a:rPr>
                        <a:t>expectedConcentration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err="1">
                          <a:effectLst/>
                        </a:rPr>
                        <a:t>usedForCurve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err="1">
                          <a:effectLst/>
                        </a:rPr>
                        <a:t>samplePassed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8791000"/>
                  </a:ext>
                </a:extLst>
              </a:tr>
              <a:tr h="20197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b593231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s231002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morphine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standard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TRUE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TRUE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4974094"/>
                  </a:ext>
                </a:extLst>
              </a:tr>
              <a:tr h="37302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b593231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s231002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hydromorphone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standard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TRUE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FALSE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0936682"/>
                  </a:ext>
                </a:extLst>
              </a:tr>
              <a:tr h="37302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b593231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s231002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oxymorphone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standard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TRUE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TRUE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0808476"/>
                  </a:ext>
                </a:extLst>
              </a:tr>
              <a:tr h="20197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b593231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s231002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codeine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standard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TRUE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TRUE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1215517"/>
                  </a:ext>
                </a:extLst>
              </a:tr>
              <a:tr h="20197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b593231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s231002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hydrocodone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standard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TRUE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TRUE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5422639"/>
                  </a:ext>
                </a:extLst>
              </a:tr>
              <a:tr h="20197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b593231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s231002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oxycodone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standard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TRUE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TRUE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3151728"/>
                  </a:ext>
                </a:extLst>
              </a:tr>
              <a:tr h="20197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b593231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s231003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morphine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1.28313295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0.13735299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19.4294737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standard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TRUE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TRUE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875701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F46E86D-82AE-A6C4-086F-2F6B3CF55CC0}"/>
              </a:ext>
            </a:extLst>
          </p:cNvPr>
          <p:cNvSpPr txBox="1"/>
          <p:nvPr/>
        </p:nvSpPr>
        <p:spPr>
          <a:xfrm>
            <a:off x="1381936" y="5506277"/>
            <a:ext cx="90044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What do we do when we want data from multiple tables?</a:t>
            </a:r>
          </a:p>
        </p:txBody>
      </p:sp>
    </p:spTree>
    <p:extLst>
      <p:ext uri="{BB962C8B-B14F-4D97-AF65-F5344CB8AC3E}">
        <p14:creationId xmlns:p14="http://schemas.microsoft.com/office/powerpoint/2010/main" val="32714223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F93B2-5D72-7B87-34A0-FF99A7408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Vocabulary: Foreign Keys</a:t>
            </a:r>
          </a:p>
        </p:txBody>
      </p:sp>
      <p:graphicFrame>
        <p:nvGraphicFramePr>
          <p:cNvPr id="8" name="Content Placeholder 6">
            <a:extLst>
              <a:ext uri="{FF2B5EF4-FFF2-40B4-BE49-F238E27FC236}">
                <a16:creationId xmlns:a16="http://schemas.microsoft.com/office/drawing/2014/main" id="{DB37955E-11A0-4EEE-39E8-4755E126BE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9968677"/>
              </p:ext>
            </p:extLst>
          </p:nvPr>
        </p:nvGraphicFramePr>
        <p:xfrm>
          <a:off x="110573" y="2084832"/>
          <a:ext cx="11970854" cy="2773015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711691">
                  <a:extLst>
                    <a:ext uri="{9D8B030D-6E8A-4147-A177-3AD203B41FA5}">
                      <a16:colId xmlns:a16="http://schemas.microsoft.com/office/drawing/2014/main" val="1404292795"/>
                    </a:ext>
                  </a:extLst>
                </a:gridCol>
                <a:gridCol w="1011936">
                  <a:extLst>
                    <a:ext uri="{9D8B030D-6E8A-4147-A177-3AD203B41FA5}">
                      <a16:colId xmlns:a16="http://schemas.microsoft.com/office/drawing/2014/main" val="4198700026"/>
                    </a:ext>
                  </a:extLst>
                </a:gridCol>
                <a:gridCol w="978576">
                  <a:extLst>
                    <a:ext uri="{9D8B030D-6E8A-4147-A177-3AD203B41FA5}">
                      <a16:colId xmlns:a16="http://schemas.microsoft.com/office/drawing/2014/main" val="2472988481"/>
                    </a:ext>
                  </a:extLst>
                </a:gridCol>
                <a:gridCol w="959115">
                  <a:extLst>
                    <a:ext uri="{9D8B030D-6E8A-4147-A177-3AD203B41FA5}">
                      <a16:colId xmlns:a16="http://schemas.microsoft.com/office/drawing/2014/main" val="714482512"/>
                    </a:ext>
                  </a:extLst>
                </a:gridCol>
                <a:gridCol w="1159278">
                  <a:extLst>
                    <a:ext uri="{9D8B030D-6E8A-4147-A177-3AD203B41FA5}">
                      <a16:colId xmlns:a16="http://schemas.microsoft.com/office/drawing/2014/main" val="1283496853"/>
                    </a:ext>
                  </a:extLst>
                </a:gridCol>
                <a:gridCol w="871212">
                  <a:extLst>
                    <a:ext uri="{9D8B030D-6E8A-4147-A177-3AD203B41FA5}">
                      <a16:colId xmlns:a16="http://schemas.microsoft.com/office/drawing/2014/main" val="1120241094"/>
                    </a:ext>
                  </a:extLst>
                </a:gridCol>
                <a:gridCol w="748748">
                  <a:extLst>
                    <a:ext uri="{9D8B030D-6E8A-4147-A177-3AD203B41FA5}">
                      <a16:colId xmlns:a16="http://schemas.microsoft.com/office/drawing/2014/main" val="3674546451"/>
                    </a:ext>
                  </a:extLst>
                </a:gridCol>
                <a:gridCol w="983974">
                  <a:extLst>
                    <a:ext uri="{9D8B030D-6E8A-4147-A177-3AD203B41FA5}">
                      <a16:colId xmlns:a16="http://schemas.microsoft.com/office/drawing/2014/main" val="3074555716"/>
                    </a:ext>
                  </a:extLst>
                </a:gridCol>
                <a:gridCol w="1555474">
                  <a:extLst>
                    <a:ext uri="{9D8B030D-6E8A-4147-A177-3AD203B41FA5}">
                      <a16:colId xmlns:a16="http://schemas.microsoft.com/office/drawing/2014/main" val="2371186735"/>
                    </a:ext>
                  </a:extLst>
                </a:gridCol>
                <a:gridCol w="1350894">
                  <a:extLst>
                    <a:ext uri="{9D8B030D-6E8A-4147-A177-3AD203B41FA5}">
                      <a16:colId xmlns:a16="http://schemas.microsoft.com/office/drawing/2014/main" val="3323622244"/>
                    </a:ext>
                  </a:extLst>
                </a:gridCol>
                <a:gridCol w="1639956">
                  <a:extLst>
                    <a:ext uri="{9D8B030D-6E8A-4147-A177-3AD203B41FA5}">
                      <a16:colId xmlns:a16="http://schemas.microsoft.com/office/drawing/2014/main" val="540513166"/>
                    </a:ext>
                  </a:extLst>
                </a:gridCol>
              </a:tblGrid>
              <a:tr h="39614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batchName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instrumentName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compoundName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calibrationSlope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calibrationIntercept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calibrationR2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batchPassed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reviewerName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batchCollectedTimestamp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reviewStartTimestamp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reviewCompleteTimestamp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4626355"/>
                  </a:ext>
                </a:extLst>
              </a:tr>
              <a:tr h="39614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b593231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happy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morphine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0.007069799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-9.49E-06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0.99678318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TRUE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Xavier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2/6/17 21:10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2/7/17 9:45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2/7/17 10:10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9821007"/>
                  </a:ext>
                </a:extLst>
              </a:tr>
              <a:tr h="39614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b593231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happy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hydromorphone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0.007084087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3.84E-05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0.985821867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TRUE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Xavier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2/6/17 21:10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2/7/17 9:45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2/7/17 10:10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6833867"/>
                  </a:ext>
                </a:extLst>
              </a:tr>
              <a:tr h="39614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b593231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happy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oxymorphone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0.007420291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-3.28E-05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0.996172223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TRUE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Xavier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2/6/17 21:10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2/7/17 9:45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2/7/17 10:10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7815271"/>
                  </a:ext>
                </a:extLst>
              </a:tr>
              <a:tr h="39614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b593231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happy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codeine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0.006790768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-4.49E-05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0.98150435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TRUE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Xavier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2/6/17 21:10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2/7/17 9:45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2/7/17 10:10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8827957"/>
                  </a:ext>
                </a:extLst>
              </a:tr>
              <a:tr h="39614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b593231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happy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hydrocodone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0.007458148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-3.35E-05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0.989524304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TRUE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Xavier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2/6/17 21:10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2/7/17 9:45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2/7/17 10:10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366673"/>
                  </a:ext>
                </a:extLst>
              </a:tr>
              <a:tr h="39614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b593231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happy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oxycodone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0.007035611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-3.54E-05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0.994844927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TRUE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Xavier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2/6/17 21:10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2/7/17 9:45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2/7/17 10:10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3186759"/>
                  </a:ext>
                </a:extLst>
              </a:tr>
            </a:tbl>
          </a:graphicData>
        </a:graphic>
      </p:graphicFrame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839B9122-05F7-1098-AE8F-A8BCC2EF663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7673191"/>
              </p:ext>
            </p:extLst>
          </p:nvPr>
        </p:nvGraphicFramePr>
        <p:xfrm>
          <a:off x="1887191" y="3227831"/>
          <a:ext cx="10194236" cy="21289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4889">
                  <a:extLst>
                    <a:ext uri="{9D8B030D-6E8A-4147-A177-3AD203B41FA5}">
                      <a16:colId xmlns:a16="http://schemas.microsoft.com/office/drawing/2014/main" val="398233549"/>
                    </a:ext>
                  </a:extLst>
                </a:gridCol>
                <a:gridCol w="904461">
                  <a:extLst>
                    <a:ext uri="{9D8B030D-6E8A-4147-A177-3AD203B41FA5}">
                      <a16:colId xmlns:a16="http://schemas.microsoft.com/office/drawing/2014/main" val="4286499872"/>
                    </a:ext>
                  </a:extLst>
                </a:gridCol>
                <a:gridCol w="1093304">
                  <a:extLst>
                    <a:ext uri="{9D8B030D-6E8A-4147-A177-3AD203B41FA5}">
                      <a16:colId xmlns:a16="http://schemas.microsoft.com/office/drawing/2014/main" val="2107444669"/>
                    </a:ext>
                  </a:extLst>
                </a:gridCol>
                <a:gridCol w="824948">
                  <a:extLst>
                    <a:ext uri="{9D8B030D-6E8A-4147-A177-3AD203B41FA5}">
                      <a16:colId xmlns:a16="http://schemas.microsoft.com/office/drawing/2014/main" val="1833389370"/>
                    </a:ext>
                  </a:extLst>
                </a:gridCol>
                <a:gridCol w="884583">
                  <a:extLst>
                    <a:ext uri="{9D8B030D-6E8A-4147-A177-3AD203B41FA5}">
                      <a16:colId xmlns:a16="http://schemas.microsoft.com/office/drawing/2014/main" val="3055462981"/>
                    </a:ext>
                  </a:extLst>
                </a:gridCol>
                <a:gridCol w="1093304">
                  <a:extLst>
                    <a:ext uri="{9D8B030D-6E8A-4147-A177-3AD203B41FA5}">
                      <a16:colId xmlns:a16="http://schemas.microsoft.com/office/drawing/2014/main" val="1214415496"/>
                    </a:ext>
                  </a:extLst>
                </a:gridCol>
                <a:gridCol w="1033670">
                  <a:extLst>
                    <a:ext uri="{9D8B030D-6E8A-4147-A177-3AD203B41FA5}">
                      <a16:colId xmlns:a16="http://schemas.microsoft.com/office/drawing/2014/main" val="2975362219"/>
                    </a:ext>
                  </a:extLst>
                </a:gridCol>
                <a:gridCol w="1510748">
                  <a:extLst>
                    <a:ext uri="{9D8B030D-6E8A-4147-A177-3AD203B41FA5}">
                      <a16:colId xmlns:a16="http://schemas.microsoft.com/office/drawing/2014/main" val="62987492"/>
                    </a:ext>
                  </a:extLst>
                </a:gridCol>
                <a:gridCol w="993913">
                  <a:extLst>
                    <a:ext uri="{9D8B030D-6E8A-4147-A177-3AD203B41FA5}">
                      <a16:colId xmlns:a16="http://schemas.microsoft.com/office/drawing/2014/main" val="2873511465"/>
                    </a:ext>
                  </a:extLst>
                </a:gridCol>
                <a:gridCol w="1020416">
                  <a:extLst>
                    <a:ext uri="{9D8B030D-6E8A-4147-A177-3AD203B41FA5}">
                      <a16:colId xmlns:a16="http://schemas.microsoft.com/office/drawing/2014/main" val="302318555"/>
                    </a:ext>
                  </a:extLst>
                </a:gridCol>
              </a:tblGrid>
              <a:tr h="37302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err="1">
                          <a:effectLst/>
                        </a:rPr>
                        <a:t>batchName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err="1">
                          <a:effectLst/>
                        </a:rPr>
                        <a:t>sampleName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err="1">
                          <a:effectLst/>
                        </a:rPr>
                        <a:t>compoundName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err="1">
                          <a:effectLst/>
                        </a:rPr>
                        <a:t>ionRatio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response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concentration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err="1">
                          <a:effectLst/>
                        </a:rPr>
                        <a:t>sampleType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err="1">
                          <a:effectLst/>
                        </a:rPr>
                        <a:t>expectedConcentration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err="1">
                          <a:effectLst/>
                        </a:rPr>
                        <a:t>usedForCurve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err="1">
                          <a:effectLst/>
                        </a:rPr>
                        <a:t>samplePassed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8791000"/>
                  </a:ext>
                </a:extLst>
              </a:tr>
              <a:tr h="20197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b593231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s231002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morphine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standard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TRUE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TRUE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4974094"/>
                  </a:ext>
                </a:extLst>
              </a:tr>
              <a:tr h="37302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b593231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s231002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hydromorphone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standard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TRUE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FALSE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0936682"/>
                  </a:ext>
                </a:extLst>
              </a:tr>
              <a:tr h="37302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b593231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s231002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oxymorphone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standard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TRUE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TRUE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0808476"/>
                  </a:ext>
                </a:extLst>
              </a:tr>
              <a:tr h="20197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b593231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s231002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codeine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standard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TRUE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TRUE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1215517"/>
                  </a:ext>
                </a:extLst>
              </a:tr>
              <a:tr h="20197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b593231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s231002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hydrocodone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standard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TRUE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TRUE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5422639"/>
                  </a:ext>
                </a:extLst>
              </a:tr>
              <a:tr h="20197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b593231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s231002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oxycodone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standard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TRUE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TRUE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3151728"/>
                  </a:ext>
                </a:extLst>
              </a:tr>
              <a:tr h="20197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b593231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s231003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morphine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1.28313295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0.13735299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19.4294737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standard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TRUE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TRUE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875701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F46E86D-82AE-A6C4-086F-2F6B3CF55CC0}"/>
              </a:ext>
            </a:extLst>
          </p:cNvPr>
          <p:cNvSpPr txBox="1"/>
          <p:nvPr/>
        </p:nvSpPr>
        <p:spPr>
          <a:xfrm>
            <a:off x="1381936" y="5506277"/>
            <a:ext cx="90044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Use foreign keys to ”join” (link) the information from related rows in different tables together</a:t>
            </a:r>
          </a:p>
        </p:txBody>
      </p:sp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3407213F-FEC4-4CB6-FE4B-C3707E73FD45}"/>
              </a:ext>
            </a:extLst>
          </p:cNvPr>
          <p:cNvCxnSpPr>
            <a:cxnSpLocks/>
          </p:cNvCxnSpPr>
          <p:nvPr/>
        </p:nvCxnSpPr>
        <p:spPr>
          <a:xfrm rot="10800000">
            <a:off x="815009" y="4661453"/>
            <a:ext cx="1072184" cy="556593"/>
          </a:xfrm>
          <a:prstGeom prst="bentConnector3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226D4749-7C1D-0E5D-A3AD-CE2ED0AC0176}"/>
              </a:ext>
            </a:extLst>
          </p:cNvPr>
          <p:cNvCxnSpPr>
            <a:cxnSpLocks/>
          </p:cNvCxnSpPr>
          <p:nvPr/>
        </p:nvCxnSpPr>
        <p:spPr>
          <a:xfrm rot="10800000">
            <a:off x="2835967" y="2169522"/>
            <a:ext cx="1447799" cy="983572"/>
          </a:xfrm>
          <a:prstGeom prst="bentConnector3">
            <a:avLst>
              <a:gd name="adj1" fmla="val -114"/>
            </a:avLst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27002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4FBEC-5AD1-A6CD-DEFF-4644F99DD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Can Be JOINED with Multiple Keys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E46D03A-3B41-89A3-FE9C-BC3D402FD75B}"/>
              </a:ext>
            </a:extLst>
          </p:cNvPr>
          <p:cNvGrpSpPr/>
          <p:nvPr/>
        </p:nvGrpSpPr>
        <p:grpSpPr>
          <a:xfrm>
            <a:off x="0" y="2225060"/>
            <a:ext cx="4048576" cy="4312324"/>
            <a:chOff x="0" y="2225060"/>
            <a:chExt cx="4048576" cy="431232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736D224-BED9-DD53-69E2-0AA365169E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2329091"/>
              <a:ext cx="4048576" cy="4208293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33A83E5-A580-D1D0-0C9D-C50576F6A025}"/>
                </a:ext>
              </a:extLst>
            </p:cNvPr>
            <p:cNvSpPr txBox="1"/>
            <p:nvPr/>
          </p:nvSpPr>
          <p:spPr>
            <a:xfrm>
              <a:off x="0" y="2225060"/>
              <a:ext cx="4048574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cs typeface="Calibri" panose="020F0502020204030204" pitchFamily="34" charset="0"/>
                </a:rPr>
                <a:t>batch table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F0EEA9F-135F-A9FF-1C12-C4C2BE080836}"/>
              </a:ext>
            </a:extLst>
          </p:cNvPr>
          <p:cNvGrpSpPr/>
          <p:nvPr/>
        </p:nvGrpSpPr>
        <p:grpSpPr>
          <a:xfrm>
            <a:off x="4048574" y="2225059"/>
            <a:ext cx="4071713" cy="3978478"/>
            <a:chOff x="4048574" y="2225059"/>
            <a:chExt cx="4071713" cy="397847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596D00C-FCB2-054C-BD37-2812BC8C41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071712" y="2329091"/>
              <a:ext cx="4048575" cy="387444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57C2615-99DE-158A-7AAF-BFB5C3717DE7}"/>
                </a:ext>
              </a:extLst>
            </p:cNvPr>
            <p:cNvSpPr txBox="1"/>
            <p:nvPr/>
          </p:nvSpPr>
          <p:spPr>
            <a:xfrm>
              <a:off x="4048574" y="2225059"/>
              <a:ext cx="4048574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cs typeface="Calibri" panose="020F0502020204030204" pitchFamily="34" charset="0"/>
                </a:rPr>
                <a:t>sample table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42D3DC7-580A-C21E-B747-ED8577D7BAE8}"/>
              </a:ext>
            </a:extLst>
          </p:cNvPr>
          <p:cNvGrpSpPr/>
          <p:nvPr/>
        </p:nvGrpSpPr>
        <p:grpSpPr>
          <a:xfrm>
            <a:off x="8143423" y="2225058"/>
            <a:ext cx="4048577" cy="3288791"/>
            <a:chOff x="8143423" y="2225058"/>
            <a:chExt cx="4048577" cy="328879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094EEB8-8909-FA24-7F48-A1791EC6F4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143425" y="2329091"/>
              <a:ext cx="4048575" cy="3184758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8DA829F-94C1-DF9F-C420-544F01F40C32}"/>
                </a:ext>
              </a:extLst>
            </p:cNvPr>
            <p:cNvSpPr txBox="1"/>
            <p:nvPr/>
          </p:nvSpPr>
          <p:spPr>
            <a:xfrm>
              <a:off x="8143423" y="2225058"/>
              <a:ext cx="4048574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cs typeface="Calibri" panose="020F0502020204030204" pitchFamily="34" charset="0"/>
                </a:rPr>
                <a:t>peak table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771618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7BD9-E17F-E5C5-1B82-7BD5309D7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 ARE MULTIPLE TYPES OF JOINS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0A5FA2C-18E8-4B23-81C6-902218B899FC}"/>
              </a:ext>
            </a:extLst>
          </p:cNvPr>
          <p:cNvSpPr/>
          <p:nvPr/>
        </p:nvSpPr>
        <p:spPr>
          <a:xfrm>
            <a:off x="2464905" y="2366378"/>
            <a:ext cx="1828800" cy="1828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B7C9DF5-C622-F1DF-ADF6-C3A07EC0E877}"/>
              </a:ext>
            </a:extLst>
          </p:cNvPr>
          <p:cNvSpPr/>
          <p:nvPr/>
        </p:nvSpPr>
        <p:spPr>
          <a:xfrm>
            <a:off x="3379305" y="2366378"/>
            <a:ext cx="1828800" cy="1828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005F93-6FE8-161F-3E2A-52A4A48736F8}"/>
              </a:ext>
            </a:extLst>
          </p:cNvPr>
          <p:cNvSpPr txBox="1"/>
          <p:nvPr/>
        </p:nvSpPr>
        <p:spPr>
          <a:xfrm>
            <a:off x="2890830" y="1944564"/>
            <a:ext cx="976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Table 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05606E-5178-C1FE-EE29-48D9E68042BE}"/>
              </a:ext>
            </a:extLst>
          </p:cNvPr>
          <p:cNvSpPr txBox="1"/>
          <p:nvPr/>
        </p:nvSpPr>
        <p:spPr>
          <a:xfrm>
            <a:off x="3805230" y="1952518"/>
            <a:ext cx="976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Table 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AD98604-75C3-BAEC-99AA-7723F451C8EE}"/>
              </a:ext>
            </a:extLst>
          </p:cNvPr>
          <p:cNvSpPr/>
          <p:nvPr/>
        </p:nvSpPr>
        <p:spPr>
          <a:xfrm>
            <a:off x="2464905" y="4823922"/>
            <a:ext cx="1828800" cy="1828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1DA2830-452B-54F6-1374-31685CA0261D}"/>
              </a:ext>
            </a:extLst>
          </p:cNvPr>
          <p:cNvSpPr/>
          <p:nvPr/>
        </p:nvSpPr>
        <p:spPr>
          <a:xfrm>
            <a:off x="3379305" y="4823922"/>
            <a:ext cx="1828800" cy="1828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9EF947-0055-761B-314A-8D48E63EFC2B}"/>
              </a:ext>
            </a:extLst>
          </p:cNvPr>
          <p:cNvSpPr txBox="1"/>
          <p:nvPr/>
        </p:nvSpPr>
        <p:spPr>
          <a:xfrm>
            <a:off x="2890830" y="4402108"/>
            <a:ext cx="976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Table 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8BAD90-28DD-CB14-50B0-8DCB1AC41A72}"/>
              </a:ext>
            </a:extLst>
          </p:cNvPr>
          <p:cNvSpPr txBox="1"/>
          <p:nvPr/>
        </p:nvSpPr>
        <p:spPr>
          <a:xfrm>
            <a:off x="3805230" y="4410062"/>
            <a:ext cx="976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Table B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AB9874A-E316-B959-5265-D044C2553531}"/>
              </a:ext>
            </a:extLst>
          </p:cNvPr>
          <p:cNvSpPr/>
          <p:nvPr/>
        </p:nvSpPr>
        <p:spPr>
          <a:xfrm>
            <a:off x="9090992" y="2360216"/>
            <a:ext cx="1828800" cy="1828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D4BBE0-1CEC-39A2-2F4C-B073CD6CCE1C}"/>
              </a:ext>
            </a:extLst>
          </p:cNvPr>
          <p:cNvSpPr txBox="1"/>
          <p:nvPr/>
        </p:nvSpPr>
        <p:spPr>
          <a:xfrm>
            <a:off x="8602517" y="1938402"/>
            <a:ext cx="976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Table 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B78676-1EAC-2674-97E7-D657E36C8109}"/>
              </a:ext>
            </a:extLst>
          </p:cNvPr>
          <p:cNvSpPr txBox="1"/>
          <p:nvPr/>
        </p:nvSpPr>
        <p:spPr>
          <a:xfrm>
            <a:off x="9516917" y="1946356"/>
            <a:ext cx="976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Table B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64E9D69-9E22-C8BA-F1FB-187C388F93AF}"/>
              </a:ext>
            </a:extLst>
          </p:cNvPr>
          <p:cNvSpPr/>
          <p:nvPr/>
        </p:nvSpPr>
        <p:spPr>
          <a:xfrm>
            <a:off x="8176592" y="4823922"/>
            <a:ext cx="1828800" cy="1828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945F461-993B-FACD-5F3B-8FB0FBC9EC00}"/>
              </a:ext>
            </a:extLst>
          </p:cNvPr>
          <p:cNvSpPr/>
          <p:nvPr/>
        </p:nvSpPr>
        <p:spPr>
          <a:xfrm>
            <a:off x="9090992" y="4823922"/>
            <a:ext cx="1828800" cy="1828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87BD5F-1430-0B42-26C9-C9D099A06E11}"/>
              </a:ext>
            </a:extLst>
          </p:cNvPr>
          <p:cNvSpPr txBox="1"/>
          <p:nvPr/>
        </p:nvSpPr>
        <p:spPr>
          <a:xfrm>
            <a:off x="8602517" y="4402108"/>
            <a:ext cx="976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Table 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79F88E2-904E-F61E-2250-E786440B86F3}"/>
              </a:ext>
            </a:extLst>
          </p:cNvPr>
          <p:cNvSpPr txBox="1"/>
          <p:nvPr/>
        </p:nvSpPr>
        <p:spPr>
          <a:xfrm>
            <a:off x="9516917" y="4410062"/>
            <a:ext cx="976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Table B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9B7F76E-79C9-EF7B-9156-F03AF698ECEF}"/>
              </a:ext>
            </a:extLst>
          </p:cNvPr>
          <p:cNvSpPr txBox="1"/>
          <p:nvPr/>
        </p:nvSpPr>
        <p:spPr>
          <a:xfrm>
            <a:off x="0" y="2951450"/>
            <a:ext cx="2464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INNER JOIN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2AA30C1-7065-4724-0E1F-052807F8E870}"/>
              </a:ext>
            </a:extLst>
          </p:cNvPr>
          <p:cNvSpPr txBox="1"/>
          <p:nvPr/>
        </p:nvSpPr>
        <p:spPr>
          <a:xfrm>
            <a:off x="-92766" y="5415156"/>
            <a:ext cx="2557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OUTER JOIN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063EC45-E998-0FB3-3514-CE412CF9C3EF}"/>
              </a:ext>
            </a:extLst>
          </p:cNvPr>
          <p:cNvSpPr txBox="1"/>
          <p:nvPr/>
        </p:nvSpPr>
        <p:spPr>
          <a:xfrm>
            <a:off x="5917096" y="2951449"/>
            <a:ext cx="2464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LEFT JOIN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36E11B8-8297-C787-012F-061C89179FC6}"/>
              </a:ext>
            </a:extLst>
          </p:cNvPr>
          <p:cNvSpPr txBox="1"/>
          <p:nvPr/>
        </p:nvSpPr>
        <p:spPr>
          <a:xfrm>
            <a:off x="5751444" y="5415155"/>
            <a:ext cx="2464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RIGHT JOIN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3CB2615B-79B0-A582-F819-91DA16BFBCE1}"/>
                  </a:ext>
                </a:extLst>
              </p14:cNvPr>
              <p14:cNvContentPartPr/>
              <p14:nvPr/>
            </p14:nvContentPartPr>
            <p14:xfrm>
              <a:off x="3476416" y="2638205"/>
              <a:ext cx="737640" cy="124092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3CB2615B-79B0-A582-F819-91DA16BFBCE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22776" y="2530205"/>
                <a:ext cx="845280" cy="145656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Oval 13">
            <a:extLst>
              <a:ext uri="{FF2B5EF4-FFF2-40B4-BE49-F238E27FC236}">
                <a16:creationId xmlns:a16="http://schemas.microsoft.com/office/drawing/2014/main" id="{73377788-A211-9FC4-F001-CBB96BD0C757}"/>
              </a:ext>
            </a:extLst>
          </p:cNvPr>
          <p:cNvSpPr/>
          <p:nvPr/>
        </p:nvSpPr>
        <p:spPr>
          <a:xfrm>
            <a:off x="8176592" y="2360216"/>
            <a:ext cx="1828800" cy="1828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0915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2BA77-8AFE-EC99-504D-EA58862FF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SQL: JOINING Data from Different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543A9-72D0-4EC9-006A-0D78B8DD5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286000"/>
            <a:ext cx="12192000" cy="4023360"/>
          </a:xfrm>
        </p:spPr>
        <p:txBody>
          <a:bodyPr>
            <a:noAutofit/>
          </a:bodyPr>
          <a:lstStyle/>
          <a:p>
            <a:r>
              <a:rPr lang="en-US" sz="3600" b="1" dirty="0"/>
              <a:t>SELECT </a:t>
            </a:r>
            <a:r>
              <a:rPr lang="en-US" sz="3600" b="1" dirty="0" err="1"/>
              <a:t>sample</a:t>
            </a:r>
            <a:r>
              <a:rPr lang="en-US" sz="3600" dirty="0" err="1"/>
              <a:t>.batch_name</a:t>
            </a:r>
            <a:r>
              <a:rPr lang="en-US" sz="3600" dirty="0"/>
              <a:t>, </a:t>
            </a:r>
            <a:r>
              <a:rPr lang="en-US" sz="3600" b="1" dirty="0" err="1"/>
              <a:t>sample</a:t>
            </a:r>
            <a:r>
              <a:rPr lang="en-US" sz="3600" dirty="0" err="1"/>
              <a:t>.sample_name</a:t>
            </a:r>
            <a:r>
              <a:rPr lang="en-US" sz="3600" dirty="0"/>
              <a:t>, </a:t>
            </a:r>
            <a:r>
              <a:rPr lang="en-US" sz="3600" b="1" dirty="0" err="1"/>
              <a:t>sample</a:t>
            </a:r>
            <a:r>
              <a:rPr lang="en-US" sz="3600" dirty="0" err="1"/>
              <a:t>.compound_name</a:t>
            </a:r>
            <a:r>
              <a:rPr lang="en-US" sz="3600" dirty="0"/>
              <a:t>, </a:t>
            </a:r>
            <a:r>
              <a:rPr lang="en-US" sz="3600" b="1" dirty="0" err="1"/>
              <a:t>sample</a:t>
            </a:r>
            <a:r>
              <a:rPr lang="en-US" sz="3600" dirty="0" err="1"/>
              <a:t>.concentration</a:t>
            </a:r>
            <a:r>
              <a:rPr lang="en-US" sz="3600" dirty="0"/>
              <a:t>, </a:t>
            </a:r>
            <a:r>
              <a:rPr lang="en-US" sz="3600" dirty="0" err="1"/>
              <a:t>batch.instrument_name</a:t>
            </a:r>
            <a:r>
              <a:rPr lang="en-US" sz="3600" dirty="0"/>
              <a:t>, </a:t>
            </a:r>
            <a:r>
              <a:rPr lang="en-US" sz="3600" dirty="0" err="1"/>
              <a:t>batch.reviewer_name</a:t>
            </a:r>
            <a:r>
              <a:rPr lang="en-US" sz="3600" dirty="0"/>
              <a:t>, </a:t>
            </a:r>
            <a:r>
              <a:rPr lang="en-US" sz="3600" dirty="0" err="1"/>
              <a:t>batch.calibration_slope</a:t>
            </a:r>
            <a:br>
              <a:rPr lang="en-US" sz="3600" dirty="0"/>
            </a:br>
            <a:r>
              <a:rPr lang="en-US" sz="3600" b="1" dirty="0"/>
              <a:t>FROM sample</a:t>
            </a:r>
            <a:br>
              <a:rPr lang="en-US" sz="3600" dirty="0"/>
            </a:br>
            <a:r>
              <a:rPr lang="en-US" sz="3600" b="1" dirty="0"/>
              <a:t>INNER</a:t>
            </a:r>
            <a:r>
              <a:rPr lang="en-US" sz="3600" dirty="0"/>
              <a:t> </a:t>
            </a:r>
            <a:r>
              <a:rPr lang="en-US" sz="3600" b="1" dirty="0"/>
              <a:t>JOIN</a:t>
            </a:r>
            <a:r>
              <a:rPr lang="en-US" sz="3600" dirty="0"/>
              <a:t> </a:t>
            </a:r>
            <a:r>
              <a:rPr lang="en-US" sz="3600" b="1" i="1" dirty="0"/>
              <a:t>batch</a:t>
            </a:r>
            <a:r>
              <a:rPr lang="en-US" sz="3600" dirty="0"/>
              <a:t> </a:t>
            </a:r>
            <a:r>
              <a:rPr lang="en-US" sz="3600" b="1" dirty="0"/>
              <a:t>ON</a:t>
            </a:r>
            <a:r>
              <a:rPr lang="en-US" sz="3600" dirty="0"/>
              <a:t> </a:t>
            </a:r>
            <a:r>
              <a:rPr lang="en-US" sz="3600" b="1" dirty="0" err="1"/>
              <a:t>sample</a:t>
            </a:r>
            <a:r>
              <a:rPr lang="en-US" sz="3600" dirty="0" err="1"/>
              <a:t>.batch_name</a:t>
            </a:r>
            <a:r>
              <a:rPr lang="en-US" sz="3600" dirty="0"/>
              <a:t> = </a:t>
            </a:r>
            <a:r>
              <a:rPr lang="en-US" sz="3600" b="1" i="1" dirty="0" err="1"/>
              <a:t>batch</a:t>
            </a:r>
            <a:r>
              <a:rPr lang="en-US" sz="3600" dirty="0" err="1"/>
              <a:t>.batch_name</a:t>
            </a:r>
            <a:r>
              <a:rPr lang="en-US" sz="3600" dirty="0"/>
              <a:t> </a:t>
            </a:r>
            <a:r>
              <a:rPr lang="en-US" sz="3600" b="1" dirty="0"/>
              <a:t>AND</a:t>
            </a:r>
            <a:r>
              <a:rPr lang="en-US" sz="3600" dirty="0"/>
              <a:t> </a:t>
            </a:r>
            <a:r>
              <a:rPr lang="en-US" sz="3600" b="1" dirty="0" err="1"/>
              <a:t>sample</a:t>
            </a:r>
            <a:r>
              <a:rPr lang="en-US" sz="3600" dirty="0" err="1"/>
              <a:t>.compound_name</a:t>
            </a:r>
            <a:r>
              <a:rPr lang="en-US" sz="3600" dirty="0"/>
              <a:t> = </a:t>
            </a:r>
            <a:r>
              <a:rPr lang="en-US" sz="3600" b="1" i="1" dirty="0" err="1"/>
              <a:t>batch</a:t>
            </a:r>
            <a:r>
              <a:rPr lang="en-US" sz="3600" dirty="0" err="1"/>
              <a:t>.compound_name</a:t>
            </a:r>
            <a:r>
              <a:rPr lang="en-US" sz="3600" dirty="0"/>
              <a:t>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CA9021-269F-6597-430E-7BA6E38C8DEB}"/>
              </a:ext>
            </a:extLst>
          </p:cNvPr>
          <p:cNvSpPr txBox="1"/>
          <p:nvPr/>
        </p:nvSpPr>
        <p:spPr>
          <a:xfrm>
            <a:off x="9601200" y="4225284"/>
            <a:ext cx="23356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table to query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57D9F9-7B8F-1834-62A6-5D14F346B9C5}"/>
              </a:ext>
            </a:extLst>
          </p:cNvPr>
          <p:cNvSpPr txBox="1"/>
          <p:nvPr/>
        </p:nvSpPr>
        <p:spPr>
          <a:xfrm>
            <a:off x="9601200" y="2994032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columns to output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A2C20E-C396-856A-03AC-F00F2EE84F03}"/>
              </a:ext>
            </a:extLst>
          </p:cNvPr>
          <p:cNvSpPr txBox="1"/>
          <p:nvPr/>
        </p:nvSpPr>
        <p:spPr>
          <a:xfrm>
            <a:off x="2937940" y="6011138"/>
            <a:ext cx="63161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table to join with keys to join on</a:t>
            </a:r>
          </a:p>
        </p:txBody>
      </p:sp>
    </p:spTree>
    <p:extLst>
      <p:ext uri="{BB962C8B-B14F-4D97-AF65-F5344CB8AC3E}">
        <p14:creationId xmlns:p14="http://schemas.microsoft.com/office/powerpoint/2010/main" val="151163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7F515-5FA6-85A8-267B-2FEEC4888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SQL: JOINING Data from Different Tables</a:t>
            </a:r>
          </a:p>
        </p:txBody>
      </p:sp>
      <p:graphicFrame>
        <p:nvGraphicFramePr>
          <p:cNvPr id="4" name="Content Placeholder 5">
            <a:extLst>
              <a:ext uri="{FF2B5EF4-FFF2-40B4-BE49-F238E27FC236}">
                <a16:creationId xmlns:a16="http://schemas.microsoft.com/office/drawing/2014/main" id="{957150B6-B2E0-EE9A-BB79-03BD11D46E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3120839"/>
              </p:ext>
            </p:extLst>
          </p:nvPr>
        </p:nvGraphicFramePr>
        <p:xfrm>
          <a:off x="340241" y="2232837"/>
          <a:ext cx="11685182" cy="622871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503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23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13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85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500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905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819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70784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dirty="0" err="1"/>
                        <a:t>batch_name</a:t>
                      </a:r>
                      <a:endParaRPr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dirty="0" err="1"/>
                        <a:t>sample_name</a:t>
                      </a:r>
                      <a:endParaRPr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dirty="0" err="1"/>
                        <a:t>compound_name</a:t>
                      </a:r>
                      <a:endParaRPr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concentration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instrument_name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reviewer_name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dirty="0" err="1"/>
                        <a:t>calibration_slope</a:t>
                      </a:r>
                      <a:endParaRPr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306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dirty="0"/>
                        <a:t>b802253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s253001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dirty="0"/>
                        <a:t>morphine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doc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Xavier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0.0077502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0784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dirty="0"/>
                        <a:t>b802253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s253001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dirty="0"/>
                        <a:t>hydromorphone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doc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Xavier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0.0076783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0784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dirty="0"/>
                        <a:t>b802253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dirty="0"/>
                        <a:t>s253001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dirty="0"/>
                        <a:t>oxymorphone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doc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Xavier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0.0079751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3306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dirty="0"/>
                        <a:t>b802253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s253001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dirty="0"/>
                        <a:t>codeine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doc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Xavier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0.0081921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0784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dirty="0"/>
                        <a:t>b802253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s253001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dirty="0"/>
                        <a:t>hydrocodone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doc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Xavier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0.0065643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70784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dirty="0"/>
                        <a:t>b802253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s253001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dirty="0"/>
                        <a:t>oxycodone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doc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Xavier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0.0090238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3306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dirty="0"/>
                        <a:t>b802253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s253002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dirty="0"/>
                        <a:t>morphine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doc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Xavier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0.0077502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70784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dirty="0"/>
                        <a:t>b802253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dirty="0"/>
                        <a:t>s253002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dirty="0"/>
                        <a:t>hydromorphone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doc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Xavier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0.0076783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70784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dirty="0"/>
                        <a:t>b802253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dirty="0"/>
                        <a:t>s253002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oxymorphone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doc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Xavier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0.0079751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3306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b802253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s253002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codeine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doc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Xavier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dirty="0"/>
                        <a:t>0.0081921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47870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AE133-EFBA-A3D9-07DF-51D569118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DBs Allow Efficient Data Storage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EA5BB8C-A7D4-82BC-E8FF-6D77BA5E0E16}"/>
              </a:ext>
            </a:extLst>
          </p:cNvPr>
          <p:cNvGrpSpPr/>
          <p:nvPr/>
        </p:nvGrpSpPr>
        <p:grpSpPr>
          <a:xfrm>
            <a:off x="221350" y="1993863"/>
            <a:ext cx="3369365" cy="3874447"/>
            <a:chOff x="0" y="2225060"/>
            <a:chExt cx="4048576" cy="431232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C104CDD-6FAB-7EFA-3BD1-F0216E45EB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2329091"/>
              <a:ext cx="4048576" cy="4208293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0FC1E09-F7A9-E610-36DF-9149B2E7D2F6}"/>
                </a:ext>
              </a:extLst>
            </p:cNvPr>
            <p:cNvSpPr txBox="1"/>
            <p:nvPr/>
          </p:nvSpPr>
          <p:spPr>
            <a:xfrm>
              <a:off x="0" y="2225060"/>
              <a:ext cx="4048574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cs typeface="Calibri" panose="020F0502020204030204" pitchFamily="34" charset="0"/>
                </a:rPr>
                <a:t>batch table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8ECDD2C-800A-EFDB-B212-15B9CBA5421D}"/>
              </a:ext>
            </a:extLst>
          </p:cNvPr>
          <p:cNvGrpSpPr/>
          <p:nvPr/>
        </p:nvGrpSpPr>
        <p:grpSpPr>
          <a:xfrm>
            <a:off x="4411317" y="3429000"/>
            <a:ext cx="3369365" cy="3321189"/>
            <a:chOff x="4048574" y="2225059"/>
            <a:chExt cx="4071713" cy="3978478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AACB284-F1A2-445E-D113-A5F7E5312B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071712" y="2329091"/>
              <a:ext cx="4048575" cy="3874446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AD50988-A2DC-522A-0D38-B7713875CD86}"/>
                </a:ext>
              </a:extLst>
            </p:cNvPr>
            <p:cNvSpPr txBox="1"/>
            <p:nvPr/>
          </p:nvSpPr>
          <p:spPr>
            <a:xfrm>
              <a:off x="4048574" y="2225059"/>
              <a:ext cx="4048574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cs typeface="Calibri" panose="020F0502020204030204" pitchFamily="34" charset="0"/>
                </a:rPr>
                <a:t>sample table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55D64CF-0586-8138-D013-430AFE2CB8B1}"/>
              </a:ext>
            </a:extLst>
          </p:cNvPr>
          <p:cNvGrpSpPr/>
          <p:nvPr/>
        </p:nvGrpSpPr>
        <p:grpSpPr>
          <a:xfrm>
            <a:off x="8582136" y="1639512"/>
            <a:ext cx="2928768" cy="2757445"/>
            <a:chOff x="8143423" y="2225058"/>
            <a:chExt cx="4048577" cy="3288791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EEB81A94-29BA-0D38-374F-A691D14C49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143425" y="2329091"/>
              <a:ext cx="4048575" cy="3184758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FF07AF4-9AB6-40A5-9C77-016AD0E3713C}"/>
                </a:ext>
              </a:extLst>
            </p:cNvPr>
            <p:cNvSpPr txBox="1"/>
            <p:nvPr/>
          </p:nvSpPr>
          <p:spPr>
            <a:xfrm>
              <a:off x="8143423" y="2225058"/>
              <a:ext cx="4048574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cs typeface="Calibri" panose="020F0502020204030204" pitchFamily="34" charset="0"/>
                </a:rPr>
                <a:t>peak table</a:t>
              </a: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7D2B14C-BE78-80BA-BBD9-4AB68E4654D5}"/>
              </a:ext>
            </a:extLst>
          </p:cNvPr>
          <p:cNvCxnSpPr>
            <a:cxnSpLocks/>
          </p:cNvCxnSpPr>
          <p:nvPr/>
        </p:nvCxnSpPr>
        <p:spPr>
          <a:xfrm flipV="1">
            <a:off x="3534947" y="2201256"/>
            <a:ext cx="5047189" cy="4061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B0E8CD9-593F-636D-94EB-D54EC0E8E375}"/>
              </a:ext>
            </a:extLst>
          </p:cNvPr>
          <p:cNvCxnSpPr>
            <a:cxnSpLocks/>
          </p:cNvCxnSpPr>
          <p:nvPr/>
        </p:nvCxnSpPr>
        <p:spPr>
          <a:xfrm>
            <a:off x="3590713" y="2607425"/>
            <a:ext cx="839751" cy="13703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8F09A5C-C302-7B8B-755D-58C4C57D3988}"/>
              </a:ext>
            </a:extLst>
          </p:cNvPr>
          <p:cNvCxnSpPr>
            <a:cxnSpLocks/>
          </p:cNvCxnSpPr>
          <p:nvPr/>
        </p:nvCxnSpPr>
        <p:spPr>
          <a:xfrm flipV="1">
            <a:off x="7688294" y="2201256"/>
            <a:ext cx="893842" cy="1776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787B6CA-F008-1920-A9D6-FDBC4D074F7A}"/>
              </a:ext>
            </a:extLst>
          </p:cNvPr>
          <p:cNvCxnSpPr/>
          <p:nvPr/>
        </p:nvCxnSpPr>
        <p:spPr>
          <a:xfrm>
            <a:off x="3534947" y="3189249"/>
            <a:ext cx="895517" cy="13158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2034096-4932-FBE2-74C8-FD397BBAF57C}"/>
              </a:ext>
            </a:extLst>
          </p:cNvPr>
          <p:cNvCxnSpPr/>
          <p:nvPr/>
        </p:nvCxnSpPr>
        <p:spPr>
          <a:xfrm flipV="1">
            <a:off x="7688294" y="2754351"/>
            <a:ext cx="893842" cy="17507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819AE12-346C-CF9B-0126-7FC246D56B13}"/>
              </a:ext>
            </a:extLst>
          </p:cNvPr>
          <p:cNvCxnSpPr/>
          <p:nvPr/>
        </p:nvCxnSpPr>
        <p:spPr>
          <a:xfrm flipV="1">
            <a:off x="3534947" y="2754351"/>
            <a:ext cx="5047189" cy="4348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BA68016-4CDF-C641-2782-46C9B6B4D13F}"/>
              </a:ext>
            </a:extLst>
          </p:cNvPr>
          <p:cNvCxnSpPr/>
          <p:nvPr/>
        </p:nvCxnSpPr>
        <p:spPr>
          <a:xfrm flipV="1">
            <a:off x="7688294" y="2404340"/>
            <a:ext cx="893842" cy="1833123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61078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6F668-A3CA-04CB-D55D-4C8CED721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Mental Model for Relational DBs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0E77F-E470-4498-DFD4-8E2AFFF0E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Tables store the attributes and records of a data set</a:t>
            </a:r>
          </a:p>
          <a:p>
            <a:r>
              <a:rPr lang="en-US" i="1" dirty="0"/>
              <a:t>Is equivalent to</a:t>
            </a:r>
          </a:p>
          <a:p>
            <a:r>
              <a:rPr lang="en-US" b="1" dirty="0"/>
              <a:t>Data frames store variables describing observations</a:t>
            </a:r>
          </a:p>
          <a:p>
            <a:endParaRPr lang="en-US" b="1" dirty="0"/>
          </a:p>
          <a:p>
            <a:r>
              <a:rPr lang="en-US" i="1" dirty="0"/>
              <a:t>Approach each analysis problem by asking:</a:t>
            </a:r>
          </a:p>
          <a:p>
            <a:r>
              <a:rPr lang="en-US" b="1" dirty="0"/>
              <a:t>What attributes/variables do I need to answer my question?</a:t>
            </a:r>
          </a:p>
          <a:p>
            <a:r>
              <a:rPr lang="en-US" b="1" dirty="0"/>
              <a:t>How do I know which records/observations to include to answer my question? (What is the inclusion criteria?)</a:t>
            </a:r>
          </a:p>
        </p:txBody>
      </p:sp>
    </p:spTree>
    <p:extLst>
      <p:ext uri="{BB962C8B-B14F-4D97-AF65-F5344CB8AC3E}">
        <p14:creationId xmlns:p14="http://schemas.microsoft.com/office/powerpoint/2010/main" val="29829471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EE11-217B-C45F-8F18-1FD6BAD95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“Tidy Data” Brings Relational DB Concepts to 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50864-537D-1D9A-F981-0F6E0D366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435086"/>
            <a:ext cx="9720073" cy="3874273"/>
          </a:xfrm>
        </p:spPr>
        <p:txBody>
          <a:bodyPr/>
          <a:lstStyle/>
          <a:p>
            <a:pPr lvl="1">
              <a:buAutoNum type="arabicPeriod"/>
            </a:pPr>
            <a:r>
              <a:rPr lang="en-US" sz="4400" dirty="0"/>
              <a:t> Each variable must have its own column.</a:t>
            </a:r>
          </a:p>
          <a:p>
            <a:pPr lvl="1">
              <a:buAutoNum type="arabicPeriod"/>
            </a:pPr>
            <a:r>
              <a:rPr lang="en-US" sz="4400" dirty="0"/>
              <a:t> Each observation must have its own row.</a:t>
            </a:r>
          </a:p>
          <a:p>
            <a:pPr lvl="1">
              <a:buAutoNum type="arabicPeriod"/>
            </a:pPr>
            <a:r>
              <a:rPr lang="en-US" sz="4400" dirty="0"/>
              <a:t> Each value must have its own cell.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2118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AA84B-81D7-E41E-B6A5-6A7CA12C8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 a Simple Data Set with 4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9217B-8F42-0228-31E4-CB3F7535A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sz="4000" dirty="0"/>
              <a:t>4 variables:</a:t>
            </a:r>
          </a:p>
          <a:p>
            <a:pPr lvl="1"/>
            <a:r>
              <a:rPr lang="en-US" sz="4000" dirty="0"/>
              <a:t>country</a:t>
            </a:r>
          </a:p>
          <a:p>
            <a:pPr lvl="1"/>
            <a:r>
              <a:rPr lang="en-US" sz="4000" dirty="0"/>
              <a:t>year</a:t>
            </a:r>
          </a:p>
          <a:p>
            <a:pPr lvl="1"/>
            <a:r>
              <a:rPr lang="en-US" sz="4000" dirty="0"/>
              <a:t>population</a:t>
            </a:r>
          </a:p>
          <a:p>
            <a:pPr lvl="1"/>
            <a:r>
              <a:rPr lang="en-US" sz="4000" dirty="0"/>
              <a:t>cases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451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CBD64-C7A6-39D4-48DD-197524402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Data Summary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D8468E-AA34-6FC5-4714-646750E849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2268" y="1594328"/>
            <a:ext cx="9232373" cy="5263672"/>
          </a:xfrm>
        </p:spPr>
      </p:pic>
    </p:spTree>
    <p:extLst>
      <p:ext uri="{BB962C8B-B14F-4D97-AF65-F5344CB8AC3E}">
        <p14:creationId xmlns:p14="http://schemas.microsoft.com/office/powerpoint/2010/main" val="40304777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01C06-C14C-78AE-7968-71012E03B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Representation #1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083AB01-3FCB-2A6E-BD6B-38F184BC5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223" y="1679713"/>
            <a:ext cx="9720073" cy="4023360"/>
          </a:xfrm>
        </p:spPr>
        <p:txBody>
          <a:bodyPr>
            <a:noAutofit/>
          </a:bodyPr>
          <a:lstStyle/>
          <a:p>
            <a:pPr lvl="0" indent="0">
              <a:buNone/>
            </a:pPr>
            <a:r>
              <a:rPr sz="1400" dirty="0">
                <a:latin typeface="Courier"/>
              </a:rPr>
              <a:t>##    country      year type            count
##    &lt;chr&gt;       &lt;int&gt; &lt;chr&gt;           &lt;int&gt;
##  1 Afghanistan  1999 cases             745
##  2 Afghanistan  1999 population   19987071
##  3 Afghanistan  2000 cases            2666
##  4 Afghanistan  2000 population   20595360
##  5 Brazil       1999 cases           37737
##  6 Brazil       1999 population  172006362
##  7 Brazil       2000 cases           80488
##  8 Brazil       2000 population  174504898
##  9 China        1999 cases          212258
## 10 China        1999 population 1272915272
## 11 China        2000 cases          213766
## 12 China        2000 population 1280428583</a:t>
            </a:r>
          </a:p>
        </p:txBody>
      </p:sp>
    </p:spTree>
    <p:extLst>
      <p:ext uri="{BB962C8B-B14F-4D97-AF65-F5344CB8AC3E}">
        <p14:creationId xmlns:p14="http://schemas.microsoft.com/office/powerpoint/2010/main" val="5148175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9038A-37C3-572F-D496-A39432376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Representation #2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865C8DD-40AE-39F7-C741-C66C2B3BB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 indent="0">
              <a:buNone/>
            </a:pPr>
            <a:r>
              <a:rPr dirty="0">
                <a:latin typeface="Courier"/>
              </a:rPr>
              <a:t>##   country      year rate             
## * &lt;chr&gt;       &lt;int&gt; &lt;chr&gt;            
## 1 Afghanistan  1999 745/19987071     
## 2 Afghanistan  2000 2666/20595360    
## 3 Brazil       1999 37737/172006362  
## 4 Brazil       2000 80488/174504898  
## 5 China        1999 212258/1272915272
## 6 China        2000 213766/1280428583</a:t>
            </a:r>
          </a:p>
        </p:txBody>
      </p:sp>
    </p:spTree>
    <p:extLst>
      <p:ext uri="{BB962C8B-B14F-4D97-AF65-F5344CB8AC3E}">
        <p14:creationId xmlns:p14="http://schemas.microsoft.com/office/powerpoint/2010/main" val="23663080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D6188-BCFF-6B65-62FE-93847AB69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Tidy Representation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2DAC85B-9D66-AF1E-7B5D-FD8B539C91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 indent="0">
              <a:buNone/>
            </a:pPr>
            <a:r>
              <a:rPr dirty="0">
                <a:latin typeface="Courier"/>
              </a:rPr>
              <a:t>##   country      year  cases population
##   &lt;chr&gt;       &lt;int&gt;  &lt;int&gt;      &lt;int&gt;
## 1 Afghanistan  1999    745   19987071
## 2 Afghanistan  2000   2666   20595360
## 3 Brazil       1999  37737  172006362
## 4 Brazil       2000  80488  174504898
## 5 China        1999 212258 1272915272
## 6 China        2000 213766 1280428583</a:t>
            </a:r>
          </a:p>
        </p:txBody>
      </p:sp>
    </p:spTree>
    <p:extLst>
      <p:ext uri="{BB962C8B-B14F-4D97-AF65-F5344CB8AC3E}">
        <p14:creationId xmlns:p14="http://schemas.microsoft.com/office/powerpoint/2010/main" val="32081292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EE11-217B-C45F-8F18-1FD6BAD95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“Tidy Data” Brings Relational DB Concepts to 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50864-537D-1D9A-F981-0F6E0D366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435086"/>
            <a:ext cx="9720073" cy="3874273"/>
          </a:xfrm>
        </p:spPr>
        <p:txBody>
          <a:bodyPr/>
          <a:lstStyle/>
          <a:p>
            <a:pPr lvl="1">
              <a:buAutoNum type="arabicPeriod"/>
            </a:pPr>
            <a:r>
              <a:rPr lang="en-US" sz="4400" dirty="0"/>
              <a:t> Each variable must have its own column.</a:t>
            </a:r>
          </a:p>
          <a:p>
            <a:pPr lvl="1">
              <a:buAutoNum type="arabicPeriod"/>
            </a:pPr>
            <a:r>
              <a:rPr lang="en-US" sz="4400" dirty="0"/>
              <a:t> Each observation must have its own row.</a:t>
            </a:r>
          </a:p>
          <a:p>
            <a:pPr lvl="1">
              <a:buAutoNum type="arabicPeriod"/>
            </a:pPr>
            <a:r>
              <a:rPr lang="en-US" sz="4400" dirty="0"/>
              <a:t> Each value must have its own cell.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95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0F86D-8BB3-ED7E-A1B2-193866436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Isn’t this an R Course?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41E2B-040F-A41D-CDA7-EBC28E4B6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concepts form the foundation of the </a:t>
            </a:r>
            <a:r>
              <a:rPr lang="en-US" i="1" dirty="0" err="1"/>
              <a:t>tidyverse</a:t>
            </a:r>
            <a:r>
              <a:rPr lang="en-US" dirty="0"/>
              <a:t> group of packages</a:t>
            </a:r>
          </a:p>
          <a:p>
            <a:r>
              <a:rPr lang="en-US" i="1" dirty="0" err="1"/>
              <a:t>dplyr</a:t>
            </a:r>
            <a:r>
              <a:rPr lang="en-US" dirty="0"/>
              <a:t> uses exactly the same SQL concepts, but with R syntax</a:t>
            </a:r>
          </a:p>
          <a:p>
            <a:r>
              <a:rPr lang="en-US" i="1" dirty="0" err="1"/>
              <a:t>dbplyr</a:t>
            </a:r>
            <a:r>
              <a:rPr lang="en-US" dirty="0"/>
              <a:t> extends the </a:t>
            </a:r>
            <a:r>
              <a:rPr lang="en-US" i="1" dirty="0" err="1"/>
              <a:t>dplyr</a:t>
            </a:r>
            <a:r>
              <a:rPr lang="en-US" i="1" dirty="0"/>
              <a:t> </a:t>
            </a:r>
            <a:r>
              <a:rPr lang="en-US" dirty="0"/>
              <a:t>functions to interact directly with databases</a:t>
            </a:r>
          </a:p>
          <a:p>
            <a:r>
              <a:rPr lang="en-US" dirty="0"/>
              <a:t>Using relational databases with R can extend your ability to manage large data sets</a:t>
            </a:r>
          </a:p>
        </p:txBody>
      </p:sp>
    </p:spTree>
    <p:extLst>
      <p:ext uri="{BB962C8B-B14F-4D97-AF65-F5344CB8AC3E}">
        <p14:creationId xmlns:p14="http://schemas.microsoft.com/office/powerpoint/2010/main" val="22485574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6CC0B-31BA-DF33-F98C-17F5E0379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70DE4-130E-61A7-2BBD-8FBBB1004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Understand the structure of the data used for exercises in this course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Define table, attribute, record, and key in the context of relational databases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Write a simple structured query language (SQL) statement to retrieve information from a database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Explain the 3 principles of tidy data</a:t>
            </a:r>
          </a:p>
        </p:txBody>
      </p:sp>
    </p:spTree>
    <p:extLst>
      <p:ext uri="{BB962C8B-B14F-4D97-AF65-F5344CB8AC3E}">
        <p14:creationId xmlns:p14="http://schemas.microsoft.com/office/powerpoint/2010/main" val="3105621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F31BC-ECC8-0BA5-CCE5-1111C7727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Else? Learning more about 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43623-0FC5-B8C2-6FD0-AAFFCA854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Relational databases are a common storage format for health care analytics infrastructure</a:t>
            </a:r>
          </a:p>
          <a:p>
            <a:r>
              <a:rPr lang="en-US" dirty="0"/>
              <a:t>Learning SQL can open up doors to access data</a:t>
            </a:r>
          </a:p>
          <a:p>
            <a:endParaRPr lang="en-US" dirty="0"/>
          </a:p>
          <a:p>
            <a:r>
              <a:rPr lang="en-US" dirty="0"/>
              <a:t>Free online course on SQL: </a:t>
            </a:r>
            <a:r>
              <a:rPr lang="en-US" dirty="0">
                <a:hlinkClick r:id="rId2"/>
              </a:rPr>
              <a:t>https://www.edx.org/course/databases-5-sql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233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A6688-CFCC-755F-BB4A-649F72761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Batch Level Data: “_b” suffix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788F0F-8E77-AD5C-799C-5061E80127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7073" y="1864231"/>
            <a:ext cx="11297853" cy="4910943"/>
          </a:xfrm>
        </p:spPr>
      </p:pic>
    </p:spTree>
    <p:extLst>
      <p:ext uri="{BB962C8B-B14F-4D97-AF65-F5344CB8AC3E}">
        <p14:creationId xmlns:p14="http://schemas.microsoft.com/office/powerpoint/2010/main" val="4257423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133D9-1A0A-0745-9168-29A19812E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Level Data: “_S” Suffix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DAC171-01B7-53BB-AFAC-26140188DA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817" y="1950455"/>
            <a:ext cx="11840365" cy="428045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A982CF7-B35E-3B44-664C-01B7DEF65F4E}"/>
              </a:ext>
            </a:extLst>
          </p:cNvPr>
          <p:cNvSpPr txBox="1"/>
          <p:nvPr/>
        </p:nvSpPr>
        <p:spPr>
          <a:xfrm>
            <a:off x="2710069" y="5857285"/>
            <a:ext cx="67718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52 samples in a batch = 1040 samples a day</a:t>
            </a:r>
          </a:p>
          <a:p>
            <a:r>
              <a:rPr lang="en-US" sz="2400" i="1" dirty="0"/>
              <a:t>7 standards, 3 QCs, 2 blanks, 40 unknowns per batch</a:t>
            </a:r>
          </a:p>
        </p:txBody>
      </p:sp>
    </p:spTree>
    <p:extLst>
      <p:ext uri="{BB962C8B-B14F-4D97-AF65-F5344CB8AC3E}">
        <p14:creationId xmlns:p14="http://schemas.microsoft.com/office/powerpoint/2010/main" val="2053345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877C5-7908-8B5D-65E5-13FE52B67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Peak Level Data: “_P” Suffix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3CD4D0-9985-0BDD-E8BA-26D73D4A83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756" y="1781108"/>
            <a:ext cx="11988485" cy="250676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63A324-D56A-75DE-B632-CA43A452C4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9978" y="4212260"/>
            <a:ext cx="7772400" cy="17392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5D649CD-94A6-2C59-44BC-2D6BFE762FD8}"/>
              </a:ext>
            </a:extLst>
          </p:cNvPr>
          <p:cNvSpPr txBox="1"/>
          <p:nvPr/>
        </p:nvSpPr>
        <p:spPr>
          <a:xfrm>
            <a:off x="2001076" y="5951480"/>
            <a:ext cx="818984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effectLst/>
              </a:rPr>
              <a:t>24 chromatograms in a sample = 24960 chromatograms a day</a:t>
            </a:r>
          </a:p>
          <a:p>
            <a:r>
              <a:rPr lang="en-US" sz="2400" i="1" dirty="0">
                <a:effectLst/>
              </a:rPr>
              <a:t>Quant and Qual, for both the Analyte and the 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56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CBD64-C7A6-39D4-48DD-197524402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Data Summary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D8468E-AA34-6FC5-4714-646750E849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2268" y="1594328"/>
            <a:ext cx="9232373" cy="5263672"/>
          </a:xfrm>
        </p:spPr>
      </p:pic>
    </p:spTree>
    <p:extLst>
      <p:ext uri="{BB962C8B-B14F-4D97-AF65-F5344CB8AC3E}">
        <p14:creationId xmlns:p14="http://schemas.microsoft.com/office/powerpoint/2010/main" val="3257607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1B188-47B3-7C01-D4BC-753716431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of Raw Data as Files is the Norm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918F4-DF53-1B05-614A-8EDBDB379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Contexts outside of automated testing: analyses often grouped by batch/run</a:t>
            </a:r>
          </a:p>
          <a:p>
            <a:r>
              <a:rPr lang="en-US" dirty="0"/>
              <a:t>File export = convenient mechanism for capturing and storing data</a:t>
            </a:r>
          </a:p>
          <a:p>
            <a:r>
              <a:rPr lang="en-US" dirty="0"/>
              <a:t>Challenges:</a:t>
            </a:r>
          </a:p>
          <a:p>
            <a:pPr lvl="1"/>
            <a:r>
              <a:rPr lang="en-US" dirty="0"/>
              <a:t>Management of files – how can I organize my data so I can return to review individual data points?</a:t>
            </a:r>
          </a:p>
          <a:p>
            <a:pPr lvl="1"/>
            <a:r>
              <a:rPr lang="en-US" dirty="0"/>
              <a:t>Retrospective bulk data review – how do I look at data across multiple batches?</a:t>
            </a:r>
          </a:p>
          <a:p>
            <a:pPr lvl="1"/>
            <a:r>
              <a:rPr lang="en-US" dirty="0"/>
              <a:t>Big data sets – will all of my data fit into memory when I analyze it in R?</a:t>
            </a:r>
          </a:p>
        </p:txBody>
      </p:sp>
    </p:spTree>
    <p:extLst>
      <p:ext uri="{BB962C8B-B14F-4D97-AF65-F5344CB8AC3E}">
        <p14:creationId xmlns:p14="http://schemas.microsoft.com/office/powerpoint/2010/main" val="4258875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15D23-405A-83BE-9D7E-2D585D21E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Databases are an Established Technology for Managing Data at Scale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5D8DA-A922-D9D0-E7F0-9C6BC9E84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Edgar Codd described concept of relational database (DB) in 1970</a:t>
            </a:r>
          </a:p>
          <a:p>
            <a:r>
              <a:rPr lang="en-US" dirty="0"/>
              <a:t>Separate knowledge of data from native data structure</a:t>
            </a:r>
          </a:p>
          <a:p>
            <a:endParaRPr lang="en-US" dirty="0"/>
          </a:p>
          <a:p>
            <a:r>
              <a:rPr lang="en-US" b="1" dirty="0"/>
              <a:t>Goal: Represent data in a structure that end users could more easily understand</a:t>
            </a:r>
          </a:p>
        </p:txBody>
      </p:sp>
    </p:spTree>
    <p:extLst>
      <p:ext uri="{BB962C8B-B14F-4D97-AF65-F5344CB8AC3E}">
        <p14:creationId xmlns:p14="http://schemas.microsoft.com/office/powerpoint/2010/main" val="13511330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6b6dd5b-f02f-441a-99a0-162ac5060bd2}" enabled="0" method="" siteId="{f6b6dd5b-f02f-441a-99a0-162ac5060bd2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{F1ACBB08-4656-0242-9521-EBC48593A304}tf10001061</Template>
  <TotalTime>13654</TotalTime>
  <Words>2654</Words>
  <Application>Microsoft Macintosh PowerPoint</Application>
  <PresentationFormat>Widescreen</PresentationFormat>
  <Paragraphs>1475</Paragraphs>
  <Slides>36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Calibri</vt:lpstr>
      <vt:lpstr>Courier</vt:lpstr>
      <vt:lpstr>Tw Cen MT</vt:lpstr>
      <vt:lpstr>Tw Cen MT Condensed</vt:lpstr>
      <vt:lpstr>Wingdings 3</vt:lpstr>
      <vt:lpstr>Integral</vt:lpstr>
      <vt:lpstr>Introduction to Databases</vt:lpstr>
      <vt:lpstr>Lesson Objectives</vt:lpstr>
      <vt:lpstr>Course Data Summary</vt:lpstr>
      <vt:lpstr>Batch Level Data: “_b” suffix</vt:lpstr>
      <vt:lpstr>Sample Level Data: “_S” Suffix</vt:lpstr>
      <vt:lpstr>Peak Level Data: “_P” Suffix</vt:lpstr>
      <vt:lpstr>Course Data Summary</vt:lpstr>
      <vt:lpstr>Storage of Raw Data as Files is the Norm</vt:lpstr>
      <vt:lpstr>Relational Databases are an Established Technology for Managing Data at Scale</vt:lpstr>
      <vt:lpstr>Advantages of Relational Databases for data management</vt:lpstr>
      <vt:lpstr>Basic Vocabulary: Tables</vt:lpstr>
      <vt:lpstr>Basic Vocabulary: Tables</vt:lpstr>
      <vt:lpstr>Basic Vocabulary: Tables</vt:lpstr>
      <vt:lpstr>Basic Vocabulary: Rows and Columns</vt:lpstr>
      <vt:lpstr>Basic Vocabulary: Rows and Columns</vt:lpstr>
      <vt:lpstr>SQL: Simple Syntax for Data Retrieval</vt:lpstr>
      <vt:lpstr>Basic Vocabulary: Keys</vt:lpstr>
      <vt:lpstr>Basic Vocabulary: Keys</vt:lpstr>
      <vt:lpstr>Basic Vocabulary: Keys</vt:lpstr>
      <vt:lpstr>Basic Vocabulary: Foreign Keys</vt:lpstr>
      <vt:lpstr>Basic Vocabulary: Foreign Keys</vt:lpstr>
      <vt:lpstr>Tables Can Be JOINED with Multiple Keys</vt:lpstr>
      <vt:lpstr>THERE ARE MULTIPLE TYPES OF JOINS</vt:lpstr>
      <vt:lpstr>SQL: JOINING Data from Different Tables</vt:lpstr>
      <vt:lpstr>SQL: JOINING Data from Different Tables</vt:lpstr>
      <vt:lpstr>Relational DBs Allow Efficient Data Storage</vt:lpstr>
      <vt:lpstr>Mental Model for Relational DBs</vt:lpstr>
      <vt:lpstr>“Tidy Data” Brings Relational DB Concepts to R </vt:lpstr>
      <vt:lpstr>Consider a Simple Data Set with 4 Variables</vt:lpstr>
      <vt:lpstr>Representation #1</vt:lpstr>
      <vt:lpstr>Representation #2</vt:lpstr>
      <vt:lpstr>Tidy Representation</vt:lpstr>
      <vt:lpstr>“Tidy Data” Brings Relational DB Concepts to R </vt:lpstr>
      <vt:lpstr>Isn’t this an R Course?</vt:lpstr>
      <vt:lpstr>Lesson Objectives</vt:lpstr>
      <vt:lpstr>What Else? Learning more about SQL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Databases</dc:title>
  <dc:creator>Patrick C Mathias</dc:creator>
  <cp:lastModifiedBy>Patrick C Mathias</cp:lastModifiedBy>
  <cp:revision>1</cp:revision>
  <dcterms:created xsi:type="dcterms:W3CDTF">2023-03-13T05:21:32Z</dcterms:created>
  <dcterms:modified xsi:type="dcterms:W3CDTF">2023-03-27T05:04:31Z</dcterms:modified>
</cp:coreProperties>
</file>