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80" r:id="rId3"/>
    <p:sldId id="258" r:id="rId4"/>
    <p:sldId id="260" r:id="rId5"/>
    <p:sldId id="261" r:id="rId6"/>
    <p:sldId id="262" r:id="rId7"/>
    <p:sldId id="263" r:id="rId8"/>
    <p:sldId id="266" r:id="rId9"/>
    <p:sldId id="264" r:id="rId10"/>
    <p:sldId id="267" r:id="rId11"/>
    <p:sldId id="265" r:id="rId12"/>
    <p:sldId id="268" r:id="rId13"/>
    <p:sldId id="269" r:id="rId14"/>
    <p:sldId id="270" r:id="rId15"/>
    <p:sldId id="271" r:id="rId16"/>
    <p:sldId id="272" r:id="rId17"/>
    <p:sldId id="273" r:id="rId18"/>
    <p:sldId id="274" r:id="rId19"/>
    <p:sldId id="275" r:id="rId20"/>
    <p:sldId id="279" r:id="rId21"/>
    <p:sldId id="276" r:id="rId22"/>
    <p:sldId id="277" r:id="rId23"/>
    <p:sldId id="282" r:id="rId24"/>
    <p:sldId id="283" r:id="rId25"/>
    <p:sldId id="284" r:id="rId26"/>
    <p:sldId id="285" r:id="rId27"/>
    <p:sldId id="286" r:id="rId28"/>
    <p:sldId id="287" r:id="rId29"/>
    <p:sldId id="278" r:id="rId30"/>
    <p:sldId id="288" r:id="rId31"/>
    <p:sldId id="289" r:id="rId32"/>
    <p:sldId id="290" r:id="rId33"/>
    <p:sldId id="291" r:id="rId34"/>
    <p:sldId id="293" r:id="rId35"/>
    <p:sldId id="294" r:id="rId36"/>
    <p:sldId id="296" r:id="rId37"/>
    <p:sldId id="297" r:id="rId38"/>
    <p:sldId id="295" r:id="rId39"/>
    <p:sldId id="298" r:id="rId40"/>
    <p:sldId id="281" r:id="rId41"/>
    <p:sldId id="299" r:id="rId42"/>
    <p:sldId id="300" r:id="rId4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C56ABCD-AA7C-BB43-BE6F-34A2A7CA67E9}" v="65" dt="2023-03-27T02:03:22.722"/>
  </p1510:revLst>
</p1510:revInfo>
</file>

<file path=ppt/tableStyles.xml><?xml version="1.0" encoding="utf-8"?>
<a:tblStyleLst xmlns:a="http://schemas.openxmlformats.org/drawingml/2006/main" def="{5C22544A-7EE6-4342-B048-85BDC9FD1C3A}">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74"/>
    <p:restoredTop sz="96327"/>
  </p:normalViewPr>
  <p:slideViewPr>
    <p:cSldViewPr snapToGrid="0">
      <p:cViewPr varScale="1">
        <p:scale>
          <a:sx n="126" d="100"/>
          <a:sy n="126" d="100"/>
        </p:scale>
        <p:origin x="224" y="2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microsoft.com/office/2016/11/relationships/changesInfo" Target="changesInfos/changesInfo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trick C Mathias" userId="1f09a1f0-1fe3-4224-a48c-12494ec224fd" providerId="ADAL" clId="{2C56ABCD-AA7C-BB43-BE6F-34A2A7CA67E9}"/>
    <pc:docChg chg="undo custSel addSld delSld modSld">
      <pc:chgData name="Patrick C Mathias" userId="1f09a1f0-1fe3-4224-a48c-12494ec224fd" providerId="ADAL" clId="{2C56ABCD-AA7C-BB43-BE6F-34A2A7CA67E9}" dt="2023-03-27T05:07:27.716" v="2128" actId="20577"/>
      <pc:docMkLst>
        <pc:docMk/>
      </pc:docMkLst>
      <pc:sldChg chg="del">
        <pc:chgData name="Patrick C Mathias" userId="1f09a1f0-1fe3-4224-a48c-12494ec224fd" providerId="ADAL" clId="{2C56ABCD-AA7C-BB43-BE6F-34A2A7CA67E9}" dt="2023-03-27T02:04:54.152" v="2127" actId="2696"/>
        <pc:sldMkLst>
          <pc:docMk/>
          <pc:sldMk cId="1506330944" sldId="257"/>
        </pc:sldMkLst>
      </pc:sldChg>
      <pc:sldChg chg="modSp mod">
        <pc:chgData name="Patrick C Mathias" userId="1f09a1f0-1fe3-4224-a48c-12494ec224fd" providerId="ADAL" clId="{2C56ABCD-AA7C-BB43-BE6F-34A2A7CA67E9}" dt="2023-03-27T05:07:27.716" v="2128" actId="20577"/>
        <pc:sldMkLst>
          <pc:docMk/>
          <pc:sldMk cId="4277860482" sldId="262"/>
        </pc:sldMkLst>
        <pc:spChg chg="mod">
          <ac:chgData name="Patrick C Mathias" userId="1f09a1f0-1fe3-4224-a48c-12494ec224fd" providerId="ADAL" clId="{2C56ABCD-AA7C-BB43-BE6F-34A2A7CA67E9}" dt="2023-03-27T05:07:27.716" v="2128" actId="20577"/>
          <ac:spMkLst>
            <pc:docMk/>
            <pc:sldMk cId="4277860482" sldId="262"/>
            <ac:spMk id="3" creationId="{AE00B805-2DCB-C372-B130-97C684026D1E}"/>
          </ac:spMkLst>
        </pc:spChg>
      </pc:sldChg>
      <pc:sldChg chg="modSp mod">
        <pc:chgData name="Patrick C Mathias" userId="1f09a1f0-1fe3-4224-a48c-12494ec224fd" providerId="ADAL" clId="{2C56ABCD-AA7C-BB43-BE6F-34A2A7CA67E9}" dt="2023-03-26T04:08:32.304" v="608" actId="113"/>
        <pc:sldMkLst>
          <pc:docMk/>
          <pc:sldMk cId="1384531961" sldId="269"/>
        </pc:sldMkLst>
        <pc:spChg chg="mod">
          <ac:chgData name="Patrick C Mathias" userId="1f09a1f0-1fe3-4224-a48c-12494ec224fd" providerId="ADAL" clId="{2C56ABCD-AA7C-BB43-BE6F-34A2A7CA67E9}" dt="2023-03-26T04:08:32.304" v="608" actId="113"/>
          <ac:spMkLst>
            <pc:docMk/>
            <pc:sldMk cId="1384531961" sldId="269"/>
            <ac:spMk id="3" creationId="{1F4CB9A5-8450-364C-2C3D-C4A7C86F4F03}"/>
          </ac:spMkLst>
        </pc:spChg>
      </pc:sldChg>
      <pc:sldChg chg="addSp modSp mod">
        <pc:chgData name="Patrick C Mathias" userId="1f09a1f0-1fe3-4224-a48c-12494ec224fd" providerId="ADAL" clId="{2C56ABCD-AA7C-BB43-BE6F-34A2A7CA67E9}" dt="2023-03-25T17:15:43.951" v="88" actId="20577"/>
        <pc:sldMkLst>
          <pc:docMk/>
          <pc:sldMk cId="4002270736" sldId="274"/>
        </pc:sldMkLst>
        <pc:spChg chg="mod">
          <ac:chgData name="Patrick C Mathias" userId="1f09a1f0-1fe3-4224-a48c-12494ec224fd" providerId="ADAL" clId="{2C56ABCD-AA7C-BB43-BE6F-34A2A7CA67E9}" dt="2023-03-25T17:15:43.951" v="88" actId="20577"/>
          <ac:spMkLst>
            <pc:docMk/>
            <pc:sldMk cId="4002270736" sldId="274"/>
            <ac:spMk id="2" creationId="{AD692458-C009-A48C-7FDA-FD5B65E6E902}"/>
          </ac:spMkLst>
        </pc:spChg>
        <pc:spChg chg="add mod">
          <ac:chgData name="Patrick C Mathias" userId="1f09a1f0-1fe3-4224-a48c-12494ec224fd" providerId="ADAL" clId="{2C56ABCD-AA7C-BB43-BE6F-34A2A7CA67E9}" dt="2023-03-25T17:14:37.517" v="60" actId="1076"/>
          <ac:spMkLst>
            <pc:docMk/>
            <pc:sldMk cId="4002270736" sldId="274"/>
            <ac:spMk id="3" creationId="{4E0DD7E7-3915-7F44-211F-F269DE83D740}"/>
          </ac:spMkLst>
        </pc:spChg>
      </pc:sldChg>
      <pc:sldChg chg="modSp mod">
        <pc:chgData name="Patrick C Mathias" userId="1f09a1f0-1fe3-4224-a48c-12494ec224fd" providerId="ADAL" clId="{2C56ABCD-AA7C-BB43-BE6F-34A2A7CA67E9}" dt="2023-03-21T15:04:21.574" v="21" actId="1076"/>
        <pc:sldMkLst>
          <pc:docMk/>
          <pc:sldMk cId="1228041548" sldId="278"/>
        </pc:sldMkLst>
        <pc:spChg chg="mod">
          <ac:chgData name="Patrick C Mathias" userId="1f09a1f0-1fe3-4224-a48c-12494ec224fd" providerId="ADAL" clId="{2C56ABCD-AA7C-BB43-BE6F-34A2A7CA67E9}" dt="2023-03-21T15:03:59.037" v="7" actId="1076"/>
          <ac:spMkLst>
            <pc:docMk/>
            <pc:sldMk cId="1228041548" sldId="278"/>
            <ac:spMk id="6" creationId="{D120FB3F-0148-1CBB-2DFB-336FC772B85F}"/>
          </ac:spMkLst>
        </pc:spChg>
        <pc:spChg chg="mod">
          <ac:chgData name="Patrick C Mathias" userId="1f09a1f0-1fe3-4224-a48c-12494ec224fd" providerId="ADAL" clId="{2C56ABCD-AA7C-BB43-BE6F-34A2A7CA67E9}" dt="2023-03-21T15:04:21.574" v="21" actId="1076"/>
          <ac:spMkLst>
            <pc:docMk/>
            <pc:sldMk cId="1228041548" sldId="278"/>
            <ac:spMk id="7" creationId="{1B0A0203-0E04-771A-E474-60EF4EE28990}"/>
          </ac:spMkLst>
        </pc:spChg>
        <pc:spChg chg="mod">
          <ac:chgData name="Patrick C Mathias" userId="1f09a1f0-1fe3-4224-a48c-12494ec224fd" providerId="ADAL" clId="{2C56ABCD-AA7C-BB43-BE6F-34A2A7CA67E9}" dt="2023-03-21T15:04:21.574" v="21" actId="1076"/>
          <ac:spMkLst>
            <pc:docMk/>
            <pc:sldMk cId="1228041548" sldId="278"/>
            <ac:spMk id="8" creationId="{FA9CF2D7-C5E9-30B1-C309-A10BF8611D7A}"/>
          </ac:spMkLst>
        </pc:spChg>
        <pc:spChg chg="mod">
          <ac:chgData name="Patrick C Mathias" userId="1f09a1f0-1fe3-4224-a48c-12494ec224fd" providerId="ADAL" clId="{2C56ABCD-AA7C-BB43-BE6F-34A2A7CA67E9}" dt="2023-03-21T15:04:21.574" v="21" actId="1076"/>
          <ac:spMkLst>
            <pc:docMk/>
            <pc:sldMk cId="1228041548" sldId="278"/>
            <ac:spMk id="9" creationId="{0802563B-89D4-D34D-CA89-0404FE4C06E9}"/>
          </ac:spMkLst>
        </pc:spChg>
      </pc:sldChg>
      <pc:sldChg chg="addSp delSp modSp new mod">
        <pc:chgData name="Patrick C Mathias" userId="1f09a1f0-1fe3-4224-a48c-12494ec224fd" providerId="ADAL" clId="{2C56ABCD-AA7C-BB43-BE6F-34A2A7CA67E9}" dt="2023-03-25T17:16:43.704" v="151" actId="1076"/>
        <pc:sldMkLst>
          <pc:docMk/>
          <pc:sldMk cId="2297548982" sldId="282"/>
        </pc:sldMkLst>
        <pc:spChg chg="mod">
          <ac:chgData name="Patrick C Mathias" userId="1f09a1f0-1fe3-4224-a48c-12494ec224fd" providerId="ADAL" clId="{2C56ABCD-AA7C-BB43-BE6F-34A2A7CA67E9}" dt="2023-03-25T17:16:07.499" v="143" actId="20577"/>
          <ac:spMkLst>
            <pc:docMk/>
            <pc:sldMk cId="2297548982" sldId="282"/>
            <ac:spMk id="2" creationId="{9CE106DF-14B4-8ED3-8477-4A38999D9561}"/>
          </ac:spMkLst>
        </pc:spChg>
        <pc:spChg chg="del">
          <ac:chgData name="Patrick C Mathias" userId="1f09a1f0-1fe3-4224-a48c-12494ec224fd" providerId="ADAL" clId="{2C56ABCD-AA7C-BB43-BE6F-34A2A7CA67E9}" dt="2023-03-25T17:16:25.926" v="144" actId="478"/>
          <ac:spMkLst>
            <pc:docMk/>
            <pc:sldMk cId="2297548982" sldId="282"/>
            <ac:spMk id="3" creationId="{7BE1C43C-F819-D2D1-5578-B75EC4C0F6A6}"/>
          </ac:spMkLst>
        </pc:spChg>
        <pc:spChg chg="add del mod">
          <ac:chgData name="Patrick C Mathias" userId="1f09a1f0-1fe3-4224-a48c-12494ec224fd" providerId="ADAL" clId="{2C56ABCD-AA7C-BB43-BE6F-34A2A7CA67E9}" dt="2023-03-25T17:16:29.921" v="146" actId="478"/>
          <ac:spMkLst>
            <pc:docMk/>
            <pc:sldMk cId="2297548982" sldId="282"/>
            <ac:spMk id="6" creationId="{37DA99F4-BA72-EAFD-7516-F74CB26AF1DF}"/>
          </ac:spMkLst>
        </pc:spChg>
        <pc:spChg chg="add mod">
          <ac:chgData name="Patrick C Mathias" userId="1f09a1f0-1fe3-4224-a48c-12494ec224fd" providerId="ADAL" clId="{2C56ABCD-AA7C-BB43-BE6F-34A2A7CA67E9}" dt="2023-03-25T17:16:43.704" v="151" actId="1076"/>
          <ac:spMkLst>
            <pc:docMk/>
            <pc:sldMk cId="2297548982" sldId="282"/>
            <ac:spMk id="7" creationId="{882DB4D9-BD14-3D68-E850-7D42BAD02195}"/>
          </ac:spMkLst>
        </pc:spChg>
        <pc:spChg chg="add mod">
          <ac:chgData name="Patrick C Mathias" userId="1f09a1f0-1fe3-4224-a48c-12494ec224fd" providerId="ADAL" clId="{2C56ABCD-AA7C-BB43-BE6F-34A2A7CA67E9}" dt="2023-03-25T17:16:26.238" v="145"/>
          <ac:spMkLst>
            <pc:docMk/>
            <pc:sldMk cId="2297548982" sldId="282"/>
            <ac:spMk id="8" creationId="{9ACAC9D7-1EBB-B5BC-9793-61DE62AA940B}"/>
          </ac:spMkLst>
        </pc:spChg>
        <pc:spChg chg="add del mod">
          <ac:chgData name="Patrick C Mathias" userId="1f09a1f0-1fe3-4224-a48c-12494ec224fd" providerId="ADAL" clId="{2C56ABCD-AA7C-BB43-BE6F-34A2A7CA67E9}" dt="2023-03-25T17:16:32.280" v="147" actId="478"/>
          <ac:spMkLst>
            <pc:docMk/>
            <pc:sldMk cId="2297548982" sldId="282"/>
            <ac:spMk id="9" creationId="{7DB7D7C2-FFCD-F17B-DFFA-5F27A0B75F03}"/>
          </ac:spMkLst>
        </pc:spChg>
        <pc:spChg chg="mod">
          <ac:chgData name="Patrick C Mathias" userId="1f09a1f0-1fe3-4224-a48c-12494ec224fd" providerId="ADAL" clId="{2C56ABCD-AA7C-BB43-BE6F-34A2A7CA67E9}" dt="2023-03-25T17:16:26.238" v="145"/>
          <ac:spMkLst>
            <pc:docMk/>
            <pc:sldMk cId="2297548982" sldId="282"/>
            <ac:spMk id="11" creationId="{D832342C-F5F3-A63C-F3C4-F5D460807FAD}"/>
          </ac:spMkLst>
        </pc:spChg>
        <pc:spChg chg="mod">
          <ac:chgData name="Patrick C Mathias" userId="1f09a1f0-1fe3-4224-a48c-12494ec224fd" providerId="ADAL" clId="{2C56ABCD-AA7C-BB43-BE6F-34A2A7CA67E9}" dt="2023-03-25T17:16:26.238" v="145"/>
          <ac:spMkLst>
            <pc:docMk/>
            <pc:sldMk cId="2297548982" sldId="282"/>
            <ac:spMk id="12" creationId="{128A7CCB-058A-1B49-4B6A-CDCD356E27D1}"/>
          </ac:spMkLst>
        </pc:spChg>
        <pc:grpChg chg="add mod">
          <ac:chgData name="Patrick C Mathias" userId="1f09a1f0-1fe3-4224-a48c-12494ec224fd" providerId="ADAL" clId="{2C56ABCD-AA7C-BB43-BE6F-34A2A7CA67E9}" dt="2023-03-25T17:16:26.238" v="145"/>
          <ac:grpSpMkLst>
            <pc:docMk/>
            <pc:sldMk cId="2297548982" sldId="282"/>
            <ac:grpSpMk id="10" creationId="{3628F3CC-2F65-24EB-E1A8-FF2D1F8AB8C1}"/>
          </ac:grpSpMkLst>
        </pc:grpChg>
        <pc:graphicFrameChg chg="add mod">
          <ac:chgData name="Patrick C Mathias" userId="1f09a1f0-1fe3-4224-a48c-12494ec224fd" providerId="ADAL" clId="{2C56ABCD-AA7C-BB43-BE6F-34A2A7CA67E9}" dt="2023-03-25T17:16:26.238" v="145"/>
          <ac:graphicFrameMkLst>
            <pc:docMk/>
            <pc:sldMk cId="2297548982" sldId="282"/>
            <ac:graphicFrameMk id="4" creationId="{539CE671-284F-9FFB-5581-4C2D79EA2597}"/>
          </ac:graphicFrameMkLst>
        </pc:graphicFrameChg>
        <pc:graphicFrameChg chg="add mod">
          <ac:chgData name="Patrick C Mathias" userId="1f09a1f0-1fe3-4224-a48c-12494ec224fd" providerId="ADAL" clId="{2C56ABCD-AA7C-BB43-BE6F-34A2A7CA67E9}" dt="2023-03-25T17:16:26.238" v="145"/>
          <ac:graphicFrameMkLst>
            <pc:docMk/>
            <pc:sldMk cId="2297548982" sldId="282"/>
            <ac:graphicFrameMk id="5" creationId="{F7C7CDB5-597F-9677-8D7D-BEE4F79A167D}"/>
          </ac:graphicFrameMkLst>
        </pc:graphicFrameChg>
      </pc:sldChg>
      <pc:sldChg chg="addSp delSp modSp new mod">
        <pc:chgData name="Patrick C Mathias" userId="1f09a1f0-1fe3-4224-a48c-12494ec224fd" providerId="ADAL" clId="{2C56ABCD-AA7C-BB43-BE6F-34A2A7CA67E9}" dt="2023-03-25T17:41:38.834" v="599" actId="207"/>
        <pc:sldMkLst>
          <pc:docMk/>
          <pc:sldMk cId="4154195789" sldId="283"/>
        </pc:sldMkLst>
        <pc:spChg chg="mod">
          <ac:chgData name="Patrick C Mathias" userId="1f09a1f0-1fe3-4224-a48c-12494ec224fd" providerId="ADAL" clId="{2C56ABCD-AA7C-BB43-BE6F-34A2A7CA67E9}" dt="2023-03-25T17:17:17.706" v="189" actId="20577"/>
          <ac:spMkLst>
            <pc:docMk/>
            <pc:sldMk cId="4154195789" sldId="283"/>
            <ac:spMk id="2" creationId="{4F45268C-8DC6-F033-94DB-886BF5E968E0}"/>
          </ac:spMkLst>
        </pc:spChg>
        <pc:spChg chg="del">
          <ac:chgData name="Patrick C Mathias" userId="1f09a1f0-1fe3-4224-a48c-12494ec224fd" providerId="ADAL" clId="{2C56ABCD-AA7C-BB43-BE6F-34A2A7CA67E9}" dt="2023-03-25T17:17:39.989" v="190" actId="478"/>
          <ac:spMkLst>
            <pc:docMk/>
            <pc:sldMk cId="4154195789" sldId="283"/>
            <ac:spMk id="3" creationId="{2646CB3C-FE4C-CB2F-BB9E-B9EC20FF1D1C}"/>
          </ac:spMkLst>
        </pc:spChg>
        <pc:spChg chg="add mod">
          <ac:chgData name="Patrick C Mathias" userId="1f09a1f0-1fe3-4224-a48c-12494ec224fd" providerId="ADAL" clId="{2C56ABCD-AA7C-BB43-BE6F-34A2A7CA67E9}" dt="2023-03-25T17:17:43.730" v="192" actId="1076"/>
          <ac:spMkLst>
            <pc:docMk/>
            <pc:sldMk cId="4154195789" sldId="283"/>
            <ac:spMk id="4" creationId="{A3658E7A-E56D-284F-5EC5-A93A248CE5F0}"/>
          </ac:spMkLst>
        </pc:spChg>
        <pc:spChg chg="add mod">
          <ac:chgData name="Patrick C Mathias" userId="1f09a1f0-1fe3-4224-a48c-12494ec224fd" providerId="ADAL" clId="{2C56ABCD-AA7C-BB43-BE6F-34A2A7CA67E9}" dt="2023-03-25T17:41:38.834" v="599" actId="207"/>
          <ac:spMkLst>
            <pc:docMk/>
            <pc:sldMk cId="4154195789" sldId="283"/>
            <ac:spMk id="5" creationId="{AA2FFBD3-C9AB-4FC9-3F48-2139B3600D2E}"/>
          </ac:spMkLst>
        </pc:spChg>
        <pc:spChg chg="add mod">
          <ac:chgData name="Patrick C Mathias" userId="1f09a1f0-1fe3-4224-a48c-12494ec224fd" providerId="ADAL" clId="{2C56ABCD-AA7C-BB43-BE6F-34A2A7CA67E9}" dt="2023-03-25T17:17:43.730" v="192" actId="1076"/>
          <ac:spMkLst>
            <pc:docMk/>
            <pc:sldMk cId="4154195789" sldId="283"/>
            <ac:spMk id="6" creationId="{FEA98015-0BC8-040B-00A7-8DD896F9D216}"/>
          </ac:spMkLst>
        </pc:spChg>
        <pc:spChg chg="add mod">
          <ac:chgData name="Patrick C Mathias" userId="1f09a1f0-1fe3-4224-a48c-12494ec224fd" providerId="ADAL" clId="{2C56ABCD-AA7C-BB43-BE6F-34A2A7CA67E9}" dt="2023-03-25T17:17:43.730" v="192" actId="1076"/>
          <ac:spMkLst>
            <pc:docMk/>
            <pc:sldMk cId="4154195789" sldId="283"/>
            <ac:spMk id="7" creationId="{5CFFB6AA-25C9-11D0-6AA4-0D5471DFE095}"/>
          </ac:spMkLst>
        </pc:spChg>
        <pc:spChg chg="add mod">
          <ac:chgData name="Patrick C Mathias" userId="1f09a1f0-1fe3-4224-a48c-12494ec224fd" providerId="ADAL" clId="{2C56ABCD-AA7C-BB43-BE6F-34A2A7CA67E9}" dt="2023-03-25T17:41:30.911" v="598" actId="207"/>
          <ac:spMkLst>
            <pc:docMk/>
            <pc:sldMk cId="4154195789" sldId="283"/>
            <ac:spMk id="8" creationId="{49319C8E-D5C0-CA0C-3AB6-DC809727FC43}"/>
          </ac:spMkLst>
        </pc:spChg>
        <pc:spChg chg="add mod">
          <ac:chgData name="Patrick C Mathias" userId="1f09a1f0-1fe3-4224-a48c-12494ec224fd" providerId="ADAL" clId="{2C56ABCD-AA7C-BB43-BE6F-34A2A7CA67E9}" dt="2023-03-25T17:17:43.730" v="192" actId="1076"/>
          <ac:spMkLst>
            <pc:docMk/>
            <pc:sldMk cId="4154195789" sldId="283"/>
            <ac:spMk id="9" creationId="{4172646F-BD48-4009-337B-CBCFA7E7D9F2}"/>
          </ac:spMkLst>
        </pc:spChg>
        <pc:spChg chg="mod">
          <ac:chgData name="Patrick C Mathias" userId="1f09a1f0-1fe3-4224-a48c-12494ec224fd" providerId="ADAL" clId="{2C56ABCD-AA7C-BB43-BE6F-34A2A7CA67E9}" dt="2023-03-25T17:17:40.302" v="191"/>
          <ac:spMkLst>
            <pc:docMk/>
            <pc:sldMk cId="4154195789" sldId="283"/>
            <ac:spMk id="13" creationId="{71940CD4-E85B-A3D7-9246-3FE5EFD352A4}"/>
          </ac:spMkLst>
        </pc:spChg>
        <pc:grpChg chg="add mod">
          <ac:chgData name="Patrick C Mathias" userId="1f09a1f0-1fe3-4224-a48c-12494ec224fd" providerId="ADAL" clId="{2C56ABCD-AA7C-BB43-BE6F-34A2A7CA67E9}" dt="2023-03-25T17:17:43.730" v="192" actId="1076"/>
          <ac:grpSpMkLst>
            <pc:docMk/>
            <pc:sldMk cId="4154195789" sldId="283"/>
            <ac:grpSpMk id="10" creationId="{5643A495-826B-3354-D243-AEB1A9306C35}"/>
          </ac:grpSpMkLst>
        </pc:grpChg>
        <pc:graphicFrameChg chg="mod modGraphic">
          <ac:chgData name="Patrick C Mathias" userId="1f09a1f0-1fe3-4224-a48c-12494ec224fd" providerId="ADAL" clId="{2C56ABCD-AA7C-BB43-BE6F-34A2A7CA67E9}" dt="2023-03-25T17:41:21.418" v="596" actId="207"/>
          <ac:graphicFrameMkLst>
            <pc:docMk/>
            <pc:sldMk cId="4154195789" sldId="283"/>
            <ac:graphicFrameMk id="11" creationId="{984E10DE-69CA-DA9B-0B88-DA1F6A31CCA5}"/>
          </ac:graphicFrameMkLst>
        </pc:graphicFrameChg>
        <pc:graphicFrameChg chg="mod modGraphic">
          <ac:chgData name="Patrick C Mathias" userId="1f09a1f0-1fe3-4224-a48c-12494ec224fd" providerId="ADAL" clId="{2C56ABCD-AA7C-BB43-BE6F-34A2A7CA67E9}" dt="2023-03-25T17:41:25.853" v="597" actId="207"/>
          <ac:graphicFrameMkLst>
            <pc:docMk/>
            <pc:sldMk cId="4154195789" sldId="283"/>
            <ac:graphicFrameMk id="12" creationId="{D703632D-AF70-3EF0-E8CA-4804E1476992}"/>
          </ac:graphicFrameMkLst>
        </pc:graphicFrameChg>
      </pc:sldChg>
      <pc:sldChg chg="addSp delSp modSp new mod">
        <pc:chgData name="Patrick C Mathias" userId="1f09a1f0-1fe3-4224-a48c-12494ec224fd" providerId="ADAL" clId="{2C56ABCD-AA7C-BB43-BE6F-34A2A7CA67E9}" dt="2023-03-25T17:42:06.694" v="603" actId="207"/>
        <pc:sldMkLst>
          <pc:docMk/>
          <pc:sldMk cId="3265120205" sldId="284"/>
        </pc:sldMkLst>
        <pc:spChg chg="mod">
          <ac:chgData name="Patrick C Mathias" userId="1f09a1f0-1fe3-4224-a48c-12494ec224fd" providerId="ADAL" clId="{2C56ABCD-AA7C-BB43-BE6F-34A2A7CA67E9}" dt="2023-03-25T17:18:13.689" v="197"/>
          <ac:spMkLst>
            <pc:docMk/>
            <pc:sldMk cId="3265120205" sldId="284"/>
            <ac:spMk id="2" creationId="{0611A4E4-911C-C9D5-D572-74E4973642F2}"/>
          </ac:spMkLst>
        </pc:spChg>
        <pc:spChg chg="del">
          <ac:chgData name="Patrick C Mathias" userId="1f09a1f0-1fe3-4224-a48c-12494ec224fd" providerId="ADAL" clId="{2C56ABCD-AA7C-BB43-BE6F-34A2A7CA67E9}" dt="2023-03-25T17:18:03.451" v="194" actId="478"/>
          <ac:spMkLst>
            <pc:docMk/>
            <pc:sldMk cId="3265120205" sldId="284"/>
            <ac:spMk id="3" creationId="{8CEE399C-25F8-A2BA-9757-FE4D4EAA720F}"/>
          </ac:spMkLst>
        </pc:spChg>
        <pc:spChg chg="add mod">
          <ac:chgData name="Patrick C Mathias" userId="1f09a1f0-1fe3-4224-a48c-12494ec224fd" providerId="ADAL" clId="{2C56ABCD-AA7C-BB43-BE6F-34A2A7CA67E9}" dt="2023-03-25T17:18:03.752" v="195"/>
          <ac:spMkLst>
            <pc:docMk/>
            <pc:sldMk cId="3265120205" sldId="284"/>
            <ac:spMk id="4" creationId="{C2D2D2F6-DC19-13D3-DA62-9342A912F68D}"/>
          </ac:spMkLst>
        </pc:spChg>
        <pc:spChg chg="add mod">
          <ac:chgData name="Patrick C Mathias" userId="1f09a1f0-1fe3-4224-a48c-12494ec224fd" providerId="ADAL" clId="{2C56ABCD-AA7C-BB43-BE6F-34A2A7CA67E9}" dt="2023-03-25T17:18:03.752" v="195"/>
          <ac:spMkLst>
            <pc:docMk/>
            <pc:sldMk cId="3265120205" sldId="284"/>
            <ac:spMk id="5" creationId="{D9762F47-0B3F-9606-93DF-8EA716B1995D}"/>
          </ac:spMkLst>
        </pc:spChg>
        <pc:spChg chg="add mod">
          <ac:chgData name="Patrick C Mathias" userId="1f09a1f0-1fe3-4224-a48c-12494ec224fd" providerId="ADAL" clId="{2C56ABCD-AA7C-BB43-BE6F-34A2A7CA67E9}" dt="2023-03-25T17:41:50.509" v="600" actId="207"/>
          <ac:spMkLst>
            <pc:docMk/>
            <pc:sldMk cId="3265120205" sldId="284"/>
            <ac:spMk id="6" creationId="{B6687A23-10F0-4511-7B87-948E9BE1E83E}"/>
          </ac:spMkLst>
        </pc:spChg>
        <pc:spChg chg="add mod">
          <ac:chgData name="Patrick C Mathias" userId="1f09a1f0-1fe3-4224-a48c-12494ec224fd" providerId="ADAL" clId="{2C56ABCD-AA7C-BB43-BE6F-34A2A7CA67E9}" dt="2023-03-25T17:40:56.395" v="594" actId="207"/>
          <ac:spMkLst>
            <pc:docMk/>
            <pc:sldMk cId="3265120205" sldId="284"/>
            <ac:spMk id="7" creationId="{5FBBADA2-92F5-C61C-08E0-7A0FD0F17DC5}"/>
          </ac:spMkLst>
        </pc:spChg>
        <pc:spChg chg="add del mod">
          <ac:chgData name="Patrick C Mathias" userId="1f09a1f0-1fe3-4224-a48c-12494ec224fd" providerId="ADAL" clId="{2C56ABCD-AA7C-BB43-BE6F-34A2A7CA67E9}" dt="2023-03-25T17:18:07.185" v="196" actId="478"/>
          <ac:spMkLst>
            <pc:docMk/>
            <pc:sldMk cId="3265120205" sldId="284"/>
            <ac:spMk id="8" creationId="{860A9202-7CEB-3492-CAD3-9DB57CF183FD}"/>
          </ac:spMkLst>
        </pc:spChg>
        <pc:spChg chg="add del mod">
          <ac:chgData name="Patrick C Mathias" userId="1f09a1f0-1fe3-4224-a48c-12494ec224fd" providerId="ADAL" clId="{2C56ABCD-AA7C-BB43-BE6F-34A2A7CA67E9}" dt="2023-03-25T17:18:07.185" v="196" actId="478"/>
          <ac:spMkLst>
            <pc:docMk/>
            <pc:sldMk cId="3265120205" sldId="284"/>
            <ac:spMk id="9" creationId="{165F975F-8274-D8DF-65AF-0466CB9CBCF9}"/>
          </ac:spMkLst>
        </pc:spChg>
        <pc:spChg chg="mod">
          <ac:chgData name="Patrick C Mathias" userId="1f09a1f0-1fe3-4224-a48c-12494ec224fd" providerId="ADAL" clId="{2C56ABCD-AA7C-BB43-BE6F-34A2A7CA67E9}" dt="2023-03-25T17:18:03.752" v="195"/>
          <ac:spMkLst>
            <pc:docMk/>
            <pc:sldMk cId="3265120205" sldId="284"/>
            <ac:spMk id="13" creationId="{E96B64E1-D640-0B8D-D6A3-CEF40AEF0462}"/>
          </ac:spMkLst>
        </pc:spChg>
        <pc:grpChg chg="add mod">
          <ac:chgData name="Patrick C Mathias" userId="1f09a1f0-1fe3-4224-a48c-12494ec224fd" providerId="ADAL" clId="{2C56ABCD-AA7C-BB43-BE6F-34A2A7CA67E9}" dt="2023-03-25T17:18:03.752" v="195"/>
          <ac:grpSpMkLst>
            <pc:docMk/>
            <pc:sldMk cId="3265120205" sldId="284"/>
            <ac:grpSpMk id="10" creationId="{08F93F23-AD0C-8674-A9EB-9921DD4CFAB2}"/>
          </ac:grpSpMkLst>
        </pc:grpChg>
        <pc:graphicFrameChg chg="mod modGraphic">
          <ac:chgData name="Patrick C Mathias" userId="1f09a1f0-1fe3-4224-a48c-12494ec224fd" providerId="ADAL" clId="{2C56ABCD-AA7C-BB43-BE6F-34A2A7CA67E9}" dt="2023-03-25T17:42:06.694" v="603" actId="207"/>
          <ac:graphicFrameMkLst>
            <pc:docMk/>
            <pc:sldMk cId="3265120205" sldId="284"/>
            <ac:graphicFrameMk id="11" creationId="{C58E42FA-5003-896A-A9AA-ED88F4FDF27C}"/>
          </ac:graphicFrameMkLst>
        </pc:graphicFrameChg>
        <pc:graphicFrameChg chg="mod modGraphic">
          <ac:chgData name="Patrick C Mathias" userId="1f09a1f0-1fe3-4224-a48c-12494ec224fd" providerId="ADAL" clId="{2C56ABCD-AA7C-BB43-BE6F-34A2A7CA67E9}" dt="2023-03-25T17:41:54.948" v="601" actId="207"/>
          <ac:graphicFrameMkLst>
            <pc:docMk/>
            <pc:sldMk cId="3265120205" sldId="284"/>
            <ac:graphicFrameMk id="12" creationId="{F0A5A0C1-280A-2B8E-9ACC-77211F1DB417}"/>
          </ac:graphicFrameMkLst>
        </pc:graphicFrameChg>
      </pc:sldChg>
      <pc:sldChg chg="addSp delSp modSp add mod delAnim modAnim">
        <pc:chgData name="Patrick C Mathias" userId="1f09a1f0-1fe3-4224-a48c-12494ec224fd" providerId="ADAL" clId="{2C56ABCD-AA7C-BB43-BE6F-34A2A7CA67E9}" dt="2023-03-25T17:42:20.464" v="604" actId="207"/>
        <pc:sldMkLst>
          <pc:docMk/>
          <pc:sldMk cId="3524344735" sldId="285"/>
        </pc:sldMkLst>
        <pc:spChg chg="add mod">
          <ac:chgData name="Patrick C Mathias" userId="1f09a1f0-1fe3-4224-a48c-12494ec224fd" providerId="ADAL" clId="{2C56ABCD-AA7C-BB43-BE6F-34A2A7CA67E9}" dt="2023-03-25T17:21:00.883" v="244" actId="1076"/>
          <ac:spMkLst>
            <pc:docMk/>
            <pc:sldMk cId="3524344735" sldId="285"/>
            <ac:spMk id="3" creationId="{27B1CE57-3868-5BFE-2B68-952B1F8EF1EC}"/>
          </ac:spMkLst>
        </pc:spChg>
        <pc:spChg chg="del">
          <ac:chgData name="Patrick C Mathias" userId="1f09a1f0-1fe3-4224-a48c-12494ec224fd" providerId="ADAL" clId="{2C56ABCD-AA7C-BB43-BE6F-34A2A7CA67E9}" dt="2023-03-25T17:19:37.914" v="199" actId="478"/>
          <ac:spMkLst>
            <pc:docMk/>
            <pc:sldMk cId="3524344735" sldId="285"/>
            <ac:spMk id="4" creationId="{C2D2D2F6-DC19-13D3-DA62-9342A912F68D}"/>
          </ac:spMkLst>
        </pc:spChg>
        <pc:spChg chg="del">
          <ac:chgData name="Patrick C Mathias" userId="1f09a1f0-1fe3-4224-a48c-12494ec224fd" providerId="ADAL" clId="{2C56ABCD-AA7C-BB43-BE6F-34A2A7CA67E9}" dt="2023-03-25T17:19:37.914" v="199" actId="478"/>
          <ac:spMkLst>
            <pc:docMk/>
            <pc:sldMk cId="3524344735" sldId="285"/>
            <ac:spMk id="5" creationId="{D9762F47-0B3F-9606-93DF-8EA716B1995D}"/>
          </ac:spMkLst>
        </pc:spChg>
        <pc:spChg chg="del">
          <ac:chgData name="Patrick C Mathias" userId="1f09a1f0-1fe3-4224-a48c-12494ec224fd" providerId="ADAL" clId="{2C56ABCD-AA7C-BB43-BE6F-34A2A7CA67E9}" dt="2023-03-25T17:19:37.914" v="199" actId="478"/>
          <ac:spMkLst>
            <pc:docMk/>
            <pc:sldMk cId="3524344735" sldId="285"/>
            <ac:spMk id="6" creationId="{B6687A23-10F0-4511-7B87-948E9BE1E83E}"/>
          </ac:spMkLst>
        </pc:spChg>
        <pc:spChg chg="del">
          <ac:chgData name="Patrick C Mathias" userId="1f09a1f0-1fe3-4224-a48c-12494ec224fd" providerId="ADAL" clId="{2C56ABCD-AA7C-BB43-BE6F-34A2A7CA67E9}" dt="2023-03-25T17:19:37.914" v="199" actId="478"/>
          <ac:spMkLst>
            <pc:docMk/>
            <pc:sldMk cId="3524344735" sldId="285"/>
            <ac:spMk id="7" creationId="{5FBBADA2-92F5-C61C-08E0-7A0FD0F17DC5}"/>
          </ac:spMkLst>
        </pc:spChg>
        <pc:spChg chg="add mod">
          <ac:chgData name="Patrick C Mathias" userId="1f09a1f0-1fe3-4224-a48c-12494ec224fd" providerId="ADAL" clId="{2C56ABCD-AA7C-BB43-BE6F-34A2A7CA67E9}" dt="2023-03-25T17:42:20.464" v="604" actId="207"/>
          <ac:spMkLst>
            <pc:docMk/>
            <pc:sldMk cId="3524344735" sldId="285"/>
            <ac:spMk id="8" creationId="{D9996976-330E-2C19-B881-C1036C8CB106}"/>
          </ac:spMkLst>
        </pc:spChg>
        <pc:spChg chg="add mod">
          <ac:chgData name="Patrick C Mathias" userId="1f09a1f0-1fe3-4224-a48c-12494ec224fd" providerId="ADAL" clId="{2C56ABCD-AA7C-BB43-BE6F-34A2A7CA67E9}" dt="2023-03-25T17:26:32.576" v="385" actId="1076"/>
          <ac:spMkLst>
            <pc:docMk/>
            <pc:sldMk cId="3524344735" sldId="285"/>
            <ac:spMk id="16" creationId="{CA43D86A-8434-D9A4-5C3A-C27E092A1FB4}"/>
          </ac:spMkLst>
        </pc:spChg>
        <pc:spChg chg="add mod">
          <ac:chgData name="Patrick C Mathias" userId="1f09a1f0-1fe3-4224-a48c-12494ec224fd" providerId="ADAL" clId="{2C56ABCD-AA7C-BB43-BE6F-34A2A7CA67E9}" dt="2023-03-25T17:26:32.576" v="385" actId="1076"/>
          <ac:spMkLst>
            <pc:docMk/>
            <pc:sldMk cId="3524344735" sldId="285"/>
            <ac:spMk id="17" creationId="{7A5A837A-0116-C000-97C4-C76F39F33B4E}"/>
          </ac:spMkLst>
        </pc:spChg>
        <pc:spChg chg="add mod">
          <ac:chgData name="Patrick C Mathias" userId="1f09a1f0-1fe3-4224-a48c-12494ec224fd" providerId="ADAL" clId="{2C56ABCD-AA7C-BB43-BE6F-34A2A7CA67E9}" dt="2023-03-25T17:26:32.576" v="385" actId="1076"/>
          <ac:spMkLst>
            <pc:docMk/>
            <pc:sldMk cId="3524344735" sldId="285"/>
            <ac:spMk id="18" creationId="{0AA9EE8B-04EC-2B97-E689-3CF14CD2B35F}"/>
          </ac:spMkLst>
        </pc:spChg>
        <pc:spChg chg="add mod">
          <ac:chgData name="Patrick C Mathias" userId="1f09a1f0-1fe3-4224-a48c-12494ec224fd" providerId="ADAL" clId="{2C56ABCD-AA7C-BB43-BE6F-34A2A7CA67E9}" dt="2023-03-25T17:26:32.576" v="385" actId="1076"/>
          <ac:spMkLst>
            <pc:docMk/>
            <pc:sldMk cId="3524344735" sldId="285"/>
            <ac:spMk id="19" creationId="{E52298A9-A753-CB59-5B19-61A964746C1F}"/>
          </ac:spMkLst>
        </pc:spChg>
        <pc:grpChg chg="del">
          <ac:chgData name="Patrick C Mathias" userId="1f09a1f0-1fe3-4224-a48c-12494ec224fd" providerId="ADAL" clId="{2C56ABCD-AA7C-BB43-BE6F-34A2A7CA67E9}" dt="2023-03-25T17:19:37.914" v="199" actId="478"/>
          <ac:grpSpMkLst>
            <pc:docMk/>
            <pc:sldMk cId="3524344735" sldId="285"/>
            <ac:grpSpMk id="10" creationId="{08F93F23-AD0C-8674-A9EB-9921DD4CFAB2}"/>
          </ac:grpSpMkLst>
        </pc:grpChg>
        <pc:graphicFrameChg chg="add mod modGraphic">
          <ac:chgData name="Patrick C Mathias" userId="1f09a1f0-1fe3-4224-a48c-12494ec224fd" providerId="ADAL" clId="{2C56ABCD-AA7C-BB43-BE6F-34A2A7CA67E9}" dt="2023-03-25T17:30:52.818" v="411" actId="207"/>
          <ac:graphicFrameMkLst>
            <pc:docMk/>
            <pc:sldMk cId="3524344735" sldId="285"/>
            <ac:graphicFrameMk id="14" creationId="{3D9AE6FF-1DE8-7DD8-B41F-7D572699FABB}"/>
          </ac:graphicFrameMkLst>
        </pc:graphicFrameChg>
        <pc:graphicFrameChg chg="add del mod">
          <ac:chgData name="Patrick C Mathias" userId="1f09a1f0-1fe3-4224-a48c-12494ec224fd" providerId="ADAL" clId="{2C56ABCD-AA7C-BB43-BE6F-34A2A7CA67E9}" dt="2023-03-25T17:26:21.418" v="382" actId="478"/>
          <ac:graphicFrameMkLst>
            <pc:docMk/>
            <pc:sldMk cId="3524344735" sldId="285"/>
            <ac:graphicFrameMk id="15" creationId="{8EA8A73B-92EC-B1E4-97AE-A913BF307B16}"/>
          </ac:graphicFrameMkLst>
        </pc:graphicFrameChg>
        <pc:graphicFrameChg chg="add del mod">
          <ac:chgData name="Patrick C Mathias" userId="1f09a1f0-1fe3-4224-a48c-12494ec224fd" providerId="ADAL" clId="{2C56ABCD-AA7C-BB43-BE6F-34A2A7CA67E9}" dt="2023-03-25T17:24:09.041" v="304" actId="478"/>
          <ac:graphicFrameMkLst>
            <pc:docMk/>
            <pc:sldMk cId="3524344735" sldId="285"/>
            <ac:graphicFrameMk id="20" creationId="{C0215A7E-3FD0-A3BA-46F7-25CBF9EADAEB}"/>
          </ac:graphicFrameMkLst>
        </pc:graphicFrameChg>
        <pc:graphicFrameChg chg="add del mod">
          <ac:chgData name="Patrick C Mathias" userId="1f09a1f0-1fe3-4224-a48c-12494ec224fd" providerId="ADAL" clId="{2C56ABCD-AA7C-BB43-BE6F-34A2A7CA67E9}" dt="2023-03-25T17:24:06.012" v="303" actId="478"/>
          <ac:graphicFrameMkLst>
            <pc:docMk/>
            <pc:sldMk cId="3524344735" sldId="285"/>
            <ac:graphicFrameMk id="21" creationId="{E52FE9B2-FFE9-95E7-1A1A-DC6C60269509}"/>
          </ac:graphicFrameMkLst>
        </pc:graphicFrameChg>
        <pc:graphicFrameChg chg="add del mod">
          <ac:chgData name="Patrick C Mathias" userId="1f09a1f0-1fe3-4224-a48c-12494ec224fd" providerId="ADAL" clId="{2C56ABCD-AA7C-BB43-BE6F-34A2A7CA67E9}" dt="2023-03-25T17:24:00.671" v="302" actId="478"/>
          <ac:graphicFrameMkLst>
            <pc:docMk/>
            <pc:sldMk cId="3524344735" sldId="285"/>
            <ac:graphicFrameMk id="22" creationId="{A5414CA3-0576-C5F8-FCA7-FAB3DB890832}"/>
          </ac:graphicFrameMkLst>
        </pc:graphicFrameChg>
        <pc:graphicFrameChg chg="add mod modGraphic">
          <ac:chgData name="Patrick C Mathias" userId="1f09a1f0-1fe3-4224-a48c-12494ec224fd" providerId="ADAL" clId="{2C56ABCD-AA7C-BB43-BE6F-34A2A7CA67E9}" dt="2023-03-25T17:30:41.712" v="404" actId="207"/>
          <ac:graphicFrameMkLst>
            <pc:docMk/>
            <pc:sldMk cId="3524344735" sldId="285"/>
            <ac:graphicFrameMk id="23" creationId="{F2B660C5-FBFC-7986-40D1-D400833FF122}"/>
          </ac:graphicFrameMkLst>
        </pc:graphicFrameChg>
        <pc:cxnChg chg="add mod">
          <ac:chgData name="Patrick C Mathias" userId="1f09a1f0-1fe3-4224-a48c-12494ec224fd" providerId="ADAL" clId="{2C56ABCD-AA7C-BB43-BE6F-34A2A7CA67E9}" dt="2023-03-25T17:26:37.994" v="386" actId="1076"/>
          <ac:cxnSpMkLst>
            <pc:docMk/>
            <pc:sldMk cId="3524344735" sldId="285"/>
            <ac:cxnSpMk id="9" creationId="{B5171000-60F2-E2C6-1DAE-C1D184D77994}"/>
          </ac:cxnSpMkLst>
        </pc:cxnChg>
      </pc:sldChg>
      <pc:sldChg chg="addSp delSp modSp add mod delAnim">
        <pc:chgData name="Patrick C Mathias" userId="1f09a1f0-1fe3-4224-a48c-12494ec224fd" providerId="ADAL" clId="{2C56ABCD-AA7C-BB43-BE6F-34A2A7CA67E9}" dt="2023-03-25T17:42:50.263" v="606" actId="207"/>
        <pc:sldMkLst>
          <pc:docMk/>
          <pc:sldMk cId="3063700031" sldId="286"/>
        </pc:sldMkLst>
        <pc:spChg chg="add mod">
          <ac:chgData name="Patrick C Mathias" userId="1f09a1f0-1fe3-4224-a48c-12494ec224fd" providerId="ADAL" clId="{2C56ABCD-AA7C-BB43-BE6F-34A2A7CA67E9}" dt="2023-03-25T17:31:09.511" v="415" actId="207"/>
          <ac:spMkLst>
            <pc:docMk/>
            <pc:sldMk cId="3063700031" sldId="286"/>
            <ac:spMk id="4" creationId="{AC18D9CB-F526-6917-5546-63A6FA501CF4}"/>
          </ac:spMkLst>
        </pc:spChg>
        <pc:spChg chg="add mod">
          <ac:chgData name="Patrick C Mathias" userId="1f09a1f0-1fe3-4224-a48c-12494ec224fd" providerId="ADAL" clId="{2C56ABCD-AA7C-BB43-BE6F-34A2A7CA67E9}" dt="2023-03-25T17:29:24.858" v="395" actId="1076"/>
          <ac:spMkLst>
            <pc:docMk/>
            <pc:sldMk cId="3063700031" sldId="286"/>
            <ac:spMk id="5" creationId="{89F8890F-4624-E479-0B11-2EC91ED4CAB4}"/>
          </ac:spMkLst>
        </pc:spChg>
        <pc:spChg chg="add mod">
          <ac:chgData name="Patrick C Mathias" userId="1f09a1f0-1fe3-4224-a48c-12494ec224fd" providerId="ADAL" clId="{2C56ABCD-AA7C-BB43-BE6F-34A2A7CA67E9}" dt="2023-03-25T17:31:12.510" v="416" actId="207"/>
          <ac:spMkLst>
            <pc:docMk/>
            <pc:sldMk cId="3063700031" sldId="286"/>
            <ac:spMk id="6" creationId="{052CF092-5587-EED7-E6DA-2BFB189C72A3}"/>
          </ac:spMkLst>
        </pc:spChg>
        <pc:spChg chg="add mod">
          <ac:chgData name="Patrick C Mathias" userId="1f09a1f0-1fe3-4224-a48c-12494ec224fd" providerId="ADAL" clId="{2C56ABCD-AA7C-BB43-BE6F-34A2A7CA67E9}" dt="2023-03-25T17:30:09.537" v="401" actId="1076"/>
          <ac:spMkLst>
            <pc:docMk/>
            <pc:sldMk cId="3063700031" sldId="286"/>
            <ac:spMk id="7" creationId="{77F980AA-D20E-D557-A9C2-4BCAF1379708}"/>
          </ac:spMkLst>
        </pc:spChg>
        <pc:spChg chg="mod">
          <ac:chgData name="Patrick C Mathias" userId="1f09a1f0-1fe3-4224-a48c-12494ec224fd" providerId="ADAL" clId="{2C56ABCD-AA7C-BB43-BE6F-34A2A7CA67E9}" dt="2023-03-25T17:42:50.263" v="606" actId="207"/>
          <ac:spMkLst>
            <pc:docMk/>
            <pc:sldMk cId="3063700031" sldId="286"/>
            <ac:spMk id="8" creationId="{D9996976-330E-2C19-B881-C1036C8CB106}"/>
          </ac:spMkLst>
        </pc:spChg>
        <pc:graphicFrameChg chg="mod modGraphic">
          <ac:chgData name="Patrick C Mathias" userId="1f09a1f0-1fe3-4224-a48c-12494ec224fd" providerId="ADAL" clId="{2C56ABCD-AA7C-BB43-BE6F-34A2A7CA67E9}" dt="2023-03-25T17:31:03.272" v="414" actId="207"/>
          <ac:graphicFrameMkLst>
            <pc:docMk/>
            <pc:sldMk cId="3063700031" sldId="286"/>
            <ac:graphicFrameMk id="14" creationId="{3D9AE6FF-1DE8-7DD8-B41F-7D572699FABB}"/>
          </ac:graphicFrameMkLst>
        </pc:graphicFrameChg>
        <pc:graphicFrameChg chg="del">
          <ac:chgData name="Patrick C Mathias" userId="1f09a1f0-1fe3-4224-a48c-12494ec224fd" providerId="ADAL" clId="{2C56ABCD-AA7C-BB43-BE6F-34A2A7CA67E9}" dt="2023-03-25T17:28:58.247" v="390" actId="478"/>
          <ac:graphicFrameMkLst>
            <pc:docMk/>
            <pc:sldMk cId="3063700031" sldId="286"/>
            <ac:graphicFrameMk id="23" creationId="{F2B660C5-FBFC-7986-40D1-D400833FF122}"/>
          </ac:graphicFrameMkLst>
        </pc:graphicFrameChg>
        <pc:cxnChg chg="del">
          <ac:chgData name="Patrick C Mathias" userId="1f09a1f0-1fe3-4224-a48c-12494ec224fd" providerId="ADAL" clId="{2C56ABCD-AA7C-BB43-BE6F-34A2A7CA67E9}" dt="2023-03-25T17:28:58.247" v="390" actId="478"/>
          <ac:cxnSpMkLst>
            <pc:docMk/>
            <pc:sldMk cId="3063700031" sldId="286"/>
            <ac:cxnSpMk id="9" creationId="{B5171000-60F2-E2C6-1DAE-C1D184D77994}"/>
          </ac:cxnSpMkLst>
        </pc:cxnChg>
      </pc:sldChg>
      <pc:sldChg chg="addSp delSp modSp new mod">
        <pc:chgData name="Patrick C Mathias" userId="1f09a1f0-1fe3-4224-a48c-12494ec224fd" providerId="ADAL" clId="{2C56ABCD-AA7C-BB43-BE6F-34A2A7CA67E9}" dt="2023-03-25T17:31:49.594" v="462" actId="20577"/>
        <pc:sldMkLst>
          <pc:docMk/>
          <pc:sldMk cId="967679357" sldId="287"/>
        </pc:sldMkLst>
        <pc:spChg chg="mod">
          <ac:chgData name="Patrick C Mathias" userId="1f09a1f0-1fe3-4224-a48c-12494ec224fd" providerId="ADAL" clId="{2C56ABCD-AA7C-BB43-BE6F-34A2A7CA67E9}" dt="2023-03-25T17:31:49.594" v="462" actId="20577"/>
          <ac:spMkLst>
            <pc:docMk/>
            <pc:sldMk cId="967679357" sldId="287"/>
            <ac:spMk id="2" creationId="{485EB042-9A53-45CB-F5BF-9D5B9600C583}"/>
          </ac:spMkLst>
        </pc:spChg>
        <pc:spChg chg="del">
          <ac:chgData name="Patrick C Mathias" userId="1f09a1f0-1fe3-4224-a48c-12494ec224fd" providerId="ADAL" clId="{2C56ABCD-AA7C-BB43-BE6F-34A2A7CA67E9}" dt="2023-03-25T17:31:31.419" v="418" actId="478"/>
          <ac:spMkLst>
            <pc:docMk/>
            <pc:sldMk cId="967679357" sldId="287"/>
            <ac:spMk id="3" creationId="{617A6EF1-E426-7470-ACB2-141984DA16ED}"/>
          </ac:spMkLst>
        </pc:spChg>
        <pc:graphicFrameChg chg="add mod">
          <ac:chgData name="Patrick C Mathias" userId="1f09a1f0-1fe3-4224-a48c-12494ec224fd" providerId="ADAL" clId="{2C56ABCD-AA7C-BB43-BE6F-34A2A7CA67E9}" dt="2023-03-25T17:31:34.642" v="420" actId="1076"/>
          <ac:graphicFrameMkLst>
            <pc:docMk/>
            <pc:sldMk cId="967679357" sldId="287"/>
            <ac:graphicFrameMk id="4" creationId="{4676D344-0042-1B57-1BD2-5B368890BB7B}"/>
          </ac:graphicFrameMkLst>
        </pc:graphicFrameChg>
      </pc:sldChg>
      <pc:sldChg chg="addSp delSp modSp add mod">
        <pc:chgData name="Patrick C Mathias" userId="1f09a1f0-1fe3-4224-a48c-12494ec224fd" providerId="ADAL" clId="{2C56ABCD-AA7C-BB43-BE6F-34A2A7CA67E9}" dt="2023-03-25T17:36:40.844" v="569" actId="1076"/>
        <pc:sldMkLst>
          <pc:docMk/>
          <pc:sldMk cId="1617090090" sldId="288"/>
        </pc:sldMkLst>
        <pc:spChg chg="add mod">
          <ac:chgData name="Patrick C Mathias" userId="1f09a1f0-1fe3-4224-a48c-12494ec224fd" providerId="ADAL" clId="{2C56ABCD-AA7C-BB43-BE6F-34A2A7CA67E9}" dt="2023-03-25T17:36:40.844" v="569" actId="1076"/>
          <ac:spMkLst>
            <pc:docMk/>
            <pc:sldMk cId="1617090090" sldId="288"/>
            <ac:spMk id="3" creationId="{DFB671B1-D78F-550B-AC4F-17CCCD0895A4}"/>
          </ac:spMkLst>
        </pc:spChg>
        <pc:spChg chg="del">
          <ac:chgData name="Patrick C Mathias" userId="1f09a1f0-1fe3-4224-a48c-12494ec224fd" providerId="ADAL" clId="{2C56ABCD-AA7C-BB43-BE6F-34A2A7CA67E9}" dt="2023-03-25T17:33:57.538" v="464" actId="478"/>
          <ac:spMkLst>
            <pc:docMk/>
            <pc:sldMk cId="1617090090" sldId="288"/>
            <ac:spMk id="4" creationId="{9D16ADD2-4512-28E3-B69E-CD8151D63CAB}"/>
          </ac:spMkLst>
        </pc:spChg>
        <pc:spChg chg="del">
          <ac:chgData name="Patrick C Mathias" userId="1f09a1f0-1fe3-4224-a48c-12494ec224fd" providerId="ADAL" clId="{2C56ABCD-AA7C-BB43-BE6F-34A2A7CA67E9}" dt="2023-03-25T17:33:57.538" v="464" actId="478"/>
          <ac:spMkLst>
            <pc:docMk/>
            <pc:sldMk cId="1617090090" sldId="288"/>
            <ac:spMk id="5" creationId="{F62A6EBA-4C20-847E-E793-38AE736FAB4A}"/>
          </ac:spMkLst>
        </pc:spChg>
        <pc:spChg chg="del">
          <ac:chgData name="Patrick C Mathias" userId="1f09a1f0-1fe3-4224-a48c-12494ec224fd" providerId="ADAL" clId="{2C56ABCD-AA7C-BB43-BE6F-34A2A7CA67E9}" dt="2023-03-25T17:33:57.538" v="464" actId="478"/>
          <ac:spMkLst>
            <pc:docMk/>
            <pc:sldMk cId="1617090090" sldId="288"/>
            <ac:spMk id="6" creationId="{D120FB3F-0148-1CBB-2DFB-336FC772B85F}"/>
          </ac:spMkLst>
        </pc:spChg>
        <pc:spChg chg="mod">
          <ac:chgData name="Patrick C Mathias" userId="1f09a1f0-1fe3-4224-a48c-12494ec224fd" providerId="ADAL" clId="{2C56ABCD-AA7C-BB43-BE6F-34A2A7CA67E9}" dt="2023-03-25T17:35:43.848" v="487" actId="1076"/>
          <ac:spMkLst>
            <pc:docMk/>
            <pc:sldMk cId="1617090090" sldId="288"/>
            <ac:spMk id="7" creationId="{1B0A0203-0E04-771A-E474-60EF4EE28990}"/>
          </ac:spMkLst>
        </pc:spChg>
        <pc:spChg chg="del">
          <ac:chgData name="Patrick C Mathias" userId="1f09a1f0-1fe3-4224-a48c-12494ec224fd" providerId="ADAL" clId="{2C56ABCD-AA7C-BB43-BE6F-34A2A7CA67E9}" dt="2023-03-25T17:34:01.101" v="465" actId="478"/>
          <ac:spMkLst>
            <pc:docMk/>
            <pc:sldMk cId="1617090090" sldId="288"/>
            <ac:spMk id="8" creationId="{FA9CF2D7-C5E9-30B1-C309-A10BF8611D7A}"/>
          </ac:spMkLst>
        </pc:spChg>
        <pc:spChg chg="del">
          <ac:chgData name="Patrick C Mathias" userId="1f09a1f0-1fe3-4224-a48c-12494ec224fd" providerId="ADAL" clId="{2C56ABCD-AA7C-BB43-BE6F-34A2A7CA67E9}" dt="2023-03-25T17:34:01.101" v="465" actId="478"/>
          <ac:spMkLst>
            <pc:docMk/>
            <pc:sldMk cId="1617090090" sldId="288"/>
            <ac:spMk id="9" creationId="{0802563B-89D4-D34D-CA89-0404FE4C06E9}"/>
          </ac:spMkLst>
        </pc:spChg>
        <pc:spChg chg="del">
          <ac:chgData name="Patrick C Mathias" userId="1f09a1f0-1fe3-4224-a48c-12494ec224fd" providerId="ADAL" clId="{2C56ABCD-AA7C-BB43-BE6F-34A2A7CA67E9}" dt="2023-03-25T17:33:57.538" v="464" actId="478"/>
          <ac:spMkLst>
            <pc:docMk/>
            <pc:sldMk cId="1617090090" sldId="288"/>
            <ac:spMk id="10" creationId="{032884F0-56E1-C354-26C1-1D56BDD3BCC1}"/>
          </ac:spMkLst>
        </pc:spChg>
      </pc:sldChg>
      <pc:sldChg chg="modSp new mod">
        <pc:chgData name="Patrick C Mathias" userId="1f09a1f0-1fe3-4224-a48c-12494ec224fd" providerId="ADAL" clId="{2C56ABCD-AA7C-BB43-BE6F-34A2A7CA67E9}" dt="2023-03-25T17:39:00.826" v="592" actId="27636"/>
        <pc:sldMkLst>
          <pc:docMk/>
          <pc:sldMk cId="2793093870" sldId="289"/>
        </pc:sldMkLst>
        <pc:spChg chg="mod">
          <ac:chgData name="Patrick C Mathias" userId="1f09a1f0-1fe3-4224-a48c-12494ec224fd" providerId="ADAL" clId="{2C56ABCD-AA7C-BB43-BE6F-34A2A7CA67E9}" dt="2023-03-25T17:38:44.306" v="584" actId="20577"/>
          <ac:spMkLst>
            <pc:docMk/>
            <pc:sldMk cId="2793093870" sldId="289"/>
            <ac:spMk id="2" creationId="{A70C7B24-E764-CB52-ECBB-2103C8E84171}"/>
          </ac:spMkLst>
        </pc:spChg>
        <pc:spChg chg="mod">
          <ac:chgData name="Patrick C Mathias" userId="1f09a1f0-1fe3-4224-a48c-12494ec224fd" providerId="ADAL" clId="{2C56ABCD-AA7C-BB43-BE6F-34A2A7CA67E9}" dt="2023-03-25T17:39:00.826" v="592" actId="27636"/>
          <ac:spMkLst>
            <pc:docMk/>
            <pc:sldMk cId="2793093870" sldId="289"/>
            <ac:spMk id="3" creationId="{2098A8AE-2EE9-7873-1AB9-BCBA97BE633C}"/>
          </ac:spMkLst>
        </pc:spChg>
      </pc:sldChg>
      <pc:sldChg chg="modSp new mod">
        <pc:chgData name="Patrick C Mathias" userId="1f09a1f0-1fe3-4224-a48c-12494ec224fd" providerId="ADAL" clId="{2C56ABCD-AA7C-BB43-BE6F-34A2A7CA67E9}" dt="2023-03-26T04:18:28.793" v="940" actId="20577"/>
        <pc:sldMkLst>
          <pc:docMk/>
          <pc:sldMk cId="3478313810" sldId="290"/>
        </pc:sldMkLst>
        <pc:spChg chg="mod">
          <ac:chgData name="Patrick C Mathias" userId="1f09a1f0-1fe3-4224-a48c-12494ec224fd" providerId="ADAL" clId="{2C56ABCD-AA7C-BB43-BE6F-34A2A7CA67E9}" dt="2023-03-26T04:12:10.856" v="648" actId="20577"/>
          <ac:spMkLst>
            <pc:docMk/>
            <pc:sldMk cId="3478313810" sldId="290"/>
            <ac:spMk id="2" creationId="{2B6AB066-8FA7-62C6-A093-60BE7D25B526}"/>
          </ac:spMkLst>
        </pc:spChg>
        <pc:spChg chg="mod">
          <ac:chgData name="Patrick C Mathias" userId="1f09a1f0-1fe3-4224-a48c-12494ec224fd" providerId="ADAL" clId="{2C56ABCD-AA7C-BB43-BE6F-34A2A7CA67E9}" dt="2023-03-26T04:18:28.793" v="940" actId="20577"/>
          <ac:spMkLst>
            <pc:docMk/>
            <pc:sldMk cId="3478313810" sldId="290"/>
            <ac:spMk id="3" creationId="{338B647A-3629-B309-36B0-3FD69DF991B5}"/>
          </ac:spMkLst>
        </pc:spChg>
      </pc:sldChg>
      <pc:sldChg chg="modSp add mod">
        <pc:chgData name="Patrick C Mathias" userId="1f09a1f0-1fe3-4224-a48c-12494ec224fd" providerId="ADAL" clId="{2C56ABCD-AA7C-BB43-BE6F-34A2A7CA67E9}" dt="2023-03-26T04:27:02.826" v="1160" actId="1076"/>
        <pc:sldMkLst>
          <pc:docMk/>
          <pc:sldMk cId="1298936772" sldId="291"/>
        </pc:sldMkLst>
        <pc:spChg chg="mod">
          <ac:chgData name="Patrick C Mathias" userId="1f09a1f0-1fe3-4224-a48c-12494ec224fd" providerId="ADAL" clId="{2C56ABCD-AA7C-BB43-BE6F-34A2A7CA67E9}" dt="2023-03-26T04:22:36.848" v="1046" actId="20577"/>
          <ac:spMkLst>
            <pc:docMk/>
            <pc:sldMk cId="1298936772" sldId="291"/>
            <ac:spMk id="2" creationId="{E407D30E-15F1-0257-10B5-0A2BBB72FAF3}"/>
          </ac:spMkLst>
        </pc:spChg>
        <pc:spChg chg="mod">
          <ac:chgData name="Patrick C Mathias" userId="1f09a1f0-1fe3-4224-a48c-12494ec224fd" providerId="ADAL" clId="{2C56ABCD-AA7C-BB43-BE6F-34A2A7CA67E9}" dt="2023-03-26T04:26:53.967" v="1159" actId="20577"/>
          <ac:spMkLst>
            <pc:docMk/>
            <pc:sldMk cId="1298936772" sldId="291"/>
            <ac:spMk id="3" creationId="{DFB671B1-D78F-550B-AC4F-17CCCD0895A4}"/>
          </ac:spMkLst>
        </pc:spChg>
        <pc:spChg chg="mod">
          <ac:chgData name="Patrick C Mathias" userId="1f09a1f0-1fe3-4224-a48c-12494ec224fd" providerId="ADAL" clId="{2C56ABCD-AA7C-BB43-BE6F-34A2A7CA67E9}" dt="2023-03-26T04:27:02.826" v="1160" actId="1076"/>
          <ac:spMkLst>
            <pc:docMk/>
            <pc:sldMk cId="1298936772" sldId="291"/>
            <ac:spMk id="7" creationId="{1B0A0203-0E04-771A-E474-60EF4EE28990}"/>
          </ac:spMkLst>
        </pc:spChg>
      </pc:sldChg>
      <pc:sldChg chg="delSp modSp new del mod">
        <pc:chgData name="Patrick C Mathias" userId="1f09a1f0-1fe3-4224-a48c-12494ec224fd" providerId="ADAL" clId="{2C56ABCD-AA7C-BB43-BE6F-34A2A7CA67E9}" dt="2023-03-26T04:38:58.021" v="1306" actId="2696"/>
        <pc:sldMkLst>
          <pc:docMk/>
          <pc:sldMk cId="3282243814" sldId="292"/>
        </pc:sldMkLst>
        <pc:spChg chg="mod">
          <ac:chgData name="Patrick C Mathias" userId="1f09a1f0-1fe3-4224-a48c-12494ec224fd" providerId="ADAL" clId="{2C56ABCD-AA7C-BB43-BE6F-34A2A7CA67E9}" dt="2023-03-26T04:31:26.766" v="1185" actId="20577"/>
          <ac:spMkLst>
            <pc:docMk/>
            <pc:sldMk cId="3282243814" sldId="292"/>
            <ac:spMk id="2" creationId="{2802A975-26AC-534C-8F01-62988C164E4E}"/>
          </ac:spMkLst>
        </pc:spChg>
        <pc:spChg chg="del">
          <ac:chgData name="Patrick C Mathias" userId="1f09a1f0-1fe3-4224-a48c-12494ec224fd" providerId="ADAL" clId="{2C56ABCD-AA7C-BB43-BE6F-34A2A7CA67E9}" dt="2023-03-26T04:31:29.357" v="1186" actId="478"/>
          <ac:spMkLst>
            <pc:docMk/>
            <pc:sldMk cId="3282243814" sldId="292"/>
            <ac:spMk id="3" creationId="{7304FBCE-2391-A5D6-D813-D2F2F9EB288F}"/>
          </ac:spMkLst>
        </pc:spChg>
      </pc:sldChg>
      <pc:sldChg chg="addSp modSp add mod">
        <pc:chgData name="Patrick C Mathias" userId="1f09a1f0-1fe3-4224-a48c-12494ec224fd" providerId="ADAL" clId="{2C56ABCD-AA7C-BB43-BE6F-34A2A7CA67E9}" dt="2023-03-27T00:50:57.544" v="1326" actId="1076"/>
        <pc:sldMkLst>
          <pc:docMk/>
          <pc:sldMk cId="3066091587" sldId="293"/>
        </pc:sldMkLst>
        <pc:spChg chg="mod">
          <ac:chgData name="Patrick C Mathias" userId="1f09a1f0-1fe3-4224-a48c-12494ec224fd" providerId="ADAL" clId="{2C56ABCD-AA7C-BB43-BE6F-34A2A7CA67E9}" dt="2023-03-26T04:31:44.969" v="1219" actId="20577"/>
          <ac:spMkLst>
            <pc:docMk/>
            <pc:sldMk cId="3066091587" sldId="293"/>
            <ac:spMk id="2" creationId="{C9757BD9-E17F-E5C5-1B82-7BD5309D7194}"/>
          </ac:spMkLst>
        </pc:spChg>
        <pc:spChg chg="add mod">
          <ac:chgData name="Patrick C Mathias" userId="1f09a1f0-1fe3-4224-a48c-12494ec224fd" providerId="ADAL" clId="{2C56ABCD-AA7C-BB43-BE6F-34A2A7CA67E9}" dt="2023-03-27T00:50:00.422" v="1313" actId="14100"/>
          <ac:spMkLst>
            <pc:docMk/>
            <pc:sldMk cId="3066091587" sldId="293"/>
            <ac:spMk id="3" creationId="{89D28AF4-FEF6-EF39-EB7F-2EAD2842740B}"/>
          </ac:spMkLst>
        </pc:spChg>
        <pc:spChg chg="add mod">
          <ac:chgData name="Patrick C Mathias" userId="1f09a1f0-1fe3-4224-a48c-12494ec224fd" providerId="ADAL" clId="{2C56ABCD-AA7C-BB43-BE6F-34A2A7CA67E9}" dt="2023-03-27T00:50:57.544" v="1326" actId="1076"/>
          <ac:spMkLst>
            <pc:docMk/>
            <pc:sldMk cId="3066091587" sldId="293"/>
            <ac:spMk id="4" creationId="{A87C526E-9DB7-C174-D0AA-F7A964669131}"/>
          </ac:spMkLst>
        </pc:spChg>
        <pc:spChg chg="add mod">
          <ac:chgData name="Patrick C Mathias" userId="1f09a1f0-1fe3-4224-a48c-12494ec224fd" providerId="ADAL" clId="{2C56ABCD-AA7C-BB43-BE6F-34A2A7CA67E9}" dt="2023-03-27T00:50:40.289" v="1325" actId="14100"/>
          <ac:spMkLst>
            <pc:docMk/>
            <pc:sldMk cId="3066091587" sldId="293"/>
            <ac:spMk id="5" creationId="{5110349F-CC92-C953-A71A-ED480EAAEB4F}"/>
          </ac:spMkLst>
        </pc:spChg>
        <pc:spChg chg="mod">
          <ac:chgData name="Patrick C Mathias" userId="1f09a1f0-1fe3-4224-a48c-12494ec224fd" providerId="ADAL" clId="{2C56ABCD-AA7C-BB43-BE6F-34A2A7CA67E9}" dt="2023-03-26T04:44:08.548" v="1309" actId="1076"/>
          <ac:spMkLst>
            <pc:docMk/>
            <pc:sldMk cId="3066091587" sldId="293"/>
            <ac:spMk id="6" creationId="{00A5FA2C-18E8-4B23-81C6-902218B899FC}"/>
          </ac:spMkLst>
        </pc:spChg>
        <pc:spChg chg="mod">
          <ac:chgData name="Patrick C Mathias" userId="1f09a1f0-1fe3-4224-a48c-12494ec224fd" providerId="ADAL" clId="{2C56ABCD-AA7C-BB43-BE6F-34A2A7CA67E9}" dt="2023-03-26T04:44:08.548" v="1309" actId="1076"/>
          <ac:spMkLst>
            <pc:docMk/>
            <pc:sldMk cId="3066091587" sldId="293"/>
            <ac:spMk id="7" creationId="{DB7C9DF5-C622-F1DF-ADF6-C3A07EC0E877}"/>
          </ac:spMkLst>
        </pc:spChg>
        <pc:spChg chg="mod">
          <ac:chgData name="Patrick C Mathias" userId="1f09a1f0-1fe3-4224-a48c-12494ec224fd" providerId="ADAL" clId="{2C56ABCD-AA7C-BB43-BE6F-34A2A7CA67E9}" dt="2023-03-26T04:44:08.548" v="1309" actId="1076"/>
          <ac:spMkLst>
            <pc:docMk/>
            <pc:sldMk cId="3066091587" sldId="293"/>
            <ac:spMk id="8" creationId="{DA005F93-6FE8-161F-3E2A-52A4A48736F8}"/>
          </ac:spMkLst>
        </pc:spChg>
        <pc:spChg chg="mod">
          <ac:chgData name="Patrick C Mathias" userId="1f09a1f0-1fe3-4224-a48c-12494ec224fd" providerId="ADAL" clId="{2C56ABCD-AA7C-BB43-BE6F-34A2A7CA67E9}" dt="2023-03-26T04:44:08.548" v="1309" actId="1076"/>
          <ac:spMkLst>
            <pc:docMk/>
            <pc:sldMk cId="3066091587" sldId="293"/>
            <ac:spMk id="9" creationId="{FB05606E-5178-C1FE-EE29-48D9E68042BE}"/>
          </ac:spMkLst>
        </pc:spChg>
        <pc:spChg chg="mod">
          <ac:chgData name="Patrick C Mathias" userId="1f09a1f0-1fe3-4224-a48c-12494ec224fd" providerId="ADAL" clId="{2C56ABCD-AA7C-BB43-BE6F-34A2A7CA67E9}" dt="2023-03-26T04:44:08.548" v="1309" actId="1076"/>
          <ac:spMkLst>
            <pc:docMk/>
            <pc:sldMk cId="3066091587" sldId="293"/>
            <ac:spMk id="10" creationId="{7AD98604-75C3-BAEC-99AA-7723F451C8EE}"/>
          </ac:spMkLst>
        </pc:spChg>
        <pc:spChg chg="mod">
          <ac:chgData name="Patrick C Mathias" userId="1f09a1f0-1fe3-4224-a48c-12494ec224fd" providerId="ADAL" clId="{2C56ABCD-AA7C-BB43-BE6F-34A2A7CA67E9}" dt="2023-03-26T04:44:08.548" v="1309" actId="1076"/>
          <ac:spMkLst>
            <pc:docMk/>
            <pc:sldMk cId="3066091587" sldId="293"/>
            <ac:spMk id="11" creationId="{51DA2830-452B-54F6-1374-31685CA0261D}"/>
          </ac:spMkLst>
        </pc:spChg>
        <pc:spChg chg="mod">
          <ac:chgData name="Patrick C Mathias" userId="1f09a1f0-1fe3-4224-a48c-12494ec224fd" providerId="ADAL" clId="{2C56ABCD-AA7C-BB43-BE6F-34A2A7CA67E9}" dt="2023-03-26T04:44:08.548" v="1309" actId="1076"/>
          <ac:spMkLst>
            <pc:docMk/>
            <pc:sldMk cId="3066091587" sldId="293"/>
            <ac:spMk id="12" creationId="{E09EF947-0055-761B-314A-8D48E63EFC2B}"/>
          </ac:spMkLst>
        </pc:spChg>
        <pc:spChg chg="mod">
          <ac:chgData name="Patrick C Mathias" userId="1f09a1f0-1fe3-4224-a48c-12494ec224fd" providerId="ADAL" clId="{2C56ABCD-AA7C-BB43-BE6F-34A2A7CA67E9}" dt="2023-03-26T04:44:08.548" v="1309" actId="1076"/>
          <ac:spMkLst>
            <pc:docMk/>
            <pc:sldMk cId="3066091587" sldId="293"/>
            <ac:spMk id="13" creationId="{428BAD90-28DD-CB14-50B0-8DCB1AC41A72}"/>
          </ac:spMkLst>
        </pc:spChg>
        <pc:spChg chg="mod">
          <ac:chgData name="Patrick C Mathias" userId="1f09a1f0-1fe3-4224-a48c-12494ec224fd" providerId="ADAL" clId="{2C56ABCD-AA7C-BB43-BE6F-34A2A7CA67E9}" dt="2023-03-26T04:44:08.548" v="1309" actId="1076"/>
          <ac:spMkLst>
            <pc:docMk/>
            <pc:sldMk cId="3066091587" sldId="293"/>
            <ac:spMk id="14" creationId="{73377788-A211-9FC4-F001-CBB96BD0C757}"/>
          </ac:spMkLst>
        </pc:spChg>
        <pc:spChg chg="mod">
          <ac:chgData name="Patrick C Mathias" userId="1f09a1f0-1fe3-4224-a48c-12494ec224fd" providerId="ADAL" clId="{2C56ABCD-AA7C-BB43-BE6F-34A2A7CA67E9}" dt="2023-03-26T04:44:08.548" v="1309" actId="1076"/>
          <ac:spMkLst>
            <pc:docMk/>
            <pc:sldMk cId="3066091587" sldId="293"/>
            <ac:spMk id="15" creationId="{5AB9874A-E316-B959-5265-D044C2553531}"/>
          </ac:spMkLst>
        </pc:spChg>
        <pc:spChg chg="mod">
          <ac:chgData name="Patrick C Mathias" userId="1f09a1f0-1fe3-4224-a48c-12494ec224fd" providerId="ADAL" clId="{2C56ABCD-AA7C-BB43-BE6F-34A2A7CA67E9}" dt="2023-03-26T04:44:08.548" v="1309" actId="1076"/>
          <ac:spMkLst>
            <pc:docMk/>
            <pc:sldMk cId="3066091587" sldId="293"/>
            <ac:spMk id="16" creationId="{8FD4BBE0-1CEC-39A2-2F4C-B073CD6CCE1C}"/>
          </ac:spMkLst>
        </pc:spChg>
        <pc:spChg chg="mod">
          <ac:chgData name="Patrick C Mathias" userId="1f09a1f0-1fe3-4224-a48c-12494ec224fd" providerId="ADAL" clId="{2C56ABCD-AA7C-BB43-BE6F-34A2A7CA67E9}" dt="2023-03-26T04:44:08.548" v="1309" actId="1076"/>
          <ac:spMkLst>
            <pc:docMk/>
            <pc:sldMk cId="3066091587" sldId="293"/>
            <ac:spMk id="17" creationId="{2DB78676-1EAC-2674-97E7-D657E36C8109}"/>
          </ac:spMkLst>
        </pc:spChg>
        <pc:spChg chg="mod">
          <ac:chgData name="Patrick C Mathias" userId="1f09a1f0-1fe3-4224-a48c-12494ec224fd" providerId="ADAL" clId="{2C56ABCD-AA7C-BB43-BE6F-34A2A7CA67E9}" dt="2023-03-26T04:44:08.548" v="1309" actId="1076"/>
          <ac:spMkLst>
            <pc:docMk/>
            <pc:sldMk cId="3066091587" sldId="293"/>
            <ac:spMk id="18" creationId="{364E9D69-9E22-C8BA-F1FB-187C388F93AF}"/>
          </ac:spMkLst>
        </pc:spChg>
        <pc:spChg chg="mod">
          <ac:chgData name="Patrick C Mathias" userId="1f09a1f0-1fe3-4224-a48c-12494ec224fd" providerId="ADAL" clId="{2C56ABCD-AA7C-BB43-BE6F-34A2A7CA67E9}" dt="2023-03-26T04:44:08.548" v="1309" actId="1076"/>
          <ac:spMkLst>
            <pc:docMk/>
            <pc:sldMk cId="3066091587" sldId="293"/>
            <ac:spMk id="19" creationId="{7945F461-993B-FACD-5F3B-8FB0FBC9EC00}"/>
          </ac:spMkLst>
        </pc:spChg>
        <pc:spChg chg="mod">
          <ac:chgData name="Patrick C Mathias" userId="1f09a1f0-1fe3-4224-a48c-12494ec224fd" providerId="ADAL" clId="{2C56ABCD-AA7C-BB43-BE6F-34A2A7CA67E9}" dt="2023-03-26T04:44:08.548" v="1309" actId="1076"/>
          <ac:spMkLst>
            <pc:docMk/>
            <pc:sldMk cId="3066091587" sldId="293"/>
            <ac:spMk id="20" creationId="{7687BD5F-1430-0B42-26C9-C9D099A06E11}"/>
          </ac:spMkLst>
        </pc:spChg>
        <pc:spChg chg="mod">
          <ac:chgData name="Patrick C Mathias" userId="1f09a1f0-1fe3-4224-a48c-12494ec224fd" providerId="ADAL" clId="{2C56ABCD-AA7C-BB43-BE6F-34A2A7CA67E9}" dt="2023-03-26T04:44:08.548" v="1309" actId="1076"/>
          <ac:spMkLst>
            <pc:docMk/>
            <pc:sldMk cId="3066091587" sldId="293"/>
            <ac:spMk id="21" creationId="{A79F88E2-904E-F61E-2250-E786440B86F3}"/>
          </ac:spMkLst>
        </pc:spChg>
        <pc:spChg chg="mod">
          <ac:chgData name="Patrick C Mathias" userId="1f09a1f0-1fe3-4224-a48c-12494ec224fd" providerId="ADAL" clId="{2C56ABCD-AA7C-BB43-BE6F-34A2A7CA67E9}" dt="2023-03-26T04:44:08.548" v="1309" actId="1076"/>
          <ac:spMkLst>
            <pc:docMk/>
            <pc:sldMk cId="3066091587" sldId="293"/>
            <ac:spMk id="22" creationId="{59B7F76E-79C9-EF7B-9156-F03AF698ECEF}"/>
          </ac:spMkLst>
        </pc:spChg>
        <pc:spChg chg="mod">
          <ac:chgData name="Patrick C Mathias" userId="1f09a1f0-1fe3-4224-a48c-12494ec224fd" providerId="ADAL" clId="{2C56ABCD-AA7C-BB43-BE6F-34A2A7CA67E9}" dt="2023-03-26T04:44:08.548" v="1309" actId="1076"/>
          <ac:spMkLst>
            <pc:docMk/>
            <pc:sldMk cId="3066091587" sldId="293"/>
            <ac:spMk id="23" creationId="{62AA30C1-7065-4724-0E1F-052807F8E870}"/>
          </ac:spMkLst>
        </pc:spChg>
        <pc:spChg chg="mod">
          <ac:chgData name="Patrick C Mathias" userId="1f09a1f0-1fe3-4224-a48c-12494ec224fd" providerId="ADAL" clId="{2C56ABCD-AA7C-BB43-BE6F-34A2A7CA67E9}" dt="2023-03-26T04:44:08.548" v="1309" actId="1076"/>
          <ac:spMkLst>
            <pc:docMk/>
            <pc:sldMk cId="3066091587" sldId="293"/>
            <ac:spMk id="24" creationId="{D063EC45-E998-0FB3-3514-CE412CF9C3EF}"/>
          </ac:spMkLst>
        </pc:spChg>
        <pc:spChg chg="mod">
          <ac:chgData name="Patrick C Mathias" userId="1f09a1f0-1fe3-4224-a48c-12494ec224fd" providerId="ADAL" clId="{2C56ABCD-AA7C-BB43-BE6F-34A2A7CA67E9}" dt="2023-03-26T04:44:08.548" v="1309" actId="1076"/>
          <ac:spMkLst>
            <pc:docMk/>
            <pc:sldMk cId="3066091587" sldId="293"/>
            <ac:spMk id="25" creationId="{F36E11B8-8297-C787-012F-061C89179FC6}"/>
          </ac:spMkLst>
        </pc:spChg>
        <pc:spChg chg="add mod">
          <ac:chgData name="Patrick C Mathias" userId="1f09a1f0-1fe3-4224-a48c-12494ec224fd" providerId="ADAL" clId="{2C56ABCD-AA7C-BB43-BE6F-34A2A7CA67E9}" dt="2023-03-27T00:50:24.573" v="1320" actId="14100"/>
          <ac:spMkLst>
            <pc:docMk/>
            <pc:sldMk cId="3066091587" sldId="293"/>
            <ac:spMk id="26" creationId="{2D5A67C5-88DB-6B42-32C2-F34B9125A92B}"/>
          </ac:spMkLst>
        </pc:spChg>
        <pc:spChg chg="add mod">
          <ac:chgData name="Patrick C Mathias" userId="1f09a1f0-1fe3-4224-a48c-12494ec224fd" providerId="ADAL" clId="{2C56ABCD-AA7C-BB43-BE6F-34A2A7CA67E9}" dt="2023-03-26T04:38:45.396" v="1305" actId="1076"/>
          <ac:spMkLst>
            <pc:docMk/>
            <pc:sldMk cId="3066091587" sldId="293"/>
            <ac:spMk id="27" creationId="{72F7B6A6-39D7-51D5-1938-BE4026F4C1ED}"/>
          </ac:spMkLst>
        </pc:spChg>
        <pc:inkChg chg="mod">
          <ac:chgData name="Patrick C Mathias" userId="1f09a1f0-1fe3-4224-a48c-12494ec224fd" providerId="ADAL" clId="{2C56ABCD-AA7C-BB43-BE6F-34A2A7CA67E9}" dt="2023-03-26T04:44:08.548" v="1309" actId="1076"/>
          <ac:inkMkLst>
            <pc:docMk/>
            <pc:sldMk cId="3066091587" sldId="293"/>
            <ac:inkMk id="29" creationId="{3CB2615B-79B0-A582-F819-91DA16BFBCE1}"/>
          </ac:inkMkLst>
        </pc:inkChg>
      </pc:sldChg>
      <pc:sldChg chg="addSp delSp modSp add mod">
        <pc:chgData name="Patrick C Mathias" userId="1f09a1f0-1fe3-4224-a48c-12494ec224fd" providerId="ADAL" clId="{2C56ABCD-AA7C-BB43-BE6F-34A2A7CA67E9}" dt="2023-03-27T01:38:48.231" v="1390" actId="1076"/>
        <pc:sldMkLst>
          <pc:docMk/>
          <pc:sldMk cId="1871353089" sldId="294"/>
        </pc:sldMkLst>
        <pc:spChg chg="mod">
          <ac:chgData name="Patrick C Mathias" userId="1f09a1f0-1fe3-4224-a48c-12494ec224fd" providerId="ADAL" clId="{2C56ABCD-AA7C-BB43-BE6F-34A2A7CA67E9}" dt="2023-03-27T01:36:24.325" v="1383" actId="20577"/>
          <ac:spMkLst>
            <pc:docMk/>
            <pc:sldMk cId="1871353089" sldId="294"/>
            <ac:spMk id="2" creationId="{C9757BD9-E17F-E5C5-1B82-7BD5309D7194}"/>
          </ac:spMkLst>
        </pc:spChg>
        <pc:spChg chg="del">
          <ac:chgData name="Patrick C Mathias" userId="1f09a1f0-1fe3-4224-a48c-12494ec224fd" providerId="ADAL" clId="{2C56ABCD-AA7C-BB43-BE6F-34A2A7CA67E9}" dt="2023-03-27T01:35:57.303" v="1328" actId="478"/>
          <ac:spMkLst>
            <pc:docMk/>
            <pc:sldMk cId="1871353089" sldId="294"/>
            <ac:spMk id="27" creationId="{72F7B6A6-39D7-51D5-1938-BE4026F4C1ED}"/>
          </ac:spMkLst>
        </pc:spChg>
        <pc:spChg chg="add mod">
          <ac:chgData name="Patrick C Mathias" userId="1f09a1f0-1fe3-4224-a48c-12494ec224fd" providerId="ADAL" clId="{2C56ABCD-AA7C-BB43-BE6F-34A2A7CA67E9}" dt="2023-03-27T01:38:39.237" v="1388" actId="14100"/>
          <ac:spMkLst>
            <pc:docMk/>
            <pc:sldMk cId="1871353089" sldId="294"/>
            <ac:spMk id="28" creationId="{BDBF6A03-592A-117C-3BAF-7B90E56B6EBB}"/>
          </ac:spMkLst>
        </pc:spChg>
        <pc:spChg chg="add mod">
          <ac:chgData name="Patrick C Mathias" userId="1f09a1f0-1fe3-4224-a48c-12494ec224fd" providerId="ADAL" clId="{2C56ABCD-AA7C-BB43-BE6F-34A2A7CA67E9}" dt="2023-03-27T01:38:48.231" v="1390" actId="1076"/>
          <ac:spMkLst>
            <pc:docMk/>
            <pc:sldMk cId="1871353089" sldId="294"/>
            <ac:spMk id="30" creationId="{CDBDFF5A-3E32-2BDD-1726-DE79C3F76813}"/>
          </ac:spMkLst>
        </pc:spChg>
      </pc:sldChg>
      <pc:sldChg chg="addSp delSp modSp new mod">
        <pc:chgData name="Patrick C Mathias" userId="1f09a1f0-1fe3-4224-a48c-12494ec224fd" providerId="ADAL" clId="{2C56ABCD-AA7C-BB43-BE6F-34A2A7CA67E9}" dt="2023-03-27T01:56:34.184" v="2059" actId="20577"/>
        <pc:sldMkLst>
          <pc:docMk/>
          <pc:sldMk cId="526232229" sldId="295"/>
        </pc:sldMkLst>
        <pc:spChg chg="mod">
          <ac:chgData name="Patrick C Mathias" userId="1f09a1f0-1fe3-4224-a48c-12494ec224fd" providerId="ADAL" clId="{2C56ABCD-AA7C-BB43-BE6F-34A2A7CA67E9}" dt="2023-03-27T01:54:33.480" v="1968" actId="20577"/>
          <ac:spMkLst>
            <pc:docMk/>
            <pc:sldMk cId="526232229" sldId="295"/>
            <ac:spMk id="2" creationId="{213BEFDF-93C2-5D74-509C-233BBA5CDE0A}"/>
          </ac:spMkLst>
        </pc:spChg>
        <pc:spChg chg="del">
          <ac:chgData name="Patrick C Mathias" userId="1f09a1f0-1fe3-4224-a48c-12494ec224fd" providerId="ADAL" clId="{2C56ABCD-AA7C-BB43-BE6F-34A2A7CA67E9}" dt="2023-03-27T01:56:04.916" v="1996" actId="478"/>
          <ac:spMkLst>
            <pc:docMk/>
            <pc:sldMk cId="526232229" sldId="295"/>
            <ac:spMk id="3" creationId="{9A3C9296-A2D7-EB13-3700-9B1EE7D3BB39}"/>
          </ac:spMkLst>
        </pc:spChg>
        <pc:spChg chg="add mod">
          <ac:chgData name="Patrick C Mathias" userId="1f09a1f0-1fe3-4224-a48c-12494ec224fd" providerId="ADAL" clId="{2C56ABCD-AA7C-BB43-BE6F-34A2A7CA67E9}" dt="2023-03-27T01:56:13.847" v="1998" actId="1076"/>
          <ac:spMkLst>
            <pc:docMk/>
            <pc:sldMk cId="526232229" sldId="295"/>
            <ac:spMk id="4" creationId="{5A8E5968-4CAA-6D4F-A10B-0B0CB21DE884}"/>
          </ac:spMkLst>
        </pc:spChg>
        <pc:spChg chg="add mod">
          <ac:chgData name="Patrick C Mathias" userId="1f09a1f0-1fe3-4224-a48c-12494ec224fd" providerId="ADAL" clId="{2C56ABCD-AA7C-BB43-BE6F-34A2A7CA67E9}" dt="2023-03-27T01:56:34.184" v="2059" actId="20577"/>
          <ac:spMkLst>
            <pc:docMk/>
            <pc:sldMk cId="526232229" sldId="295"/>
            <ac:spMk id="5" creationId="{1E76A56C-F137-D564-0539-A6E701045F83}"/>
          </ac:spMkLst>
        </pc:spChg>
      </pc:sldChg>
      <pc:sldChg chg="addSp delSp modSp add mod">
        <pc:chgData name="Patrick C Mathias" userId="1f09a1f0-1fe3-4224-a48c-12494ec224fd" providerId="ADAL" clId="{2C56ABCD-AA7C-BB43-BE6F-34A2A7CA67E9}" dt="2023-03-27T01:45:48.169" v="1664" actId="1076"/>
        <pc:sldMkLst>
          <pc:docMk/>
          <pc:sldMk cId="3792320993" sldId="296"/>
        </pc:sldMkLst>
        <pc:spChg chg="mod">
          <ac:chgData name="Patrick C Mathias" userId="1f09a1f0-1fe3-4224-a48c-12494ec224fd" providerId="ADAL" clId="{2C56ABCD-AA7C-BB43-BE6F-34A2A7CA67E9}" dt="2023-03-27T01:40:18.907" v="1508" actId="20577"/>
          <ac:spMkLst>
            <pc:docMk/>
            <pc:sldMk cId="3792320993" sldId="296"/>
            <ac:spMk id="2" creationId="{E407D30E-15F1-0257-10B5-0A2BBB72FAF3}"/>
          </ac:spMkLst>
        </pc:spChg>
        <pc:spChg chg="del mod">
          <ac:chgData name="Patrick C Mathias" userId="1f09a1f0-1fe3-4224-a48c-12494ec224fd" providerId="ADAL" clId="{2C56ABCD-AA7C-BB43-BE6F-34A2A7CA67E9}" dt="2023-03-27T01:44:25.185" v="1612" actId="478"/>
          <ac:spMkLst>
            <pc:docMk/>
            <pc:sldMk cId="3792320993" sldId="296"/>
            <ac:spMk id="3" creationId="{DFB671B1-D78F-550B-AC4F-17CCCD0895A4}"/>
          </ac:spMkLst>
        </pc:spChg>
        <pc:spChg chg="add mod">
          <ac:chgData name="Patrick C Mathias" userId="1f09a1f0-1fe3-4224-a48c-12494ec224fd" providerId="ADAL" clId="{2C56ABCD-AA7C-BB43-BE6F-34A2A7CA67E9}" dt="2023-03-27T01:42:44.644" v="1536" actId="1076"/>
          <ac:spMkLst>
            <pc:docMk/>
            <pc:sldMk cId="3792320993" sldId="296"/>
            <ac:spMk id="4" creationId="{6D6C9FE0-DCCA-1CED-9A94-7801DA5CA796}"/>
          </ac:spMkLst>
        </pc:spChg>
        <pc:spChg chg="add mod">
          <ac:chgData name="Patrick C Mathias" userId="1f09a1f0-1fe3-4224-a48c-12494ec224fd" providerId="ADAL" clId="{2C56ABCD-AA7C-BB43-BE6F-34A2A7CA67E9}" dt="2023-03-27T01:44:27.897" v="1613" actId="1076"/>
          <ac:spMkLst>
            <pc:docMk/>
            <pc:sldMk cId="3792320993" sldId="296"/>
            <ac:spMk id="5" creationId="{DC71C73A-37A8-594E-F050-1305DFD197CA}"/>
          </ac:spMkLst>
        </pc:spChg>
        <pc:spChg chg="add mod">
          <ac:chgData name="Patrick C Mathias" userId="1f09a1f0-1fe3-4224-a48c-12494ec224fd" providerId="ADAL" clId="{2C56ABCD-AA7C-BB43-BE6F-34A2A7CA67E9}" dt="2023-03-27T01:45:17.285" v="1662" actId="14100"/>
          <ac:spMkLst>
            <pc:docMk/>
            <pc:sldMk cId="3792320993" sldId="296"/>
            <ac:spMk id="6" creationId="{F0D8AA0C-1C7D-8E8B-1A44-FB0BE6F84733}"/>
          </ac:spMkLst>
        </pc:spChg>
        <pc:spChg chg="mod">
          <ac:chgData name="Patrick C Mathias" userId="1f09a1f0-1fe3-4224-a48c-12494ec224fd" providerId="ADAL" clId="{2C56ABCD-AA7C-BB43-BE6F-34A2A7CA67E9}" dt="2023-03-27T01:45:48.169" v="1664" actId="1076"/>
          <ac:spMkLst>
            <pc:docMk/>
            <pc:sldMk cId="3792320993" sldId="296"/>
            <ac:spMk id="7" creationId="{1B0A0203-0E04-771A-E474-60EF4EE28990}"/>
          </ac:spMkLst>
        </pc:spChg>
        <pc:spChg chg="add mod">
          <ac:chgData name="Patrick C Mathias" userId="1f09a1f0-1fe3-4224-a48c-12494ec224fd" providerId="ADAL" clId="{2C56ABCD-AA7C-BB43-BE6F-34A2A7CA67E9}" dt="2023-03-27T01:45:20.563" v="1663" actId="20577"/>
          <ac:spMkLst>
            <pc:docMk/>
            <pc:sldMk cId="3792320993" sldId="296"/>
            <ac:spMk id="8" creationId="{7FDB684E-5667-0DE4-D86C-EBEDED3338F0}"/>
          </ac:spMkLst>
        </pc:spChg>
      </pc:sldChg>
      <pc:sldChg chg="addSp modSp new mod">
        <pc:chgData name="Patrick C Mathias" userId="1f09a1f0-1fe3-4224-a48c-12494ec224fd" providerId="ADAL" clId="{2C56ABCD-AA7C-BB43-BE6F-34A2A7CA67E9}" dt="2023-03-27T01:53:25.257" v="1846" actId="1076"/>
        <pc:sldMkLst>
          <pc:docMk/>
          <pc:sldMk cId="1343349660" sldId="297"/>
        </pc:sldMkLst>
        <pc:spChg chg="mod">
          <ac:chgData name="Patrick C Mathias" userId="1f09a1f0-1fe3-4224-a48c-12494ec224fd" providerId="ADAL" clId="{2C56ABCD-AA7C-BB43-BE6F-34A2A7CA67E9}" dt="2023-03-27T01:51:36.127" v="1760" actId="20577"/>
          <ac:spMkLst>
            <pc:docMk/>
            <pc:sldMk cId="1343349660" sldId="297"/>
            <ac:spMk id="2" creationId="{FFAC9E93-1748-CD49-7B17-2593B2C2BC79}"/>
          </ac:spMkLst>
        </pc:spChg>
        <pc:spChg chg="mod">
          <ac:chgData name="Patrick C Mathias" userId="1f09a1f0-1fe3-4224-a48c-12494ec224fd" providerId="ADAL" clId="{2C56ABCD-AA7C-BB43-BE6F-34A2A7CA67E9}" dt="2023-03-27T01:53:25.257" v="1846" actId="1076"/>
          <ac:spMkLst>
            <pc:docMk/>
            <pc:sldMk cId="1343349660" sldId="297"/>
            <ac:spMk id="3" creationId="{2E7AA1AB-2E7E-970E-7F9F-191C1443D699}"/>
          </ac:spMkLst>
        </pc:spChg>
        <pc:spChg chg="add mod">
          <ac:chgData name="Patrick C Mathias" userId="1f09a1f0-1fe3-4224-a48c-12494ec224fd" providerId="ADAL" clId="{2C56ABCD-AA7C-BB43-BE6F-34A2A7CA67E9}" dt="2023-03-27T01:52:30.649" v="1820" actId="1076"/>
          <ac:spMkLst>
            <pc:docMk/>
            <pc:sldMk cId="1343349660" sldId="297"/>
            <ac:spMk id="4" creationId="{6545612A-0434-53E8-1DA2-C1A4AD51C04E}"/>
          </ac:spMkLst>
        </pc:spChg>
        <pc:spChg chg="add mod">
          <ac:chgData name="Patrick C Mathias" userId="1f09a1f0-1fe3-4224-a48c-12494ec224fd" providerId="ADAL" clId="{2C56ABCD-AA7C-BB43-BE6F-34A2A7CA67E9}" dt="2023-03-27T01:53:19.335" v="1845" actId="14100"/>
          <ac:spMkLst>
            <pc:docMk/>
            <pc:sldMk cId="1343349660" sldId="297"/>
            <ac:spMk id="5" creationId="{31FB62C0-81A1-3DA1-3C82-4D6DC1B3AE9A}"/>
          </ac:spMkLst>
        </pc:spChg>
      </pc:sldChg>
      <pc:sldChg chg="modSp new mod">
        <pc:chgData name="Patrick C Mathias" userId="1f09a1f0-1fe3-4224-a48c-12494ec224fd" providerId="ADAL" clId="{2C56ABCD-AA7C-BB43-BE6F-34A2A7CA67E9}" dt="2023-03-27T01:57:15.928" v="2072" actId="113"/>
        <pc:sldMkLst>
          <pc:docMk/>
          <pc:sldMk cId="3103939660" sldId="298"/>
        </pc:sldMkLst>
        <pc:spChg chg="mod">
          <ac:chgData name="Patrick C Mathias" userId="1f09a1f0-1fe3-4224-a48c-12494ec224fd" providerId="ADAL" clId="{2C56ABCD-AA7C-BB43-BE6F-34A2A7CA67E9}" dt="2023-03-27T01:56:48.788" v="2070" actId="20577"/>
          <ac:spMkLst>
            <pc:docMk/>
            <pc:sldMk cId="3103939660" sldId="298"/>
            <ac:spMk id="2" creationId="{A9DDBBC3-C715-9C8A-F624-40D681D4A2B2}"/>
          </ac:spMkLst>
        </pc:spChg>
        <pc:spChg chg="mod">
          <ac:chgData name="Patrick C Mathias" userId="1f09a1f0-1fe3-4224-a48c-12494ec224fd" providerId="ADAL" clId="{2C56ABCD-AA7C-BB43-BE6F-34A2A7CA67E9}" dt="2023-03-27T01:57:15.928" v="2072" actId="113"/>
          <ac:spMkLst>
            <pc:docMk/>
            <pc:sldMk cId="3103939660" sldId="298"/>
            <ac:spMk id="3" creationId="{95B41001-047C-F024-043E-A48D0D16C4FA}"/>
          </ac:spMkLst>
        </pc:spChg>
      </pc:sldChg>
      <pc:sldChg chg="addSp delSp modSp new mod">
        <pc:chgData name="Patrick C Mathias" userId="1f09a1f0-1fe3-4224-a48c-12494ec224fd" providerId="ADAL" clId="{2C56ABCD-AA7C-BB43-BE6F-34A2A7CA67E9}" dt="2023-03-27T02:02:36.174" v="2119" actId="14100"/>
        <pc:sldMkLst>
          <pc:docMk/>
          <pc:sldMk cId="3586687005" sldId="299"/>
        </pc:sldMkLst>
        <pc:spChg chg="mod">
          <ac:chgData name="Patrick C Mathias" userId="1f09a1f0-1fe3-4224-a48c-12494ec224fd" providerId="ADAL" clId="{2C56ABCD-AA7C-BB43-BE6F-34A2A7CA67E9}" dt="2023-03-27T02:01:36.685" v="2112" actId="20577"/>
          <ac:spMkLst>
            <pc:docMk/>
            <pc:sldMk cId="3586687005" sldId="299"/>
            <ac:spMk id="2" creationId="{E8CEAEB9-B194-5E2B-5872-C49EA65909F7}"/>
          </ac:spMkLst>
        </pc:spChg>
        <pc:spChg chg="del">
          <ac:chgData name="Patrick C Mathias" userId="1f09a1f0-1fe3-4224-a48c-12494ec224fd" providerId="ADAL" clId="{2C56ABCD-AA7C-BB43-BE6F-34A2A7CA67E9}" dt="2023-03-27T02:02:11.774" v="2114" actId="478"/>
          <ac:spMkLst>
            <pc:docMk/>
            <pc:sldMk cId="3586687005" sldId="299"/>
            <ac:spMk id="3" creationId="{129AC3A2-C3A4-CE46-D2E1-E47708E7FDA6}"/>
          </ac:spMkLst>
        </pc:spChg>
        <pc:spChg chg="add mod">
          <ac:chgData name="Patrick C Mathias" userId="1f09a1f0-1fe3-4224-a48c-12494ec224fd" providerId="ADAL" clId="{2C56ABCD-AA7C-BB43-BE6F-34A2A7CA67E9}" dt="2023-03-27T02:02:36.174" v="2119" actId="14100"/>
          <ac:spMkLst>
            <pc:docMk/>
            <pc:sldMk cId="3586687005" sldId="299"/>
            <ac:spMk id="4" creationId="{7CC18738-DE82-E927-28EB-C42F11F48431}"/>
          </ac:spMkLst>
        </pc:spChg>
        <pc:spChg chg="add mod">
          <ac:chgData name="Patrick C Mathias" userId="1f09a1f0-1fe3-4224-a48c-12494ec224fd" providerId="ADAL" clId="{2C56ABCD-AA7C-BB43-BE6F-34A2A7CA67E9}" dt="2023-03-27T02:02:03.548" v="2113"/>
          <ac:spMkLst>
            <pc:docMk/>
            <pc:sldMk cId="3586687005" sldId="299"/>
            <ac:spMk id="5" creationId="{FDD6AD8C-92E0-1EA1-7A9B-D7E882CAC031}"/>
          </ac:spMkLst>
        </pc:spChg>
        <pc:spChg chg="add mod">
          <ac:chgData name="Patrick C Mathias" userId="1f09a1f0-1fe3-4224-a48c-12494ec224fd" providerId="ADAL" clId="{2C56ABCD-AA7C-BB43-BE6F-34A2A7CA67E9}" dt="2023-03-27T02:02:03.548" v="2113"/>
          <ac:spMkLst>
            <pc:docMk/>
            <pc:sldMk cId="3586687005" sldId="299"/>
            <ac:spMk id="9" creationId="{774E98D4-5154-FD8E-2417-4217A9920C45}"/>
          </ac:spMkLst>
        </pc:spChg>
        <pc:spChg chg="add mod">
          <ac:chgData name="Patrick C Mathias" userId="1f09a1f0-1fe3-4224-a48c-12494ec224fd" providerId="ADAL" clId="{2C56ABCD-AA7C-BB43-BE6F-34A2A7CA67E9}" dt="2023-03-27T02:02:03.548" v="2113"/>
          <ac:spMkLst>
            <pc:docMk/>
            <pc:sldMk cId="3586687005" sldId="299"/>
            <ac:spMk id="10" creationId="{E2E35355-BEB4-9976-AA30-DD4DF27DF3EA}"/>
          </ac:spMkLst>
        </pc:spChg>
        <pc:spChg chg="add mod">
          <ac:chgData name="Patrick C Mathias" userId="1f09a1f0-1fe3-4224-a48c-12494ec224fd" providerId="ADAL" clId="{2C56ABCD-AA7C-BB43-BE6F-34A2A7CA67E9}" dt="2023-03-27T02:02:03.548" v="2113"/>
          <ac:spMkLst>
            <pc:docMk/>
            <pc:sldMk cId="3586687005" sldId="299"/>
            <ac:spMk id="11" creationId="{597A807C-1484-25C3-81E7-AA180160D61B}"/>
          </ac:spMkLst>
        </pc:spChg>
        <pc:spChg chg="add mod">
          <ac:chgData name="Patrick C Mathias" userId="1f09a1f0-1fe3-4224-a48c-12494ec224fd" providerId="ADAL" clId="{2C56ABCD-AA7C-BB43-BE6F-34A2A7CA67E9}" dt="2023-03-27T02:02:03.548" v="2113"/>
          <ac:spMkLst>
            <pc:docMk/>
            <pc:sldMk cId="3586687005" sldId="299"/>
            <ac:spMk id="12" creationId="{2DCF08C2-68B6-6344-9634-0D0E3E5DF1AC}"/>
          </ac:spMkLst>
        </pc:spChg>
        <pc:spChg chg="add mod">
          <ac:chgData name="Patrick C Mathias" userId="1f09a1f0-1fe3-4224-a48c-12494ec224fd" providerId="ADAL" clId="{2C56ABCD-AA7C-BB43-BE6F-34A2A7CA67E9}" dt="2023-03-27T02:02:03.548" v="2113"/>
          <ac:spMkLst>
            <pc:docMk/>
            <pc:sldMk cId="3586687005" sldId="299"/>
            <ac:spMk id="13" creationId="{841E2577-40AB-7681-D84D-1557211FBD0A}"/>
          </ac:spMkLst>
        </pc:spChg>
        <pc:spChg chg="add mod">
          <ac:chgData name="Patrick C Mathias" userId="1f09a1f0-1fe3-4224-a48c-12494ec224fd" providerId="ADAL" clId="{2C56ABCD-AA7C-BB43-BE6F-34A2A7CA67E9}" dt="2023-03-27T02:02:03.548" v="2113"/>
          <ac:spMkLst>
            <pc:docMk/>
            <pc:sldMk cId="3586687005" sldId="299"/>
            <ac:spMk id="14" creationId="{7B58A53B-FA71-DE93-DC97-E00CBDAE64CD}"/>
          </ac:spMkLst>
        </pc:spChg>
        <pc:spChg chg="add mod">
          <ac:chgData name="Patrick C Mathias" userId="1f09a1f0-1fe3-4224-a48c-12494ec224fd" providerId="ADAL" clId="{2C56ABCD-AA7C-BB43-BE6F-34A2A7CA67E9}" dt="2023-03-27T02:02:03.548" v="2113"/>
          <ac:spMkLst>
            <pc:docMk/>
            <pc:sldMk cId="3586687005" sldId="299"/>
            <ac:spMk id="15" creationId="{7E0E0F37-6566-6304-452E-6F82667A950B}"/>
          </ac:spMkLst>
        </pc:spChg>
        <pc:spChg chg="add mod">
          <ac:chgData name="Patrick C Mathias" userId="1f09a1f0-1fe3-4224-a48c-12494ec224fd" providerId="ADAL" clId="{2C56ABCD-AA7C-BB43-BE6F-34A2A7CA67E9}" dt="2023-03-27T02:02:03.548" v="2113"/>
          <ac:spMkLst>
            <pc:docMk/>
            <pc:sldMk cId="3586687005" sldId="299"/>
            <ac:spMk id="16" creationId="{91807C30-F0BD-1807-00A3-1519EB6F5FC4}"/>
          </ac:spMkLst>
        </pc:spChg>
        <pc:spChg chg="add mod">
          <ac:chgData name="Patrick C Mathias" userId="1f09a1f0-1fe3-4224-a48c-12494ec224fd" providerId="ADAL" clId="{2C56ABCD-AA7C-BB43-BE6F-34A2A7CA67E9}" dt="2023-03-27T02:02:03.548" v="2113"/>
          <ac:spMkLst>
            <pc:docMk/>
            <pc:sldMk cId="3586687005" sldId="299"/>
            <ac:spMk id="17" creationId="{1598D702-48FE-F635-6EB9-AA01E2A2A598}"/>
          </ac:spMkLst>
        </pc:spChg>
        <pc:spChg chg="add mod">
          <ac:chgData name="Patrick C Mathias" userId="1f09a1f0-1fe3-4224-a48c-12494ec224fd" providerId="ADAL" clId="{2C56ABCD-AA7C-BB43-BE6F-34A2A7CA67E9}" dt="2023-03-27T02:02:03.548" v="2113"/>
          <ac:spMkLst>
            <pc:docMk/>
            <pc:sldMk cId="3586687005" sldId="299"/>
            <ac:spMk id="18" creationId="{012F4226-0758-ECA0-7FB6-2765DCF46197}"/>
          </ac:spMkLst>
        </pc:spChg>
        <pc:picChg chg="add mod">
          <ac:chgData name="Patrick C Mathias" userId="1f09a1f0-1fe3-4224-a48c-12494ec224fd" providerId="ADAL" clId="{2C56ABCD-AA7C-BB43-BE6F-34A2A7CA67E9}" dt="2023-03-27T02:02:03.548" v="2113"/>
          <ac:picMkLst>
            <pc:docMk/>
            <pc:sldMk cId="3586687005" sldId="299"/>
            <ac:picMk id="6" creationId="{1118B00C-3033-5B3E-0866-359BFF6D833B}"/>
          </ac:picMkLst>
        </pc:picChg>
        <pc:cxnChg chg="add del mod">
          <ac:chgData name="Patrick C Mathias" userId="1f09a1f0-1fe3-4224-a48c-12494ec224fd" providerId="ADAL" clId="{2C56ABCD-AA7C-BB43-BE6F-34A2A7CA67E9}" dt="2023-03-27T02:02:17.107" v="2116" actId="478"/>
          <ac:cxnSpMkLst>
            <pc:docMk/>
            <pc:sldMk cId="3586687005" sldId="299"/>
            <ac:cxnSpMk id="7" creationId="{089EEC35-7583-51FF-A1BB-371DDAB44613}"/>
          </ac:cxnSpMkLst>
        </pc:cxnChg>
        <pc:cxnChg chg="add mod">
          <ac:chgData name="Patrick C Mathias" userId="1f09a1f0-1fe3-4224-a48c-12494ec224fd" providerId="ADAL" clId="{2C56ABCD-AA7C-BB43-BE6F-34A2A7CA67E9}" dt="2023-03-27T02:02:03.548" v="2113"/>
          <ac:cxnSpMkLst>
            <pc:docMk/>
            <pc:sldMk cId="3586687005" sldId="299"/>
            <ac:cxnSpMk id="8" creationId="{E6BC59DB-25E4-9C4B-6279-2A0E0FA56A34}"/>
          </ac:cxnSpMkLst>
        </pc:cxnChg>
        <pc:cxnChg chg="add mod">
          <ac:chgData name="Patrick C Mathias" userId="1f09a1f0-1fe3-4224-a48c-12494ec224fd" providerId="ADAL" clId="{2C56ABCD-AA7C-BB43-BE6F-34A2A7CA67E9}" dt="2023-03-27T02:02:03.548" v="2113"/>
          <ac:cxnSpMkLst>
            <pc:docMk/>
            <pc:sldMk cId="3586687005" sldId="299"/>
            <ac:cxnSpMk id="19" creationId="{E1060135-6B5F-CF4B-644F-7F7D7612E0A1}"/>
          </ac:cxnSpMkLst>
        </pc:cxnChg>
      </pc:sldChg>
      <pc:sldChg chg="addSp delSp modSp new mod modAnim">
        <pc:chgData name="Patrick C Mathias" userId="1f09a1f0-1fe3-4224-a48c-12494ec224fd" providerId="ADAL" clId="{2C56ABCD-AA7C-BB43-BE6F-34A2A7CA67E9}" dt="2023-03-27T02:03:55.879" v="2126" actId="1076"/>
        <pc:sldMkLst>
          <pc:docMk/>
          <pc:sldMk cId="551722366" sldId="300"/>
        </pc:sldMkLst>
        <pc:spChg chg="mod">
          <ac:chgData name="Patrick C Mathias" userId="1f09a1f0-1fe3-4224-a48c-12494ec224fd" providerId="ADAL" clId="{2C56ABCD-AA7C-BB43-BE6F-34A2A7CA67E9}" dt="2023-03-27T02:02:50.662" v="2121"/>
          <ac:spMkLst>
            <pc:docMk/>
            <pc:sldMk cId="551722366" sldId="300"/>
            <ac:spMk id="2" creationId="{466780DE-E57F-1856-17A6-77DA80A1F390}"/>
          </ac:spMkLst>
        </pc:spChg>
        <pc:spChg chg="del">
          <ac:chgData name="Patrick C Mathias" userId="1f09a1f0-1fe3-4224-a48c-12494ec224fd" providerId="ADAL" clId="{2C56ABCD-AA7C-BB43-BE6F-34A2A7CA67E9}" dt="2023-03-27T02:03:22.245" v="2122" actId="478"/>
          <ac:spMkLst>
            <pc:docMk/>
            <pc:sldMk cId="551722366" sldId="300"/>
            <ac:spMk id="3" creationId="{047315C0-1029-D4CC-C2BD-2B3C7E54C05A}"/>
          </ac:spMkLst>
        </pc:spChg>
        <pc:spChg chg="add mod">
          <ac:chgData name="Patrick C Mathias" userId="1f09a1f0-1fe3-4224-a48c-12494ec224fd" providerId="ADAL" clId="{2C56ABCD-AA7C-BB43-BE6F-34A2A7CA67E9}" dt="2023-03-27T02:03:55.879" v="2126" actId="1076"/>
          <ac:spMkLst>
            <pc:docMk/>
            <pc:sldMk cId="551722366" sldId="300"/>
            <ac:spMk id="4" creationId="{EE1AFD29-E1BD-A693-EF95-54AAD98EC580}"/>
          </ac:spMkLst>
        </pc:spChg>
        <pc:spChg chg="add mod">
          <ac:chgData name="Patrick C Mathias" userId="1f09a1f0-1fe3-4224-a48c-12494ec224fd" providerId="ADAL" clId="{2C56ABCD-AA7C-BB43-BE6F-34A2A7CA67E9}" dt="2023-03-27T02:03:22.722" v="2123"/>
          <ac:spMkLst>
            <pc:docMk/>
            <pc:sldMk cId="551722366" sldId="300"/>
            <ac:spMk id="5" creationId="{181FFD31-69E7-8A85-B7C7-B550BCDCE91E}"/>
          </ac:spMkLst>
        </pc:spChg>
        <pc:spChg chg="add mod">
          <ac:chgData name="Patrick C Mathias" userId="1f09a1f0-1fe3-4224-a48c-12494ec224fd" providerId="ADAL" clId="{2C56ABCD-AA7C-BB43-BE6F-34A2A7CA67E9}" dt="2023-03-27T02:03:22.722" v="2123"/>
          <ac:spMkLst>
            <pc:docMk/>
            <pc:sldMk cId="551722366" sldId="300"/>
            <ac:spMk id="8" creationId="{CDF3C484-C774-1D18-B507-DD2905D7E0AB}"/>
          </ac:spMkLst>
        </pc:spChg>
        <pc:spChg chg="add mod">
          <ac:chgData name="Patrick C Mathias" userId="1f09a1f0-1fe3-4224-a48c-12494ec224fd" providerId="ADAL" clId="{2C56ABCD-AA7C-BB43-BE6F-34A2A7CA67E9}" dt="2023-03-27T02:03:22.722" v="2123"/>
          <ac:spMkLst>
            <pc:docMk/>
            <pc:sldMk cId="551722366" sldId="300"/>
            <ac:spMk id="9" creationId="{89D93093-C435-FC08-C01D-595CAA1BCA1D}"/>
          </ac:spMkLst>
        </pc:spChg>
        <pc:spChg chg="add mod">
          <ac:chgData name="Patrick C Mathias" userId="1f09a1f0-1fe3-4224-a48c-12494ec224fd" providerId="ADAL" clId="{2C56ABCD-AA7C-BB43-BE6F-34A2A7CA67E9}" dt="2023-03-27T02:03:22.722" v="2123"/>
          <ac:spMkLst>
            <pc:docMk/>
            <pc:sldMk cId="551722366" sldId="300"/>
            <ac:spMk id="10" creationId="{F46D13B2-B148-96F9-388D-85DB4706C083}"/>
          </ac:spMkLst>
        </pc:spChg>
        <pc:spChg chg="add mod">
          <ac:chgData name="Patrick C Mathias" userId="1f09a1f0-1fe3-4224-a48c-12494ec224fd" providerId="ADAL" clId="{2C56ABCD-AA7C-BB43-BE6F-34A2A7CA67E9}" dt="2023-03-27T02:03:22.722" v="2123"/>
          <ac:spMkLst>
            <pc:docMk/>
            <pc:sldMk cId="551722366" sldId="300"/>
            <ac:spMk id="11" creationId="{3324EFE0-F0FB-4B43-1998-72625638861F}"/>
          </ac:spMkLst>
        </pc:spChg>
        <pc:spChg chg="add mod">
          <ac:chgData name="Patrick C Mathias" userId="1f09a1f0-1fe3-4224-a48c-12494ec224fd" providerId="ADAL" clId="{2C56ABCD-AA7C-BB43-BE6F-34A2A7CA67E9}" dt="2023-03-27T02:03:22.722" v="2123"/>
          <ac:spMkLst>
            <pc:docMk/>
            <pc:sldMk cId="551722366" sldId="300"/>
            <ac:spMk id="12" creationId="{3F4CAFBF-2F9F-CC37-F2A1-DAFC0BBFCCC2}"/>
          </ac:spMkLst>
        </pc:spChg>
        <pc:spChg chg="add mod">
          <ac:chgData name="Patrick C Mathias" userId="1f09a1f0-1fe3-4224-a48c-12494ec224fd" providerId="ADAL" clId="{2C56ABCD-AA7C-BB43-BE6F-34A2A7CA67E9}" dt="2023-03-27T02:03:22.722" v="2123"/>
          <ac:spMkLst>
            <pc:docMk/>
            <pc:sldMk cId="551722366" sldId="300"/>
            <ac:spMk id="13" creationId="{975BCAC8-C6E1-D5AC-1F8A-4109A925405B}"/>
          </ac:spMkLst>
        </pc:spChg>
        <pc:spChg chg="add mod">
          <ac:chgData name="Patrick C Mathias" userId="1f09a1f0-1fe3-4224-a48c-12494ec224fd" providerId="ADAL" clId="{2C56ABCD-AA7C-BB43-BE6F-34A2A7CA67E9}" dt="2023-03-27T02:03:22.722" v="2123"/>
          <ac:spMkLst>
            <pc:docMk/>
            <pc:sldMk cId="551722366" sldId="300"/>
            <ac:spMk id="14" creationId="{B45AAFF7-7D64-1FDE-52E5-5DB7AA974994}"/>
          </ac:spMkLst>
        </pc:spChg>
        <pc:picChg chg="add mod">
          <ac:chgData name="Patrick C Mathias" userId="1f09a1f0-1fe3-4224-a48c-12494ec224fd" providerId="ADAL" clId="{2C56ABCD-AA7C-BB43-BE6F-34A2A7CA67E9}" dt="2023-03-27T02:03:22.722" v="2123"/>
          <ac:picMkLst>
            <pc:docMk/>
            <pc:sldMk cId="551722366" sldId="300"/>
            <ac:picMk id="6" creationId="{228F62A1-B932-C659-F334-E6E0CFA3002C}"/>
          </ac:picMkLst>
        </pc:picChg>
        <pc:cxnChg chg="add mod">
          <ac:chgData name="Patrick C Mathias" userId="1f09a1f0-1fe3-4224-a48c-12494ec224fd" providerId="ADAL" clId="{2C56ABCD-AA7C-BB43-BE6F-34A2A7CA67E9}" dt="2023-03-27T02:03:22.722" v="2123"/>
          <ac:cxnSpMkLst>
            <pc:docMk/>
            <pc:sldMk cId="551722366" sldId="300"/>
            <ac:cxnSpMk id="7" creationId="{4B7FED54-10B8-A4C2-66D9-385D5A3E1796}"/>
          </ac:cxnSpMkLst>
        </pc:cxnChg>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3-16T22:03:03.688"/>
    </inkml:context>
    <inkml:brush xml:id="br0">
      <inkml:brushProperty name="width" value="0.3" units="cm"/>
      <inkml:brushProperty name="height" value="0.6" units="cm"/>
      <inkml:brushProperty name="color" value="#0069AF"/>
      <inkml:brushProperty name="tip" value="rectangle"/>
      <inkml:brushProperty name="rasterOp" value="maskPen"/>
    </inkml:brush>
  </inkml:definitions>
  <inkml:trace contextRef="#ctx0" brushRef="#br0">966 0,'-40'0,"8"0,24 0,-3 0,-8 0,2 0,-2 0,3 8,7-1,-4 5,-2-2,4-1,-3 1,-1 0,6-3,-9 6,8-4,-3 5,-1-5,7 3,-4-1,1 5,2-5,-2 3,3-1,-3 3,2-2,-4 1,5-6,-4 4,-1 2,0-2,-1 2,1-2,-1 1,2-1,-2 1,6-5,-4 5,-1-5,-1 1,0 1,1-4,0 3,2 1,-4-3,3 4,-6 0,7-4,41-26,-18 11,32-21,-37 25,-3-1,15-6,-10 6,11-3,-7 1,-6 0,10-6,0-1,2 0,0 2,-2 0,-2 3,3-2,0 1,-3 1,-3 1,2 1,7-1,0 1,-1 2,-5 3,-1-3,-1 3,5-4,-4 5,6 0,-2 0,1 0,1 0,-1 0,10 0,-9 0,4 0,-9 0,1 0,-2 0,5 0,-9 0,9 0,-3 0,-2 0,5 0,-8 0,4 0,1 0,-3 0,3 1,-3 2,1 0,2-1,4-2,1 0,9 0,-5 0,-3 0,-7 0,0 0,-2 0,6 4,-6-3,2 4,1-2,-4 0,4 4,-3-1,-2-2,-33 22,3-12,-25 16,10-13,-6 0,-9 2,-6 1,8-3,-9 5,9-6,-5 3,9-5,-1-1,10 0,-5 1,11-4,2-1,-12 1,12-2,-7 4,2 1,9-4,-13 3,7-3,-4 2,-1-1,-2 1,10-3,-1 1,7-4,0 3,1 1,-1 0,1-1,-1-1,0-1,3-1,1 1,-2 2,3-2,-2 1,1 1,-1-1,0-1,-2-2,-7-4,3 2,-5 3,9 1,2 0,3-1,-4-3,56 1,-22-3,64 5,-44-1,12 5,10 3,-16-3,22 4,-13-3,-10-1,5 0,-13-2,-4 0,6 2,-9-1,2 1,-5-1,-2 0,1 0,-1-3,-6-1,-4-1,9-1,-8 1,7-2,-7 1,0 1,5 0,-1 0,2-3,-6 0,5 0,-4 0,1 0,1 0,-2 0,2 4,-1-3,-3 4,2 0,0-1,6 4,-4-3,2 1,-6-3,1 0,0 0,2 2,1 2,-1-1,3 2,0-2,-1-1,-2 0,-1 0,-1 0,0-1,10 3,-8-4,7 1,-8-2,-1 1,2 0,1 3,0-4,-2 3,2-1,-5 0,9 3,-8-1,-54-2,23-1,-46-2,27-1,9 0,-58 0,30 0,3 0,-1 0,-17 0,4 0,-8 0,22 0,-26 2,25 1,-20 8,12 3,9 0,3 0,15-4,-6 4,-23 7,15-5,-13 5,23-7,2-2,3-2,2 0,2 0,3 0,2-1,0 0,0 1,-1-1,0 1,3-3,-2 0,5-1,-2 2,2 1,3-2,4-2,-2 1,57-1,-32 0,60-1,-45-4,10 0,3 0,-4 0,22 0,-17 0,9 0,-6 0,-4 0,11 0,3 0,23 0,7 0,-7 0,-9 0,-23 0,-3 0,-6 0,1 0,-1 0,9 0,1 0,-2 2,-3 2,-3-1,-2 1,-2-1,-3 0,-3 3,0 0,-3-2,2 0,-6-1,3 2,-5 1,-2-2,1 0,-3-1,3-1,-2 8,0-8,2 6,0-6,-1 1,7-1,-8 2,5-2,-1 1,-6 0,8 1,-4-2,5 1,-7 0,8 0,-12-1,11 5,-2 0,-2 1,6 2,-3-2,0 1,-1-1,-1 3,-7-5,3 4,0 0,-4-4,-44 3,21-7,-33 1,37-3,2 0,-16 4,9-1,-11 4,10-1,1 0,-4 0,-5 1,0-1,-10 3,-5 0,-2 1,-26 6,22-7,-15 4,9-4,6-1,-16 3,16-4,5 0,2 0,2 0,-10 0,0 1,3-1,4 0,3-1,1 1,2 0,-3 1,7-1,-5 2,3-3,1 0,2-1,7 0,6 1,-3-3,5 1,-6 2,5 0,-1-1,-3 4,2-3,2 3,-2 0,4 0,-8 3,-1 0,2-2,2-3,6-1,-6 0,-1-1,0 0,2 0,-1 3,4-2,-9-1,8 2,-2-6,-1 3,1 0,-2-3,-5 3,4-2,-13 4,4 0,0 0,-5 1,15-5,-7 3,12-5,-3 2,-3 1,5 0,-6-1,65-2,-23 0,44 0,-27 0,7 0,5 0,0 0,12 0,-5 0,4 0,-5 0,-18 0,13 0,-13 0,6 0,-16 0,1 0,-1 0,0 0,-2 0,3 0,8 2,-1 1,11 1,-2-1,2-1,-3-2,-7 1,-5 3,1 0,-1-1,-2-2,-2-1,-3 2,-2 1,1 1,-1-1,-2-1,-2 1,-4 1,-4-2,3 3,2-3,-3 5,3-4,-5 4,2-5,3 2,-4-3,1 2,1 0,-4 3,6-5,-4 7,2-7,-2 7,3-7,-3 4,2-1,-2-1,-55 8,25-6,-47 5,28 0,6-3,-19 4,8-5,-13 2,-27 8,28-2,-18 4,36-8,-11 0,-7-1,-11 3,10-2,5 0,19-4,-2 1,1-1,-2-1,3-2,6-3,-4 2,4 1,-7 0,0 0,1 1,3-1,7 0,7-1,-5-2,4 4,-4-3,2 7,3-1,0 2,-2 5,-1-4,5-1,-8 1,9-5,-9 1,2 1,1-2,-2 0,4-1,-5 4,6-4,-9 6,11-7,-9 4,4-4,0 1,67 0,-22-3,47 2,-27-3,-18 0,41 5,-31-2,28 4,-34-3,6 2,-12 1,21 3,-13-2,20 2,-21-7,8 3,15 5,-21-3,16 5,-30-6,1 0,1 1,-4-1,-3 0,-6-1,-2-2,8 2,-7-2,7 3,-7-3,2 0,2-1,-55 0,24-1,-55-2,44 0,-9 0,0 0,-2 0,-4 0,10 0,-3 0,2 0,-1 0,-7 0,17 0,-2 0,12 0,-2 0,-3 0,1 0,-1 0,2 0,1 0,-4 0,2 3,1-1,1 5,0-5,-1 6,0-7,-2 3,3 0,-1 1,-1 6,7-3,-8 0,7 1,4 4,14 5,0-5,15 2,-11-10,6 5,-2-4,-1-1,-1-2,4 4,-5-1,6 2,-5-3,0 1,3-2,-5 0,8 2,-8-1,8 1,-8-2,4-1,2 5,-6-5,8 4,-4-4,1 0,-1 0,1 1,-2-3,0 4,2-2,-2-1,3 7,-3-3,-2 3,-2 0,1-2,2 2,0 0,-4 0,6-2,-5 0,-46-26,20 12,-41-17,29 14,7 3,-36-15,31 12,-35-13,28 14,2-1,5 2,11 5,-3-1,1 1,-2 0,2 0,0 0,-1 0,0 0,0 1,3 2,-7 0,10 0,-6 0,1 0,4 0,-7 0,4 0,0 0,-3 0,3 0,-1 0,0 0,3 0,-6 0,6 0,-7 0,5 0,-1 0,-1 0,5 0,49-2,-23-4,58-1,-51 1,12 2,-7 0,-7 2,15-4,-7 2,-1-1,-5 0,-10 2,4 0,2 3,4-2,-2-1,-3 0,-1 0,-1 3,4 0,-4 0,6 0,-8 0,5 0,3 0,-5 0,7 0,-8 0,0 0,7 0,-4 0,2 0,-5 0,0 0,13 0,-5 0,9 0,-11 0,0 0,-1 0,-3 0,2 0,0 0,-2 0,1 0,-2 0,3 0,-2 0,0 0,-1 0,1 0,2 0,-3 0,1 0,2 0,-4 0,5 0,-6 0,2 0,4 0,-7 0,6 0,-3 0,0 0,3 0,-3 0,2 0,-3 0,-51-14,26 9,-42-12,31 9,5 3,-26-7,13 4,-24-7,15 4,-13 0,-5 1,13 3,-6-1,20 1,0 0,-1 0,1 1,3 1,2 2,-1 0,0 0,3-1,2 1,4 0,4 1,-2-2,-3 1,-1 0,-6-1,-1-1,-9 0,-4 2,0-2,5 1,12 1,5 0,6 3,-7 0,3-3,-5 1,7-2,-4 4,-1 0,-1 0,-1 0,2 0,2 0,1 0,-1 0,3 0,-4 0,-3 0,6 0,-4 0,-1 0,3-3,-2 1,4-1,0 1,-3 2,-1 0,2 0,-1 0,0 0,2 0,-3-4,59 8,-8-1,29 7,-23 0,-1 1,-10-3,39 13,-39-14,18 6,-31-11,-1 1,1 2,2 2,-2-1,3-1,-2 0,2 2,3 1,-3 1,-5-1,5-2,-9 1,10 1,-6 0,0-1,2 3,-5-3,8 7,-9-7,10 2,-7-2,-1-1,6 4,-8-3,7 1,-3 4,-2-6,3 7,-4-5,1 5,1-2,-3 2,1-3,-1 3,2-1,-1 0,2 1,-2-2,1-1,-1 2,1-2,-1 4,2-2,-3-1,3 2,-3-4,3 4,-1-4,-1 1,5 1,-5-1,1 2,-47-6,17 0,-32-6,26 0,-1-3,-4 0,0-3,3 1,10 0,2 0,0 2,-7 0,4 3,0-2,6-1,-1 0,-6 1,2 2,-1 0,3-5,1 4,-3-3,2 4,-1 0,1 0,-1 0,1 0,-2 0,2 0,-1 0,0-2,1-1,0 1,53 8,-30-3,46 6,-45-9,3 2,8 4,-4-1,5 0,-9 0,1 0,1 0,3 4,-4-5,7 4,-11-4,9 3,-5 0,0-2,4 3,-3-5,-1 4,4 0,-6 1,4 1,-4-1,4-2,0-1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3-16T22:03:03.688"/>
    </inkml:context>
    <inkml:brush xml:id="br0">
      <inkml:brushProperty name="width" value="0.3" units="cm"/>
      <inkml:brushProperty name="height" value="0.6" units="cm"/>
      <inkml:brushProperty name="color" value="#0069AF"/>
      <inkml:brushProperty name="tip" value="rectangle"/>
      <inkml:brushProperty name="rasterOp" value="maskPen"/>
    </inkml:brush>
  </inkml:definitions>
  <inkml:trace contextRef="#ctx0" brushRef="#br0">966 0,'-40'0,"8"0,24 0,-3 0,-8 0,2 0,-2 0,3 8,7-1,-4 5,-2-2,4-1,-3 1,-1 0,6-3,-9 6,8-4,-3 5,-1-5,7 3,-4-1,1 5,2-5,-2 3,3-1,-3 3,2-2,-4 1,5-6,-4 4,-1 2,0-2,-1 2,1-2,-1 1,2-1,-2 1,6-5,-4 5,-1-5,-1 1,0 1,1-4,0 3,2 1,-4-3,3 4,-6 0,7-4,41-26,-18 11,32-21,-37 25,-3-1,15-6,-10 6,11-3,-7 1,-6 0,10-6,0-1,2 0,0 2,-2 0,-2 3,3-2,0 1,-3 1,-3 1,2 1,7-1,0 1,-1 2,-5 3,-1-3,-1 3,5-4,-4 5,6 0,-2 0,1 0,1 0,-1 0,10 0,-9 0,4 0,-9 0,1 0,-2 0,5 0,-9 0,9 0,-3 0,-2 0,5 0,-8 0,4 0,1 0,-3 0,3 1,-3 2,1 0,2-1,4-2,1 0,9 0,-5 0,-3 0,-7 0,0 0,-2 0,6 4,-6-3,2 4,1-2,-4 0,4 4,-3-1,-2-2,-33 22,3-12,-25 16,10-13,-6 0,-9 2,-6 1,8-3,-9 5,9-6,-5 3,9-5,-1-1,10 0,-5 1,11-4,2-1,-12 1,12-2,-7 4,2 1,9-4,-13 3,7-3,-4 2,-1-1,-2 1,10-3,-1 1,7-4,0 3,1 1,-1 0,1-1,-1-1,0-1,3-1,1 1,-2 2,3-2,-2 1,1 1,-1-1,0-1,-2-2,-7-4,3 2,-5 3,9 1,2 0,3-1,-4-3,56 1,-22-3,64 5,-44-1,12 5,10 3,-16-3,22 4,-13-3,-10-1,5 0,-13-2,-4 0,6 2,-9-1,2 1,-5-1,-2 0,1 0,-1-3,-6-1,-4-1,9-1,-8 1,7-2,-7 1,0 1,5 0,-1 0,2-3,-6 0,5 0,-4 0,1 0,1 0,-2 0,2 4,-1-3,-3 4,2 0,0-1,6 4,-4-3,2 1,-6-3,1 0,0 0,2 2,1 2,-1-1,3 2,0-2,-1-1,-2 0,-1 0,-1 0,0-1,10 3,-8-4,7 1,-8-2,-1 1,2 0,1 3,0-4,-2 3,2-1,-5 0,9 3,-8-1,-54-2,23-1,-46-2,27-1,9 0,-58 0,30 0,3 0,-1 0,-17 0,4 0,-8 0,22 0,-26 2,25 1,-20 8,12 3,9 0,3 0,15-4,-6 4,-23 7,15-5,-13 5,23-7,2-2,3-2,2 0,2 0,3 0,2-1,0 0,0 1,-1-1,0 1,3-3,-2 0,5-1,-2 2,2 1,3-2,4-2,-2 1,57-1,-32 0,60-1,-45-4,10 0,3 0,-4 0,22 0,-17 0,9 0,-6 0,-4 0,11 0,3 0,23 0,7 0,-7 0,-9 0,-23 0,-3 0,-6 0,1 0,-1 0,9 0,1 0,-2 2,-3 2,-3-1,-2 1,-2-1,-3 0,-3 3,0 0,-3-2,2 0,-6-1,3 2,-5 1,-2-2,1 0,-3-1,3-1,-2 8,0-8,2 6,0-6,-1 1,7-1,-8 2,5-2,-1 1,-6 0,8 1,-4-2,5 1,-7 0,8 0,-12-1,11 5,-2 0,-2 1,6 2,-3-2,0 1,-1-1,-1 3,-7-5,3 4,0 0,-4-4,-44 3,21-7,-33 1,37-3,2 0,-16 4,9-1,-11 4,10-1,1 0,-4 0,-5 1,0-1,-10 3,-5 0,-2 1,-26 6,22-7,-15 4,9-4,6-1,-16 3,16-4,5 0,2 0,2 0,-10 0,0 1,3-1,4 0,3-1,1 1,2 0,-3 1,7-1,-5 2,3-3,1 0,2-1,7 0,6 1,-3-3,5 1,-6 2,5 0,-1-1,-3 4,2-3,2 3,-2 0,4 0,-8 3,-1 0,2-2,2-3,6-1,-6 0,-1-1,0 0,2 0,-1 3,4-2,-9-1,8 2,-2-6,-1 3,1 0,-2-3,-5 3,4-2,-13 4,4 0,0 0,-5 1,15-5,-7 3,12-5,-3 2,-3 1,5 0,-6-1,65-2,-23 0,44 0,-27 0,7 0,5 0,0 0,12 0,-5 0,4 0,-5 0,-18 0,13 0,-13 0,6 0,-16 0,1 0,-1 0,0 0,-2 0,3 0,8 2,-1 1,11 1,-2-1,2-1,-3-2,-7 1,-5 3,1 0,-1-1,-2-2,-2-1,-3 2,-2 1,1 1,-1-1,-2-1,-2 1,-4 1,-4-2,3 3,2-3,-3 5,3-4,-5 4,2-5,3 2,-4-3,1 2,1 0,-4 3,6-5,-4 7,2-7,-2 7,3-7,-3 4,2-1,-2-1,-55 8,25-6,-47 5,28 0,6-3,-19 4,8-5,-13 2,-27 8,28-2,-18 4,36-8,-11 0,-7-1,-11 3,10-2,5 0,19-4,-2 1,1-1,-2-1,3-2,6-3,-4 2,4 1,-7 0,0 0,1 1,3-1,7 0,7-1,-5-2,4 4,-4-3,2 7,3-1,0 2,-2 5,-1-4,5-1,-8 1,9-5,-9 1,2 1,1-2,-2 0,4-1,-5 4,6-4,-9 6,11-7,-9 4,4-4,0 1,67 0,-22-3,47 2,-27-3,-18 0,41 5,-31-2,28 4,-34-3,6 2,-12 1,21 3,-13-2,20 2,-21-7,8 3,15 5,-21-3,16 5,-30-6,1 0,1 1,-4-1,-3 0,-6-1,-2-2,8 2,-7-2,7 3,-7-3,2 0,2-1,-55 0,24-1,-55-2,44 0,-9 0,0 0,-2 0,-4 0,10 0,-3 0,2 0,-1 0,-7 0,17 0,-2 0,12 0,-2 0,-3 0,1 0,-1 0,2 0,1 0,-4 0,2 3,1-1,1 5,0-5,-1 6,0-7,-2 3,3 0,-1 1,-1 6,7-3,-8 0,7 1,4 4,14 5,0-5,15 2,-11-10,6 5,-2-4,-1-1,-1-2,4 4,-5-1,6 2,-5-3,0 1,3-2,-5 0,8 2,-8-1,8 1,-8-2,4-1,2 5,-6-5,8 4,-4-4,1 0,-1 0,1 1,-2-3,0 4,2-2,-2-1,3 7,-3-3,-2 3,-2 0,1-2,2 2,0 0,-4 0,6-2,-5 0,-46-26,20 12,-41-17,29 14,7 3,-36-15,31 12,-35-13,28 14,2-1,5 2,11 5,-3-1,1 1,-2 0,2 0,0 0,-1 0,0 0,0 1,3 2,-7 0,10 0,-6 0,1 0,4 0,-7 0,4 0,0 0,-3 0,3 0,-1 0,0 0,3 0,-6 0,6 0,-7 0,5 0,-1 0,-1 0,5 0,49-2,-23-4,58-1,-51 1,12 2,-7 0,-7 2,15-4,-7 2,-1-1,-5 0,-10 2,4 0,2 3,4-2,-2-1,-3 0,-1 0,-1 3,4 0,-4 0,6 0,-8 0,5 0,3 0,-5 0,7 0,-8 0,0 0,7 0,-4 0,2 0,-5 0,0 0,13 0,-5 0,9 0,-11 0,0 0,-1 0,-3 0,2 0,0 0,-2 0,1 0,-2 0,3 0,-2 0,0 0,-1 0,1 0,2 0,-3 0,1 0,2 0,-4 0,5 0,-6 0,2 0,4 0,-7 0,6 0,-3 0,0 0,3 0,-3 0,2 0,-3 0,-51-14,26 9,-42-12,31 9,5 3,-26-7,13 4,-24-7,15 4,-13 0,-5 1,13 3,-6-1,20 1,0 0,-1 0,1 1,3 1,2 2,-1 0,0 0,3-1,2 1,4 0,4 1,-2-2,-3 1,-1 0,-6-1,-1-1,-9 0,-4 2,0-2,5 1,12 1,5 0,6 3,-7 0,3-3,-5 1,7-2,-4 4,-1 0,-1 0,-1 0,2 0,2 0,1 0,-1 0,3 0,-4 0,-3 0,6 0,-4 0,-1 0,3-3,-2 1,4-1,0 1,-3 2,-1 0,2 0,-1 0,0 0,2 0,-3-4,59 8,-8-1,29 7,-23 0,-1 1,-10-3,39 13,-39-14,18 6,-31-11,-1 1,1 2,2 2,-2-1,3-1,-2 0,2 2,3 1,-3 1,-5-1,5-2,-9 1,10 1,-6 0,0-1,2 3,-5-3,8 7,-9-7,10 2,-7-2,-1-1,6 4,-8-3,7 1,-3 4,-2-6,3 7,-4-5,1 5,1-2,-3 2,1-3,-1 3,2-1,-1 0,2 1,-2-2,1-1,-1 2,1-2,-1 4,2-2,-3-1,3 2,-3-4,3 4,-1-4,-1 1,5 1,-5-1,1 2,-47-6,17 0,-32-6,26 0,-1-3,-4 0,0-3,3 1,10 0,2 0,0 2,-7 0,4 3,0-2,6-1,-1 0,-6 1,2 2,-1 0,3-5,1 4,-3-3,2 4,-1 0,1 0,-1 0,1 0,-2 0,2 0,-1 0,0-2,1-1,0 1,53 8,-30-3,46 6,-45-9,3 2,8 4,-4-1,5 0,-9 0,1 0,1 0,3 4,-4-5,7 4,-11-4,9 3,-5 0,0-2,4 3,-3-5,-1 4,4 0,-6 1,4 1,-4-1,4-2,0-1</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47A382C8-082F-7542-B6CA-81A405A6B1A6}" type="datetimeFigureOut">
              <a:rPr lang="en-US" smtClean="0"/>
              <a:t>3/28/23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6CBA94-AE65-914B-A9EE-B792CE81E725}"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19173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7A382C8-082F-7542-B6CA-81A405A6B1A6}" type="datetimeFigureOut">
              <a:rPr lang="en-US" smtClean="0"/>
              <a:t>3/28/23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6CBA94-AE65-914B-A9EE-B792CE81E725}" type="slidenum">
              <a:rPr lang="en-US" smtClean="0"/>
              <a:t>‹#›</a:t>
            </a:fld>
            <a:endParaRPr lang="en-US"/>
          </a:p>
        </p:txBody>
      </p:sp>
    </p:spTree>
    <p:extLst>
      <p:ext uri="{BB962C8B-B14F-4D97-AF65-F5344CB8AC3E}">
        <p14:creationId xmlns:p14="http://schemas.microsoft.com/office/powerpoint/2010/main" val="8002870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7A382C8-082F-7542-B6CA-81A405A6B1A6}" type="datetimeFigureOut">
              <a:rPr lang="en-US" smtClean="0"/>
              <a:t>3/28/23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6CBA94-AE65-914B-A9EE-B792CE81E725}" type="slidenum">
              <a:rPr lang="en-US" smtClean="0"/>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912515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1pPr>
              <a:defRPr sz="2800" baseline="0"/>
            </a:lvl1pPr>
            <a:lvl2pPr>
              <a:defRPr sz="2400" baseline="0"/>
            </a:lvl2pPr>
            <a:lvl3pPr>
              <a:defRPr sz="2000" baseline="0"/>
            </a:lvl3pPr>
            <a:lvl4pPr>
              <a:defRPr sz="1600" baseline="0"/>
            </a:lvl4pPr>
            <a:lvl5pPr>
              <a:defRPr sz="1200" baseline="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7A382C8-082F-7542-B6CA-81A405A6B1A6}" type="datetimeFigureOut">
              <a:rPr lang="en-US" smtClean="0"/>
              <a:t>3/28/23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6CBA94-AE65-914B-A9EE-B792CE81E725}" type="slidenum">
              <a:rPr lang="en-US" smtClean="0"/>
              <a:t>‹#›</a:t>
            </a:fld>
            <a:endParaRPr lang="en-US"/>
          </a:p>
        </p:txBody>
      </p:sp>
    </p:spTree>
    <p:extLst>
      <p:ext uri="{BB962C8B-B14F-4D97-AF65-F5344CB8AC3E}">
        <p14:creationId xmlns:p14="http://schemas.microsoft.com/office/powerpoint/2010/main" val="4934609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7A382C8-082F-7542-B6CA-81A405A6B1A6}" type="datetimeFigureOut">
              <a:rPr lang="en-US" smtClean="0"/>
              <a:t>3/28/23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6CBA94-AE65-914B-A9EE-B792CE81E725}"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002986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7A382C8-082F-7542-B6CA-81A405A6B1A6}" type="datetimeFigureOut">
              <a:rPr lang="en-US" smtClean="0"/>
              <a:t>3/28/23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6CBA94-AE65-914B-A9EE-B792CE81E725}" type="slidenum">
              <a:rPr lang="en-US" smtClean="0"/>
              <a:t>‹#›</a:t>
            </a:fld>
            <a:endParaRPr lang="en-US"/>
          </a:p>
        </p:txBody>
      </p:sp>
    </p:spTree>
    <p:extLst>
      <p:ext uri="{BB962C8B-B14F-4D97-AF65-F5344CB8AC3E}">
        <p14:creationId xmlns:p14="http://schemas.microsoft.com/office/powerpoint/2010/main" val="4360143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7A382C8-082F-7542-B6CA-81A405A6B1A6}" type="datetimeFigureOut">
              <a:rPr lang="en-US" smtClean="0"/>
              <a:t>3/28/23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06CBA94-AE65-914B-A9EE-B792CE81E725}" type="slidenum">
              <a:rPr lang="en-US" smtClean="0"/>
              <a:t>‹#›</a:t>
            </a:fld>
            <a:endParaRPr lang="en-US"/>
          </a:p>
        </p:txBody>
      </p:sp>
    </p:spTree>
    <p:extLst>
      <p:ext uri="{BB962C8B-B14F-4D97-AF65-F5344CB8AC3E}">
        <p14:creationId xmlns:p14="http://schemas.microsoft.com/office/powerpoint/2010/main" val="22885819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7A382C8-082F-7542-B6CA-81A405A6B1A6}" type="datetimeFigureOut">
              <a:rPr lang="en-US" smtClean="0"/>
              <a:t>3/28/23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06CBA94-AE65-914B-A9EE-B792CE81E725}" type="slidenum">
              <a:rPr lang="en-US" smtClean="0"/>
              <a:t>‹#›</a:t>
            </a:fld>
            <a:endParaRPr lang="en-US"/>
          </a:p>
        </p:txBody>
      </p:sp>
    </p:spTree>
    <p:extLst>
      <p:ext uri="{BB962C8B-B14F-4D97-AF65-F5344CB8AC3E}">
        <p14:creationId xmlns:p14="http://schemas.microsoft.com/office/powerpoint/2010/main" val="41392956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7A382C8-082F-7542-B6CA-81A405A6B1A6}" type="datetimeFigureOut">
              <a:rPr lang="en-US" smtClean="0"/>
              <a:t>3/28/23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06CBA94-AE65-914B-A9EE-B792CE81E725}" type="slidenum">
              <a:rPr lang="en-US" smtClean="0"/>
              <a:t>‹#›</a:t>
            </a:fld>
            <a:endParaRPr lang="en-US"/>
          </a:p>
        </p:txBody>
      </p:sp>
    </p:spTree>
    <p:extLst>
      <p:ext uri="{BB962C8B-B14F-4D97-AF65-F5344CB8AC3E}">
        <p14:creationId xmlns:p14="http://schemas.microsoft.com/office/powerpoint/2010/main" val="30107905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7A382C8-082F-7542-B6CA-81A405A6B1A6}" type="datetimeFigureOut">
              <a:rPr lang="en-US" smtClean="0"/>
              <a:t>3/28/23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6CBA94-AE65-914B-A9EE-B792CE81E725}" type="slidenum">
              <a:rPr lang="en-US" smtClean="0"/>
              <a:t>‹#›</a:t>
            </a:fld>
            <a:endParaRPr lang="en-US"/>
          </a:p>
        </p:txBody>
      </p:sp>
    </p:spTree>
    <p:extLst>
      <p:ext uri="{BB962C8B-B14F-4D97-AF65-F5344CB8AC3E}">
        <p14:creationId xmlns:p14="http://schemas.microsoft.com/office/powerpoint/2010/main" val="943045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7A382C8-082F-7542-B6CA-81A405A6B1A6}" type="datetimeFigureOut">
              <a:rPr lang="en-US" smtClean="0"/>
              <a:t>3/28/23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6CBA94-AE65-914B-A9EE-B792CE81E725}"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948923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7A382C8-082F-7542-B6CA-81A405A6B1A6}" type="datetimeFigureOut">
              <a:rPr lang="en-US" smtClean="0"/>
              <a:t>3/28/23</a:t>
            </a:fld>
            <a:endParaRPr 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F06CBA94-AE65-914B-A9EE-B792CE81E725}" type="slidenum">
              <a:rPr lang="en-US" smtClean="0"/>
              <a:t>‹#›</a:t>
            </a:fld>
            <a:endParaRPr lang="en-US"/>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5072278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customXml" Target="../ink/ink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customXml" Target="../ink/ink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4.tiff"/><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4.tif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B5DF71-BFC3-7480-D797-4206E8CD561B}"/>
              </a:ext>
            </a:extLst>
          </p:cNvPr>
          <p:cNvSpPr>
            <a:spLocks noGrp="1"/>
          </p:cNvSpPr>
          <p:nvPr>
            <p:ph type="ctrTitle"/>
          </p:nvPr>
        </p:nvSpPr>
        <p:spPr/>
        <p:txBody>
          <a:bodyPr/>
          <a:lstStyle/>
          <a:p>
            <a:r>
              <a:rPr lang="en-US"/>
              <a:t>Databases With </a:t>
            </a:r>
            <a:r>
              <a:rPr lang="en-US" dirty="0"/>
              <a:t>R: A Marriage Made in the </a:t>
            </a:r>
            <a:r>
              <a:rPr lang="en-US" dirty="0" err="1"/>
              <a:t>Tidyverse</a:t>
            </a:r>
            <a:endParaRPr lang="en-US" dirty="0"/>
          </a:p>
        </p:txBody>
      </p:sp>
      <p:sp>
        <p:nvSpPr>
          <p:cNvPr id="3" name="Subtitle 2">
            <a:extLst>
              <a:ext uri="{FF2B5EF4-FFF2-40B4-BE49-F238E27FC236}">
                <a16:creationId xmlns:a16="http://schemas.microsoft.com/office/drawing/2014/main" id="{B1C75C9D-DB68-B3C6-A29C-48C3AF40164E}"/>
              </a:ext>
            </a:extLst>
          </p:cNvPr>
          <p:cNvSpPr>
            <a:spLocks noGrp="1"/>
          </p:cNvSpPr>
          <p:nvPr>
            <p:ph type="subTitle" idx="1"/>
          </p:nvPr>
        </p:nvSpPr>
        <p:spPr/>
        <p:txBody>
          <a:bodyPr>
            <a:noAutofit/>
          </a:bodyPr>
          <a:lstStyle/>
          <a:p>
            <a:r>
              <a:rPr lang="en-US" sz="3200" b="1" dirty="0"/>
              <a:t>Databases to Dashboards</a:t>
            </a:r>
          </a:p>
          <a:p>
            <a:r>
              <a:rPr lang="en-US" sz="3200" dirty="0"/>
              <a:t>Lesson 3</a:t>
            </a:r>
          </a:p>
        </p:txBody>
      </p:sp>
    </p:spTree>
    <p:extLst>
      <p:ext uri="{BB962C8B-B14F-4D97-AF65-F5344CB8AC3E}">
        <p14:creationId xmlns:p14="http://schemas.microsoft.com/office/powerpoint/2010/main" val="16608839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6DBE6F-B67C-CB9A-7B6A-3AC4A03BF491}"/>
              </a:ext>
            </a:extLst>
          </p:cNvPr>
          <p:cNvSpPr>
            <a:spLocks noGrp="1"/>
          </p:cNvSpPr>
          <p:nvPr>
            <p:ph type="title"/>
          </p:nvPr>
        </p:nvSpPr>
        <p:spPr/>
        <p:txBody>
          <a:bodyPr/>
          <a:lstStyle/>
          <a:p>
            <a:r>
              <a:rPr lang="en-US" dirty="0"/>
              <a:t>Build a Table from R Object</a:t>
            </a:r>
          </a:p>
        </p:txBody>
      </p:sp>
      <p:grpSp>
        <p:nvGrpSpPr>
          <p:cNvPr id="4" name="Group 3">
            <a:extLst>
              <a:ext uri="{FF2B5EF4-FFF2-40B4-BE49-F238E27FC236}">
                <a16:creationId xmlns:a16="http://schemas.microsoft.com/office/drawing/2014/main" id="{E9BE1C04-C565-F356-7A16-23E76DE73C1E}"/>
              </a:ext>
            </a:extLst>
          </p:cNvPr>
          <p:cNvGrpSpPr/>
          <p:nvPr/>
        </p:nvGrpSpPr>
        <p:grpSpPr>
          <a:xfrm>
            <a:off x="557048" y="3264721"/>
            <a:ext cx="10005357" cy="1631906"/>
            <a:chOff x="2080825" y="3235066"/>
            <a:chExt cx="8090002" cy="1113779"/>
          </a:xfrm>
        </p:grpSpPr>
        <p:sp>
          <p:nvSpPr>
            <p:cNvPr id="5" name="Rectangle 4">
              <a:extLst>
                <a:ext uri="{FF2B5EF4-FFF2-40B4-BE49-F238E27FC236}">
                  <a16:creationId xmlns:a16="http://schemas.microsoft.com/office/drawing/2014/main" id="{D00393B6-6936-6EFA-18D6-4CCA16B8EF98}"/>
                </a:ext>
              </a:extLst>
            </p:cNvPr>
            <p:cNvSpPr/>
            <p:nvPr/>
          </p:nvSpPr>
          <p:spPr>
            <a:xfrm>
              <a:off x="2080825" y="3409614"/>
              <a:ext cx="8090002" cy="939231"/>
            </a:xfrm>
            <a:prstGeom prst="rect">
              <a:avLst/>
            </a:prstGeom>
            <a:solidFill>
              <a:schemeClr val="bg1">
                <a:lumMod val="95000"/>
              </a:schemeClr>
            </a:solidFill>
            <a:ln w="95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CAE56E98-BCA9-D009-B9E8-3C736D433E9A}"/>
                </a:ext>
              </a:extLst>
            </p:cNvPr>
            <p:cNvSpPr txBox="1"/>
            <p:nvPr/>
          </p:nvSpPr>
          <p:spPr>
            <a:xfrm>
              <a:off x="2080825" y="3235066"/>
              <a:ext cx="8090002" cy="945262"/>
            </a:xfrm>
            <a:prstGeom prst="rect">
              <a:avLst/>
            </a:prstGeom>
            <a:noFill/>
          </p:spPr>
          <p:txBody>
            <a:bodyPr wrap="square" rtlCol="0">
              <a:spAutoFit/>
            </a:bodyPr>
            <a:lstStyle/>
            <a:p>
              <a:endParaRPr lang="en-US" sz="2800" dirty="0">
                <a:latin typeface="Monaco" charset="0"/>
                <a:ea typeface="Monaco" charset="0"/>
                <a:cs typeface="Monaco" charset="0"/>
              </a:endParaRPr>
            </a:p>
            <a:p>
              <a:r>
                <a:rPr lang="en-US" sz="2800" dirty="0" err="1">
                  <a:latin typeface="Monaco" charset="0"/>
                  <a:ea typeface="Monaco" charset="0"/>
                  <a:cs typeface="Monaco" charset="0"/>
                </a:rPr>
                <a:t>dbWriteTable</a:t>
              </a:r>
              <a:r>
                <a:rPr lang="en-US" sz="2800" dirty="0">
                  <a:latin typeface="Monaco" charset="0"/>
                  <a:ea typeface="Monaco" charset="0"/>
                  <a:cs typeface="Monaco" charset="0"/>
                </a:rPr>
                <a:t>(</a:t>
              </a:r>
              <a:r>
                <a:rPr lang="en-US" sz="2800" dirty="0" err="1">
                  <a:latin typeface="Monaco" charset="0"/>
                  <a:ea typeface="Monaco" charset="0"/>
                  <a:cs typeface="Monaco" charset="0"/>
                </a:rPr>
                <a:t>connection_object</a:t>
              </a:r>
              <a:r>
                <a:rPr lang="en-US" sz="2800" dirty="0">
                  <a:latin typeface="Monaco" charset="0"/>
                  <a:ea typeface="Monaco" charset="0"/>
                  <a:cs typeface="Monaco" charset="0"/>
                </a:rPr>
                <a:t>, “</a:t>
              </a:r>
              <a:r>
                <a:rPr lang="en-US" sz="2800" dirty="0" err="1">
                  <a:latin typeface="Monaco" charset="0"/>
                  <a:ea typeface="Monaco" charset="0"/>
                  <a:cs typeface="Monaco" charset="0"/>
                </a:rPr>
                <a:t>table_name</a:t>
              </a:r>
              <a:r>
                <a:rPr lang="en-US" sz="2800" dirty="0">
                  <a:latin typeface="Monaco" charset="0"/>
                  <a:ea typeface="Monaco" charset="0"/>
                  <a:cs typeface="Monaco" charset="0"/>
                </a:rPr>
                <a:t>”,</a:t>
              </a:r>
            </a:p>
            <a:p>
              <a:r>
                <a:rPr lang="en-US" sz="2800" dirty="0">
                  <a:latin typeface="Monaco" charset="0"/>
                  <a:ea typeface="Monaco" charset="0"/>
                  <a:cs typeface="Monaco" charset="0"/>
                </a:rPr>
                <a:t>				     </a:t>
              </a:r>
              <a:r>
                <a:rPr lang="en-US" sz="2800" dirty="0" err="1">
                  <a:latin typeface="Monaco" charset="0"/>
                  <a:ea typeface="Monaco" charset="0"/>
                  <a:cs typeface="Monaco" charset="0"/>
                </a:rPr>
                <a:t>object_name</a:t>
              </a:r>
              <a:r>
                <a:rPr lang="en-US" sz="2800" dirty="0">
                  <a:latin typeface="Monaco" charset="0"/>
                  <a:ea typeface="Monaco" charset="0"/>
                  <a:cs typeface="Monaco" charset="0"/>
                </a:rPr>
                <a:t>)</a:t>
              </a:r>
            </a:p>
          </p:txBody>
        </p:sp>
      </p:grpSp>
      <p:sp>
        <p:nvSpPr>
          <p:cNvPr id="7" name="Rounded Rectangular Callout 6">
            <a:extLst>
              <a:ext uri="{FF2B5EF4-FFF2-40B4-BE49-F238E27FC236}">
                <a16:creationId xmlns:a16="http://schemas.microsoft.com/office/drawing/2014/main" id="{9218E450-FD25-8A2C-96C6-042FCFF01306}"/>
              </a:ext>
            </a:extLst>
          </p:cNvPr>
          <p:cNvSpPr/>
          <p:nvPr/>
        </p:nvSpPr>
        <p:spPr>
          <a:xfrm>
            <a:off x="3226676" y="2055153"/>
            <a:ext cx="2657488" cy="1337441"/>
          </a:xfrm>
          <a:prstGeom prst="wedgeRoundRectCallout">
            <a:avLst>
              <a:gd name="adj1" fmla="val -5341"/>
              <a:gd name="adj2" fmla="val 73068"/>
              <a:gd name="adj3" fmla="val 16667"/>
            </a:avLst>
          </a:prstGeom>
          <a:solidFill>
            <a:schemeClr val="accent1"/>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4000" dirty="0"/>
              <a:t>name of connection</a:t>
            </a:r>
          </a:p>
        </p:txBody>
      </p:sp>
      <p:grpSp>
        <p:nvGrpSpPr>
          <p:cNvPr id="8" name="Group 7">
            <a:extLst>
              <a:ext uri="{FF2B5EF4-FFF2-40B4-BE49-F238E27FC236}">
                <a16:creationId xmlns:a16="http://schemas.microsoft.com/office/drawing/2014/main" id="{7B42546D-8626-CDE3-AE78-5800B9BD4AD8}"/>
              </a:ext>
            </a:extLst>
          </p:cNvPr>
          <p:cNvGrpSpPr/>
          <p:nvPr/>
        </p:nvGrpSpPr>
        <p:grpSpPr>
          <a:xfrm>
            <a:off x="7401717" y="1785154"/>
            <a:ext cx="2898160" cy="1877437"/>
            <a:chOff x="6929012" y="1785852"/>
            <a:chExt cx="2365216" cy="1877437"/>
          </a:xfrm>
        </p:grpSpPr>
        <p:sp>
          <p:nvSpPr>
            <p:cNvPr id="9" name="Rounded Rectangular Callout 8">
              <a:extLst>
                <a:ext uri="{FF2B5EF4-FFF2-40B4-BE49-F238E27FC236}">
                  <a16:creationId xmlns:a16="http://schemas.microsoft.com/office/drawing/2014/main" id="{33E84BBD-2D3B-433F-AB6A-F00C60A251CB}"/>
                </a:ext>
              </a:extLst>
            </p:cNvPr>
            <p:cNvSpPr/>
            <p:nvPr/>
          </p:nvSpPr>
          <p:spPr>
            <a:xfrm>
              <a:off x="6929012" y="2106333"/>
              <a:ext cx="2365216" cy="1246649"/>
            </a:xfrm>
            <a:prstGeom prst="wedgeRoundRectCallout">
              <a:avLst>
                <a:gd name="adj1" fmla="val 1102"/>
                <a:gd name="adj2" fmla="val 72195"/>
                <a:gd name="adj3" fmla="val 16667"/>
              </a:avLst>
            </a:prstGeom>
            <a:solidFill>
              <a:schemeClr val="accent1"/>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A90869B4-C0BE-0071-AB40-CE180A15DD8D}"/>
                </a:ext>
              </a:extLst>
            </p:cNvPr>
            <p:cNvSpPr txBox="1"/>
            <p:nvPr/>
          </p:nvSpPr>
          <p:spPr>
            <a:xfrm>
              <a:off x="6929012" y="1785852"/>
              <a:ext cx="2365216" cy="1877437"/>
            </a:xfrm>
            <a:prstGeom prst="rect">
              <a:avLst/>
            </a:prstGeom>
            <a:noFill/>
          </p:spPr>
          <p:txBody>
            <a:bodyPr wrap="square" rtlCol="0" anchor="ctr">
              <a:spAutoFit/>
            </a:bodyPr>
            <a:lstStyle/>
            <a:p>
              <a:pPr algn="ctr"/>
              <a:endParaRPr lang="en-US" dirty="0">
                <a:solidFill>
                  <a:schemeClr val="bg1"/>
                </a:solidFill>
              </a:endParaRPr>
            </a:p>
            <a:p>
              <a:pPr algn="ctr"/>
              <a:r>
                <a:rPr lang="en-US" sz="4000" dirty="0">
                  <a:solidFill>
                    <a:schemeClr val="bg1"/>
                  </a:solidFill>
                </a:rPr>
                <a:t>database table</a:t>
              </a:r>
              <a:endParaRPr lang="en-US" dirty="0">
                <a:solidFill>
                  <a:schemeClr val="bg1"/>
                </a:solidFill>
              </a:endParaRPr>
            </a:p>
            <a:p>
              <a:pPr algn="ctr"/>
              <a:endParaRPr lang="en-US" dirty="0">
                <a:solidFill>
                  <a:schemeClr val="bg1"/>
                </a:solidFill>
              </a:endParaRPr>
            </a:p>
          </p:txBody>
        </p:sp>
      </p:grpSp>
      <p:sp>
        <p:nvSpPr>
          <p:cNvPr id="11" name="Rounded Rectangular Callout 10">
            <a:extLst>
              <a:ext uri="{FF2B5EF4-FFF2-40B4-BE49-F238E27FC236}">
                <a16:creationId xmlns:a16="http://schemas.microsoft.com/office/drawing/2014/main" id="{C23C3E5B-1D89-AF27-B443-1FE324919D5F}"/>
              </a:ext>
            </a:extLst>
          </p:cNvPr>
          <p:cNvSpPr/>
          <p:nvPr/>
        </p:nvSpPr>
        <p:spPr>
          <a:xfrm>
            <a:off x="1968399" y="5110332"/>
            <a:ext cx="6041571" cy="1246648"/>
          </a:xfrm>
          <a:prstGeom prst="wedgeRoundRectCallout">
            <a:avLst>
              <a:gd name="adj1" fmla="val -1739"/>
              <a:gd name="adj2" fmla="val -87600"/>
              <a:gd name="adj3" fmla="val 16667"/>
            </a:avLst>
          </a:prstGeom>
          <a:solidFill>
            <a:schemeClr val="accent1"/>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4000" dirty="0"/>
              <a:t>R object to write to table</a:t>
            </a:r>
          </a:p>
        </p:txBody>
      </p:sp>
    </p:spTree>
    <p:extLst>
      <p:ext uri="{BB962C8B-B14F-4D97-AF65-F5344CB8AC3E}">
        <p14:creationId xmlns:p14="http://schemas.microsoft.com/office/powerpoint/2010/main" val="12896930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DE8F4D-F873-CFAC-81CC-D9688FDC4760}"/>
              </a:ext>
            </a:extLst>
          </p:cNvPr>
          <p:cNvSpPr>
            <a:spLocks noGrp="1"/>
          </p:cNvSpPr>
          <p:nvPr>
            <p:ph type="title"/>
          </p:nvPr>
        </p:nvSpPr>
        <p:spPr/>
        <p:txBody>
          <a:bodyPr/>
          <a:lstStyle/>
          <a:p>
            <a:r>
              <a:rPr lang="en-US" dirty="0"/>
              <a:t>Exercise 2</a:t>
            </a:r>
          </a:p>
        </p:txBody>
      </p:sp>
      <p:sp>
        <p:nvSpPr>
          <p:cNvPr id="3" name="Content Placeholder 2">
            <a:extLst>
              <a:ext uri="{FF2B5EF4-FFF2-40B4-BE49-F238E27FC236}">
                <a16:creationId xmlns:a16="http://schemas.microsoft.com/office/drawing/2014/main" id="{6CB34D38-3D81-ABE0-BFF3-6FA13E289CB8}"/>
              </a:ext>
            </a:extLst>
          </p:cNvPr>
          <p:cNvSpPr>
            <a:spLocks noGrp="1"/>
          </p:cNvSpPr>
          <p:nvPr>
            <p:ph idx="1"/>
          </p:nvPr>
        </p:nvSpPr>
        <p:spPr/>
        <p:txBody>
          <a:bodyPr/>
          <a:lstStyle/>
          <a:p>
            <a:pPr marL="514350" indent="-514350">
              <a:buFont typeface="+mj-lt"/>
              <a:buAutoNum type="arabicPeriod"/>
            </a:pPr>
            <a:r>
              <a:rPr lang="en-US" dirty="0"/>
              <a:t>Create a new SQLite database in a file called "</a:t>
            </a:r>
            <a:r>
              <a:rPr lang="en-US" dirty="0" err="1"/>
              <a:t>project_data.sqlite</a:t>
            </a:r>
            <a:r>
              <a:rPr lang="en-US" dirty="0"/>
              <a:t>" and name the connection object </a:t>
            </a:r>
            <a:r>
              <a:rPr lang="en-US" dirty="0" err="1"/>
              <a:t>projectdb</a:t>
            </a:r>
            <a:r>
              <a:rPr lang="en-US" dirty="0"/>
              <a:t>.</a:t>
            </a:r>
          </a:p>
          <a:p>
            <a:pPr marL="514350" indent="-514350">
              <a:buFont typeface="+mj-lt"/>
              <a:buAutoNum type="arabicPeriod"/>
            </a:pPr>
            <a:r>
              <a:rPr lang="en-US" dirty="0"/>
              <a:t>Create 3 tables - batch, sample, and peak - that correspond to each of the 3 types of files that exist in our data set.</a:t>
            </a:r>
          </a:p>
          <a:p>
            <a:pPr marL="514350" indent="-514350">
              <a:buFont typeface="+mj-lt"/>
              <a:buAutoNum type="arabicPeriod"/>
            </a:pPr>
            <a:r>
              <a:rPr lang="en-US" dirty="0"/>
              <a:t>Use the `</a:t>
            </a:r>
            <a:r>
              <a:rPr lang="en-US" dirty="0" err="1"/>
              <a:t>dbListTables</a:t>
            </a:r>
            <a:r>
              <a:rPr lang="en-US" dirty="0"/>
              <a:t>()` function to confirm that the 3 tables have been created.</a:t>
            </a:r>
          </a:p>
        </p:txBody>
      </p:sp>
    </p:spTree>
    <p:extLst>
      <p:ext uri="{BB962C8B-B14F-4D97-AF65-F5344CB8AC3E}">
        <p14:creationId xmlns:p14="http://schemas.microsoft.com/office/powerpoint/2010/main" val="14654338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91DB4E-09D5-BEB5-79DB-82DE2C0D8BC7}"/>
              </a:ext>
            </a:extLst>
          </p:cNvPr>
          <p:cNvSpPr>
            <a:spLocks noGrp="1"/>
          </p:cNvSpPr>
          <p:nvPr>
            <p:ph type="title"/>
          </p:nvPr>
        </p:nvSpPr>
        <p:spPr/>
        <p:txBody>
          <a:bodyPr/>
          <a:lstStyle/>
          <a:p>
            <a:r>
              <a:rPr lang="en-US" dirty="0"/>
              <a:t>Disconnect from the database when not Actively Using It</a:t>
            </a:r>
          </a:p>
        </p:txBody>
      </p:sp>
      <p:grpSp>
        <p:nvGrpSpPr>
          <p:cNvPr id="4" name="Group 3">
            <a:extLst>
              <a:ext uri="{FF2B5EF4-FFF2-40B4-BE49-F238E27FC236}">
                <a16:creationId xmlns:a16="http://schemas.microsoft.com/office/drawing/2014/main" id="{F3B7D326-C6A0-3330-3448-742D39FD7DEB}"/>
              </a:ext>
            </a:extLst>
          </p:cNvPr>
          <p:cNvGrpSpPr/>
          <p:nvPr/>
        </p:nvGrpSpPr>
        <p:grpSpPr>
          <a:xfrm>
            <a:off x="2473802" y="3854545"/>
            <a:ext cx="6820723" cy="1246649"/>
            <a:chOff x="2080825" y="3235066"/>
            <a:chExt cx="8090002" cy="1113779"/>
          </a:xfrm>
        </p:grpSpPr>
        <p:sp>
          <p:nvSpPr>
            <p:cNvPr id="5" name="Rectangle 4">
              <a:extLst>
                <a:ext uri="{FF2B5EF4-FFF2-40B4-BE49-F238E27FC236}">
                  <a16:creationId xmlns:a16="http://schemas.microsoft.com/office/drawing/2014/main" id="{00E38575-1DB5-5B3C-C663-B281ECDFD420}"/>
                </a:ext>
              </a:extLst>
            </p:cNvPr>
            <p:cNvSpPr/>
            <p:nvPr/>
          </p:nvSpPr>
          <p:spPr>
            <a:xfrm>
              <a:off x="2080825" y="3409614"/>
              <a:ext cx="8090002" cy="939231"/>
            </a:xfrm>
            <a:prstGeom prst="rect">
              <a:avLst/>
            </a:prstGeom>
            <a:solidFill>
              <a:schemeClr val="bg1">
                <a:lumMod val="95000"/>
              </a:schemeClr>
            </a:solidFill>
            <a:ln w="95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11F6081D-3F72-8D80-730B-A1B15E959D92}"/>
                </a:ext>
              </a:extLst>
            </p:cNvPr>
            <p:cNvSpPr txBox="1"/>
            <p:nvPr/>
          </p:nvSpPr>
          <p:spPr>
            <a:xfrm>
              <a:off x="2080825" y="3235066"/>
              <a:ext cx="8090002" cy="651180"/>
            </a:xfrm>
            <a:prstGeom prst="rect">
              <a:avLst/>
            </a:prstGeom>
            <a:noFill/>
          </p:spPr>
          <p:txBody>
            <a:bodyPr wrap="square" rtlCol="0">
              <a:spAutoFit/>
            </a:bodyPr>
            <a:lstStyle/>
            <a:p>
              <a:endParaRPr lang="en-US" sz="2800" dirty="0">
                <a:latin typeface="Monaco" charset="0"/>
                <a:ea typeface="Monaco" charset="0"/>
                <a:cs typeface="Monaco" charset="0"/>
              </a:endParaRPr>
            </a:p>
            <a:p>
              <a:r>
                <a:rPr lang="en-US" sz="2800" dirty="0" err="1">
                  <a:latin typeface="Monaco" charset="0"/>
                  <a:ea typeface="Monaco" charset="0"/>
                  <a:cs typeface="Monaco" charset="0"/>
                </a:rPr>
                <a:t>dbDisconnect</a:t>
              </a:r>
              <a:r>
                <a:rPr lang="en-US" sz="2800" dirty="0">
                  <a:latin typeface="Monaco" charset="0"/>
                  <a:ea typeface="Monaco" charset="0"/>
                  <a:cs typeface="Monaco" charset="0"/>
                </a:rPr>
                <a:t>(</a:t>
              </a:r>
              <a:r>
                <a:rPr lang="en-US" sz="2800" dirty="0" err="1">
                  <a:latin typeface="Monaco" charset="0"/>
                  <a:ea typeface="Monaco" charset="0"/>
                  <a:cs typeface="Monaco" charset="0"/>
                </a:rPr>
                <a:t>connection_object</a:t>
              </a:r>
              <a:r>
                <a:rPr lang="en-US" sz="2800" dirty="0">
                  <a:latin typeface="Monaco" charset="0"/>
                  <a:ea typeface="Monaco" charset="0"/>
                  <a:cs typeface="Monaco" charset="0"/>
                </a:rPr>
                <a:t>)</a:t>
              </a:r>
            </a:p>
          </p:txBody>
        </p:sp>
      </p:grpSp>
      <p:grpSp>
        <p:nvGrpSpPr>
          <p:cNvPr id="9" name="Group 8">
            <a:extLst>
              <a:ext uri="{FF2B5EF4-FFF2-40B4-BE49-F238E27FC236}">
                <a16:creationId xmlns:a16="http://schemas.microsoft.com/office/drawing/2014/main" id="{72B3E417-FE51-ADCF-1D9A-5BFAC1A7FAFA}"/>
              </a:ext>
            </a:extLst>
          </p:cNvPr>
          <p:cNvGrpSpPr/>
          <p:nvPr/>
        </p:nvGrpSpPr>
        <p:grpSpPr>
          <a:xfrm>
            <a:off x="6361453" y="1701094"/>
            <a:ext cx="3539292" cy="2492989"/>
            <a:chOff x="6929012" y="1820113"/>
            <a:chExt cx="2365216" cy="1808915"/>
          </a:xfrm>
        </p:grpSpPr>
        <p:sp>
          <p:nvSpPr>
            <p:cNvPr id="10" name="Rounded Rectangular Callout 9">
              <a:extLst>
                <a:ext uri="{FF2B5EF4-FFF2-40B4-BE49-F238E27FC236}">
                  <a16:creationId xmlns:a16="http://schemas.microsoft.com/office/drawing/2014/main" id="{7B248A70-84EE-4D7B-0D1C-95E4AB97B904}"/>
                </a:ext>
              </a:extLst>
            </p:cNvPr>
            <p:cNvSpPr/>
            <p:nvPr/>
          </p:nvSpPr>
          <p:spPr>
            <a:xfrm>
              <a:off x="6929012" y="2106333"/>
              <a:ext cx="2365216" cy="1246649"/>
            </a:xfrm>
            <a:prstGeom prst="wedgeRoundRectCallout">
              <a:avLst>
                <a:gd name="adj1" fmla="val 1102"/>
                <a:gd name="adj2" fmla="val 72195"/>
                <a:gd name="adj3" fmla="val 16667"/>
              </a:avLst>
            </a:prstGeom>
            <a:solidFill>
              <a:schemeClr val="accent1"/>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ACD33300-3083-114C-9F38-D6C51B58B890}"/>
                </a:ext>
              </a:extLst>
            </p:cNvPr>
            <p:cNvSpPr txBox="1"/>
            <p:nvPr/>
          </p:nvSpPr>
          <p:spPr>
            <a:xfrm>
              <a:off x="6929012" y="1820113"/>
              <a:ext cx="2365216" cy="1808915"/>
            </a:xfrm>
            <a:prstGeom prst="rect">
              <a:avLst/>
            </a:prstGeom>
            <a:noFill/>
          </p:spPr>
          <p:txBody>
            <a:bodyPr wrap="square" rtlCol="0" anchor="ctr">
              <a:spAutoFit/>
            </a:bodyPr>
            <a:lstStyle/>
            <a:p>
              <a:pPr algn="ctr"/>
              <a:endParaRPr lang="en-US" dirty="0">
                <a:solidFill>
                  <a:schemeClr val="bg1"/>
                </a:solidFill>
              </a:endParaRPr>
            </a:p>
            <a:p>
              <a:pPr algn="ctr"/>
              <a:r>
                <a:rPr lang="en-US" sz="4000" dirty="0">
                  <a:solidFill>
                    <a:schemeClr val="bg1"/>
                  </a:solidFill>
                </a:rPr>
                <a:t>active connection object</a:t>
              </a:r>
              <a:endParaRPr lang="en-US" dirty="0">
                <a:solidFill>
                  <a:schemeClr val="bg1"/>
                </a:solidFill>
              </a:endParaRPr>
            </a:p>
            <a:p>
              <a:pPr algn="ctr"/>
              <a:endParaRPr lang="en-US" dirty="0">
                <a:solidFill>
                  <a:schemeClr val="bg1"/>
                </a:solidFill>
              </a:endParaRPr>
            </a:p>
          </p:txBody>
        </p:sp>
      </p:grpSp>
    </p:spTree>
    <p:extLst>
      <p:ext uri="{BB962C8B-B14F-4D97-AF65-F5344CB8AC3E}">
        <p14:creationId xmlns:p14="http://schemas.microsoft.com/office/powerpoint/2010/main" val="28991279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A101A-400F-751A-0F37-65B90806F821}"/>
              </a:ext>
            </a:extLst>
          </p:cNvPr>
          <p:cNvSpPr>
            <a:spLocks noGrp="1"/>
          </p:cNvSpPr>
          <p:nvPr>
            <p:ph type="title"/>
          </p:nvPr>
        </p:nvSpPr>
        <p:spPr/>
        <p:txBody>
          <a:bodyPr/>
          <a:lstStyle/>
          <a:p>
            <a:r>
              <a:rPr lang="en-US" dirty="0"/>
              <a:t>Accessing Databases and Tables</a:t>
            </a:r>
          </a:p>
        </p:txBody>
      </p:sp>
      <p:sp>
        <p:nvSpPr>
          <p:cNvPr id="3" name="Content Placeholder 2">
            <a:extLst>
              <a:ext uri="{FF2B5EF4-FFF2-40B4-BE49-F238E27FC236}">
                <a16:creationId xmlns:a16="http://schemas.microsoft.com/office/drawing/2014/main" id="{1F4CB9A5-8450-364C-2C3D-C4A7C86F4F03}"/>
              </a:ext>
            </a:extLst>
          </p:cNvPr>
          <p:cNvSpPr>
            <a:spLocks noGrp="1"/>
          </p:cNvSpPr>
          <p:nvPr>
            <p:ph idx="1"/>
          </p:nvPr>
        </p:nvSpPr>
        <p:spPr/>
        <p:txBody>
          <a:bodyPr/>
          <a:lstStyle/>
          <a:p>
            <a:r>
              <a:rPr lang="en-US" dirty="0"/>
              <a:t>Connection object contains information to connect with database</a:t>
            </a:r>
          </a:p>
          <a:p>
            <a:r>
              <a:rPr lang="en-US" b="1" dirty="0"/>
              <a:t>Database and tables NOT in memory/in R environment without additional steps</a:t>
            </a:r>
          </a:p>
          <a:p>
            <a:r>
              <a:rPr lang="en-US" dirty="0"/>
              <a:t>When data manipulation functions are run on database connection objects, R builds database queries without executing</a:t>
            </a:r>
          </a:p>
          <a:p>
            <a:r>
              <a:rPr lang="en-US" dirty="0"/>
              <a:t>When a function that requires data output is run, query will be executed</a:t>
            </a:r>
          </a:p>
          <a:p>
            <a:pPr lvl="1"/>
            <a:r>
              <a:rPr lang="en-US" dirty="0"/>
              <a:t>Simple function to confirm data: </a:t>
            </a:r>
            <a:r>
              <a:rPr lang="en-US" i="1" dirty="0"/>
              <a:t>head </a:t>
            </a:r>
            <a:r>
              <a:rPr lang="en-US" dirty="0"/>
              <a:t>will retrieve first rows in table</a:t>
            </a:r>
            <a:endParaRPr lang="en-US" i="1" dirty="0"/>
          </a:p>
        </p:txBody>
      </p:sp>
    </p:spTree>
    <p:extLst>
      <p:ext uri="{BB962C8B-B14F-4D97-AF65-F5344CB8AC3E}">
        <p14:creationId xmlns:p14="http://schemas.microsoft.com/office/powerpoint/2010/main" val="13845319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123F68-FC52-4540-65E5-47C5B272B751}"/>
              </a:ext>
            </a:extLst>
          </p:cNvPr>
          <p:cNvSpPr>
            <a:spLocks noGrp="1"/>
          </p:cNvSpPr>
          <p:nvPr>
            <p:ph type="title"/>
          </p:nvPr>
        </p:nvSpPr>
        <p:spPr/>
        <p:txBody>
          <a:bodyPr/>
          <a:lstStyle/>
          <a:p>
            <a:r>
              <a:rPr lang="en-US" dirty="0"/>
              <a:t>Connect to a Specific Table</a:t>
            </a:r>
          </a:p>
        </p:txBody>
      </p:sp>
      <p:grpSp>
        <p:nvGrpSpPr>
          <p:cNvPr id="4" name="Group 3">
            <a:extLst>
              <a:ext uri="{FF2B5EF4-FFF2-40B4-BE49-F238E27FC236}">
                <a16:creationId xmlns:a16="http://schemas.microsoft.com/office/drawing/2014/main" id="{683FA08D-C0F4-368C-6464-DD49686F46C5}"/>
              </a:ext>
            </a:extLst>
          </p:cNvPr>
          <p:cNvGrpSpPr/>
          <p:nvPr/>
        </p:nvGrpSpPr>
        <p:grpSpPr>
          <a:xfrm>
            <a:off x="1968399" y="3230623"/>
            <a:ext cx="8436842" cy="1631906"/>
            <a:chOff x="2080825" y="3235066"/>
            <a:chExt cx="8262074" cy="1113779"/>
          </a:xfrm>
        </p:grpSpPr>
        <p:sp>
          <p:nvSpPr>
            <p:cNvPr id="5" name="Rectangle 4">
              <a:extLst>
                <a:ext uri="{FF2B5EF4-FFF2-40B4-BE49-F238E27FC236}">
                  <a16:creationId xmlns:a16="http://schemas.microsoft.com/office/drawing/2014/main" id="{7228F945-0918-7F54-5CBE-8F6D5E34D9E3}"/>
                </a:ext>
              </a:extLst>
            </p:cNvPr>
            <p:cNvSpPr/>
            <p:nvPr/>
          </p:nvSpPr>
          <p:spPr>
            <a:xfrm>
              <a:off x="2080825" y="3409614"/>
              <a:ext cx="8090002" cy="939231"/>
            </a:xfrm>
            <a:prstGeom prst="rect">
              <a:avLst/>
            </a:prstGeom>
            <a:solidFill>
              <a:schemeClr val="bg1">
                <a:lumMod val="95000"/>
              </a:schemeClr>
            </a:solidFill>
            <a:ln w="95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018A8C93-7B30-559D-D8A8-DA2C63B5F444}"/>
                </a:ext>
              </a:extLst>
            </p:cNvPr>
            <p:cNvSpPr txBox="1"/>
            <p:nvPr/>
          </p:nvSpPr>
          <p:spPr>
            <a:xfrm>
              <a:off x="2080825" y="3235066"/>
              <a:ext cx="8262074" cy="945262"/>
            </a:xfrm>
            <a:prstGeom prst="rect">
              <a:avLst/>
            </a:prstGeom>
            <a:noFill/>
          </p:spPr>
          <p:txBody>
            <a:bodyPr wrap="square" rtlCol="0">
              <a:spAutoFit/>
            </a:bodyPr>
            <a:lstStyle/>
            <a:p>
              <a:endParaRPr lang="en-US" sz="2800" dirty="0">
                <a:latin typeface="Monaco" charset="0"/>
                <a:ea typeface="Monaco" charset="0"/>
                <a:cs typeface="Monaco" charset="0"/>
              </a:endParaRPr>
            </a:p>
            <a:p>
              <a:r>
                <a:rPr lang="en-US" sz="2800" dirty="0" err="1">
                  <a:latin typeface="Monaco" charset="0"/>
                  <a:ea typeface="Monaco" charset="0"/>
                  <a:cs typeface="Monaco" charset="0"/>
                </a:rPr>
                <a:t>table_object</a:t>
              </a:r>
              <a:r>
                <a:rPr lang="en-US" sz="2800" dirty="0">
                  <a:latin typeface="Monaco" charset="0"/>
                  <a:ea typeface="Monaco" charset="0"/>
                  <a:cs typeface="Monaco" charset="0"/>
                </a:rPr>
                <a:t> &lt;- </a:t>
              </a:r>
              <a:r>
                <a:rPr lang="en-US" sz="2800" dirty="0" err="1">
                  <a:latin typeface="Monaco" charset="0"/>
                  <a:ea typeface="Monaco" charset="0"/>
                  <a:cs typeface="Monaco" charset="0"/>
                </a:rPr>
                <a:t>tbl</a:t>
              </a:r>
              <a:r>
                <a:rPr lang="en-US" sz="2800" dirty="0">
                  <a:latin typeface="Monaco" charset="0"/>
                  <a:ea typeface="Monaco" charset="0"/>
                  <a:cs typeface="Monaco" charset="0"/>
                </a:rPr>
                <a:t>(</a:t>
              </a:r>
              <a:r>
                <a:rPr lang="en-US" sz="2800" dirty="0" err="1">
                  <a:latin typeface="Monaco" charset="0"/>
                  <a:ea typeface="Monaco" charset="0"/>
                  <a:cs typeface="Monaco" charset="0"/>
                </a:rPr>
                <a:t>connection_object</a:t>
              </a:r>
              <a:r>
                <a:rPr lang="en-US" sz="2800" dirty="0">
                  <a:latin typeface="Monaco" charset="0"/>
                  <a:ea typeface="Monaco" charset="0"/>
                  <a:cs typeface="Monaco" charset="0"/>
                </a:rPr>
                <a:t>, </a:t>
              </a:r>
            </a:p>
            <a:p>
              <a:r>
                <a:rPr lang="en-US" sz="2800" dirty="0">
                  <a:latin typeface="Monaco" charset="0"/>
                  <a:ea typeface="Monaco" charset="0"/>
                  <a:cs typeface="Monaco" charset="0"/>
                </a:rPr>
                <a:t>				          “</a:t>
              </a:r>
              <a:r>
                <a:rPr lang="en-US" sz="2800" dirty="0" err="1">
                  <a:latin typeface="Monaco" charset="0"/>
                  <a:ea typeface="Monaco" charset="0"/>
                  <a:cs typeface="Monaco" charset="0"/>
                </a:rPr>
                <a:t>table_name</a:t>
              </a:r>
              <a:r>
                <a:rPr lang="en-US" sz="2800" dirty="0">
                  <a:latin typeface="Monaco" charset="0"/>
                  <a:ea typeface="Monaco" charset="0"/>
                  <a:cs typeface="Monaco" charset="0"/>
                </a:rPr>
                <a:t>”)</a:t>
              </a:r>
            </a:p>
          </p:txBody>
        </p:sp>
      </p:grpSp>
      <p:sp>
        <p:nvSpPr>
          <p:cNvPr id="7" name="Rounded Rectangular Callout 6">
            <a:extLst>
              <a:ext uri="{FF2B5EF4-FFF2-40B4-BE49-F238E27FC236}">
                <a16:creationId xmlns:a16="http://schemas.microsoft.com/office/drawing/2014/main" id="{CE3F580D-BA6F-B4CE-0344-C2FFD120F2B0}"/>
              </a:ext>
            </a:extLst>
          </p:cNvPr>
          <p:cNvSpPr/>
          <p:nvPr/>
        </p:nvSpPr>
        <p:spPr>
          <a:xfrm>
            <a:off x="1678690" y="2053481"/>
            <a:ext cx="3387295" cy="1337441"/>
          </a:xfrm>
          <a:prstGeom prst="wedgeRoundRectCallout">
            <a:avLst>
              <a:gd name="adj1" fmla="val -5341"/>
              <a:gd name="adj2" fmla="val 73068"/>
              <a:gd name="adj3" fmla="val 16667"/>
            </a:avLst>
          </a:prstGeom>
          <a:solidFill>
            <a:schemeClr val="accent1"/>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4000" dirty="0"/>
              <a:t>equivalent to data frame</a:t>
            </a:r>
          </a:p>
        </p:txBody>
      </p:sp>
      <p:sp>
        <p:nvSpPr>
          <p:cNvPr id="11" name="Rounded Rectangular Callout 10">
            <a:extLst>
              <a:ext uri="{FF2B5EF4-FFF2-40B4-BE49-F238E27FC236}">
                <a16:creationId xmlns:a16="http://schemas.microsoft.com/office/drawing/2014/main" id="{DFF67515-8B05-A138-626F-F6C80FE52277}"/>
              </a:ext>
            </a:extLst>
          </p:cNvPr>
          <p:cNvSpPr/>
          <p:nvPr/>
        </p:nvSpPr>
        <p:spPr>
          <a:xfrm>
            <a:off x="3713117" y="5118276"/>
            <a:ext cx="6041571" cy="1246648"/>
          </a:xfrm>
          <a:prstGeom prst="wedgeRoundRectCallout">
            <a:avLst>
              <a:gd name="adj1" fmla="val -1739"/>
              <a:gd name="adj2" fmla="val -87600"/>
              <a:gd name="adj3" fmla="val 16667"/>
            </a:avLst>
          </a:prstGeom>
          <a:solidFill>
            <a:schemeClr val="accent1"/>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4000" dirty="0"/>
              <a:t>database table to query</a:t>
            </a:r>
          </a:p>
        </p:txBody>
      </p:sp>
      <p:grpSp>
        <p:nvGrpSpPr>
          <p:cNvPr id="12" name="Group 11">
            <a:extLst>
              <a:ext uri="{FF2B5EF4-FFF2-40B4-BE49-F238E27FC236}">
                <a16:creationId xmlns:a16="http://schemas.microsoft.com/office/drawing/2014/main" id="{624BF3E9-6384-2219-13B9-C83AF0C6F9F6}"/>
              </a:ext>
            </a:extLst>
          </p:cNvPr>
          <p:cNvGrpSpPr/>
          <p:nvPr/>
        </p:nvGrpSpPr>
        <p:grpSpPr>
          <a:xfrm>
            <a:off x="6733902" y="1250918"/>
            <a:ext cx="3539292" cy="2492990"/>
            <a:chOff x="6929012" y="1820113"/>
            <a:chExt cx="2365216" cy="1808916"/>
          </a:xfrm>
        </p:grpSpPr>
        <p:sp>
          <p:nvSpPr>
            <p:cNvPr id="13" name="Rounded Rectangular Callout 12">
              <a:extLst>
                <a:ext uri="{FF2B5EF4-FFF2-40B4-BE49-F238E27FC236}">
                  <a16:creationId xmlns:a16="http://schemas.microsoft.com/office/drawing/2014/main" id="{370EC2C8-1DAD-D316-3A82-5BB9D9ACC3A8}"/>
                </a:ext>
              </a:extLst>
            </p:cNvPr>
            <p:cNvSpPr/>
            <p:nvPr/>
          </p:nvSpPr>
          <p:spPr>
            <a:xfrm>
              <a:off x="6929012" y="2106333"/>
              <a:ext cx="2365216" cy="1246649"/>
            </a:xfrm>
            <a:prstGeom prst="wedgeRoundRectCallout">
              <a:avLst>
                <a:gd name="adj1" fmla="val 1102"/>
                <a:gd name="adj2" fmla="val 72195"/>
                <a:gd name="adj3" fmla="val 16667"/>
              </a:avLst>
            </a:prstGeom>
            <a:solidFill>
              <a:schemeClr val="accent1"/>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7F2BAB0E-209B-51AC-6145-440C7D42DD59}"/>
                </a:ext>
              </a:extLst>
            </p:cNvPr>
            <p:cNvSpPr txBox="1"/>
            <p:nvPr/>
          </p:nvSpPr>
          <p:spPr>
            <a:xfrm>
              <a:off x="6929012" y="1820113"/>
              <a:ext cx="2365216" cy="1808916"/>
            </a:xfrm>
            <a:prstGeom prst="rect">
              <a:avLst/>
            </a:prstGeom>
            <a:noFill/>
          </p:spPr>
          <p:txBody>
            <a:bodyPr wrap="square" rtlCol="0" anchor="ctr">
              <a:spAutoFit/>
            </a:bodyPr>
            <a:lstStyle/>
            <a:p>
              <a:pPr algn="ctr"/>
              <a:endParaRPr lang="en-US" dirty="0">
                <a:solidFill>
                  <a:schemeClr val="bg1"/>
                </a:solidFill>
              </a:endParaRPr>
            </a:p>
            <a:p>
              <a:pPr algn="ctr"/>
              <a:r>
                <a:rPr lang="en-US" sz="4000" dirty="0">
                  <a:solidFill>
                    <a:schemeClr val="bg1"/>
                  </a:solidFill>
                </a:rPr>
                <a:t>database connection object</a:t>
              </a:r>
              <a:endParaRPr lang="en-US" dirty="0">
                <a:solidFill>
                  <a:schemeClr val="bg1"/>
                </a:solidFill>
              </a:endParaRPr>
            </a:p>
            <a:p>
              <a:pPr algn="ctr"/>
              <a:endParaRPr lang="en-US" dirty="0">
                <a:solidFill>
                  <a:schemeClr val="bg1"/>
                </a:solidFill>
              </a:endParaRPr>
            </a:p>
          </p:txBody>
        </p:sp>
      </p:grpSp>
    </p:spTree>
    <p:extLst>
      <p:ext uri="{BB962C8B-B14F-4D97-AF65-F5344CB8AC3E}">
        <p14:creationId xmlns:p14="http://schemas.microsoft.com/office/powerpoint/2010/main" val="19051252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123F68-FC52-4540-65E5-47C5B272B751}"/>
              </a:ext>
            </a:extLst>
          </p:cNvPr>
          <p:cNvSpPr>
            <a:spLocks noGrp="1"/>
          </p:cNvSpPr>
          <p:nvPr>
            <p:ph type="title"/>
          </p:nvPr>
        </p:nvSpPr>
        <p:spPr/>
        <p:txBody>
          <a:bodyPr/>
          <a:lstStyle/>
          <a:p>
            <a:r>
              <a:rPr lang="en-US" dirty="0"/>
              <a:t>Connect to a Specific Table</a:t>
            </a:r>
          </a:p>
        </p:txBody>
      </p:sp>
      <p:grpSp>
        <p:nvGrpSpPr>
          <p:cNvPr id="4" name="Group 3">
            <a:extLst>
              <a:ext uri="{FF2B5EF4-FFF2-40B4-BE49-F238E27FC236}">
                <a16:creationId xmlns:a16="http://schemas.microsoft.com/office/drawing/2014/main" id="{683FA08D-C0F4-368C-6464-DD49686F46C5}"/>
              </a:ext>
            </a:extLst>
          </p:cNvPr>
          <p:cNvGrpSpPr/>
          <p:nvPr/>
        </p:nvGrpSpPr>
        <p:grpSpPr>
          <a:xfrm>
            <a:off x="1891862" y="3555725"/>
            <a:ext cx="8408275" cy="1246649"/>
            <a:chOff x="2080825" y="3235066"/>
            <a:chExt cx="8262074" cy="1113779"/>
          </a:xfrm>
        </p:grpSpPr>
        <p:sp>
          <p:nvSpPr>
            <p:cNvPr id="5" name="Rectangle 4">
              <a:extLst>
                <a:ext uri="{FF2B5EF4-FFF2-40B4-BE49-F238E27FC236}">
                  <a16:creationId xmlns:a16="http://schemas.microsoft.com/office/drawing/2014/main" id="{7228F945-0918-7F54-5CBE-8F6D5E34D9E3}"/>
                </a:ext>
              </a:extLst>
            </p:cNvPr>
            <p:cNvSpPr/>
            <p:nvPr/>
          </p:nvSpPr>
          <p:spPr>
            <a:xfrm>
              <a:off x="2080825" y="3409614"/>
              <a:ext cx="8090002" cy="939231"/>
            </a:xfrm>
            <a:prstGeom prst="rect">
              <a:avLst/>
            </a:prstGeom>
            <a:solidFill>
              <a:schemeClr val="bg1">
                <a:lumMod val="95000"/>
              </a:schemeClr>
            </a:solidFill>
            <a:ln w="95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018A8C93-7B30-559D-D8A8-DA2C63B5F444}"/>
                </a:ext>
              </a:extLst>
            </p:cNvPr>
            <p:cNvSpPr txBox="1"/>
            <p:nvPr/>
          </p:nvSpPr>
          <p:spPr>
            <a:xfrm>
              <a:off x="2080825" y="3235066"/>
              <a:ext cx="8262074" cy="651180"/>
            </a:xfrm>
            <a:prstGeom prst="rect">
              <a:avLst/>
            </a:prstGeom>
            <a:noFill/>
          </p:spPr>
          <p:txBody>
            <a:bodyPr wrap="square" rtlCol="0">
              <a:spAutoFit/>
            </a:bodyPr>
            <a:lstStyle/>
            <a:p>
              <a:endParaRPr lang="en-US" sz="2800" dirty="0">
                <a:latin typeface="Monaco" charset="0"/>
                <a:ea typeface="Monaco" charset="0"/>
                <a:cs typeface="Monaco" charset="0"/>
              </a:endParaRPr>
            </a:p>
            <a:p>
              <a:r>
                <a:rPr lang="en-US" sz="2800" dirty="0" err="1">
                  <a:latin typeface="Monaco" charset="0"/>
                  <a:ea typeface="Monaco" charset="0"/>
                  <a:cs typeface="Monaco" charset="0"/>
                </a:rPr>
                <a:t>batch_sql</a:t>
              </a:r>
              <a:r>
                <a:rPr lang="en-US" sz="2800" dirty="0">
                  <a:latin typeface="Monaco" charset="0"/>
                  <a:ea typeface="Monaco" charset="0"/>
                  <a:cs typeface="Monaco" charset="0"/>
                </a:rPr>
                <a:t> &lt;- </a:t>
              </a:r>
              <a:r>
                <a:rPr lang="en-US" sz="2800" dirty="0" err="1">
                  <a:latin typeface="Monaco" charset="0"/>
                  <a:ea typeface="Monaco" charset="0"/>
                  <a:cs typeface="Monaco" charset="0"/>
                </a:rPr>
                <a:t>tbl</a:t>
              </a:r>
              <a:r>
                <a:rPr lang="en-US" sz="2800" dirty="0">
                  <a:latin typeface="Monaco" charset="0"/>
                  <a:ea typeface="Monaco" charset="0"/>
                  <a:cs typeface="Monaco" charset="0"/>
                </a:rPr>
                <a:t>(</a:t>
              </a:r>
              <a:r>
                <a:rPr lang="en-US" sz="2800" dirty="0" err="1">
                  <a:latin typeface="Monaco" charset="0"/>
                  <a:ea typeface="Monaco" charset="0"/>
                  <a:cs typeface="Monaco" charset="0"/>
                </a:rPr>
                <a:t>projectdb</a:t>
              </a:r>
              <a:r>
                <a:rPr lang="en-US" sz="2800" dirty="0">
                  <a:latin typeface="Monaco" charset="0"/>
                  <a:ea typeface="Monaco" charset="0"/>
                  <a:cs typeface="Monaco" charset="0"/>
                </a:rPr>
                <a:t>, "batch")</a:t>
              </a:r>
            </a:p>
          </p:txBody>
        </p:sp>
      </p:grpSp>
      <p:sp>
        <p:nvSpPr>
          <p:cNvPr id="7" name="Rounded Rectangular Callout 6">
            <a:extLst>
              <a:ext uri="{FF2B5EF4-FFF2-40B4-BE49-F238E27FC236}">
                <a16:creationId xmlns:a16="http://schemas.microsoft.com/office/drawing/2014/main" id="{CE3F580D-BA6F-B4CE-0344-C2FFD120F2B0}"/>
              </a:ext>
            </a:extLst>
          </p:cNvPr>
          <p:cNvSpPr/>
          <p:nvPr/>
        </p:nvSpPr>
        <p:spPr>
          <a:xfrm>
            <a:off x="1552566" y="2280203"/>
            <a:ext cx="3387295" cy="1337441"/>
          </a:xfrm>
          <a:prstGeom prst="wedgeRoundRectCallout">
            <a:avLst>
              <a:gd name="adj1" fmla="val -5341"/>
              <a:gd name="adj2" fmla="val 73068"/>
              <a:gd name="adj3" fmla="val 16667"/>
            </a:avLst>
          </a:prstGeom>
          <a:solidFill>
            <a:schemeClr val="accent1"/>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4000" dirty="0"/>
              <a:t>equivalent to data frame</a:t>
            </a:r>
          </a:p>
        </p:txBody>
      </p:sp>
      <p:sp>
        <p:nvSpPr>
          <p:cNvPr id="11" name="Rounded Rectangular Callout 10">
            <a:extLst>
              <a:ext uri="{FF2B5EF4-FFF2-40B4-BE49-F238E27FC236}">
                <a16:creationId xmlns:a16="http://schemas.microsoft.com/office/drawing/2014/main" id="{DFF67515-8B05-A138-626F-F6C80FE52277}"/>
              </a:ext>
            </a:extLst>
          </p:cNvPr>
          <p:cNvSpPr/>
          <p:nvPr/>
        </p:nvSpPr>
        <p:spPr>
          <a:xfrm>
            <a:off x="3534441" y="5026136"/>
            <a:ext cx="6041571" cy="1246648"/>
          </a:xfrm>
          <a:prstGeom prst="wedgeRoundRectCallout">
            <a:avLst>
              <a:gd name="adj1" fmla="val -1739"/>
              <a:gd name="adj2" fmla="val -87600"/>
              <a:gd name="adj3" fmla="val 16667"/>
            </a:avLst>
          </a:prstGeom>
          <a:solidFill>
            <a:schemeClr val="accent1"/>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4000" dirty="0"/>
              <a:t>database table to query</a:t>
            </a:r>
          </a:p>
        </p:txBody>
      </p:sp>
      <p:grpSp>
        <p:nvGrpSpPr>
          <p:cNvPr id="12" name="Group 11">
            <a:extLst>
              <a:ext uri="{FF2B5EF4-FFF2-40B4-BE49-F238E27FC236}">
                <a16:creationId xmlns:a16="http://schemas.microsoft.com/office/drawing/2014/main" id="{624BF3E9-6384-2219-13B9-C83AF0C6F9F6}"/>
              </a:ext>
            </a:extLst>
          </p:cNvPr>
          <p:cNvGrpSpPr/>
          <p:nvPr/>
        </p:nvGrpSpPr>
        <p:grpSpPr>
          <a:xfrm>
            <a:off x="6865949" y="1475706"/>
            <a:ext cx="3539292" cy="2492990"/>
            <a:chOff x="6929012" y="1820113"/>
            <a:chExt cx="2365216" cy="1808916"/>
          </a:xfrm>
        </p:grpSpPr>
        <p:sp>
          <p:nvSpPr>
            <p:cNvPr id="13" name="Rounded Rectangular Callout 12">
              <a:extLst>
                <a:ext uri="{FF2B5EF4-FFF2-40B4-BE49-F238E27FC236}">
                  <a16:creationId xmlns:a16="http://schemas.microsoft.com/office/drawing/2014/main" id="{370EC2C8-1DAD-D316-3A82-5BB9D9ACC3A8}"/>
                </a:ext>
              </a:extLst>
            </p:cNvPr>
            <p:cNvSpPr/>
            <p:nvPr/>
          </p:nvSpPr>
          <p:spPr>
            <a:xfrm>
              <a:off x="6929012" y="2106333"/>
              <a:ext cx="2365216" cy="1246649"/>
            </a:xfrm>
            <a:prstGeom prst="wedgeRoundRectCallout">
              <a:avLst>
                <a:gd name="adj1" fmla="val 1102"/>
                <a:gd name="adj2" fmla="val 72195"/>
                <a:gd name="adj3" fmla="val 16667"/>
              </a:avLst>
            </a:prstGeom>
            <a:solidFill>
              <a:schemeClr val="accent1"/>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7F2BAB0E-209B-51AC-6145-440C7D42DD59}"/>
                </a:ext>
              </a:extLst>
            </p:cNvPr>
            <p:cNvSpPr txBox="1"/>
            <p:nvPr/>
          </p:nvSpPr>
          <p:spPr>
            <a:xfrm>
              <a:off x="6929012" y="1820113"/>
              <a:ext cx="2365216" cy="1808916"/>
            </a:xfrm>
            <a:prstGeom prst="rect">
              <a:avLst/>
            </a:prstGeom>
            <a:noFill/>
          </p:spPr>
          <p:txBody>
            <a:bodyPr wrap="square" rtlCol="0" anchor="ctr">
              <a:spAutoFit/>
            </a:bodyPr>
            <a:lstStyle/>
            <a:p>
              <a:pPr algn="ctr"/>
              <a:endParaRPr lang="en-US" dirty="0">
                <a:solidFill>
                  <a:schemeClr val="bg1"/>
                </a:solidFill>
              </a:endParaRPr>
            </a:p>
            <a:p>
              <a:pPr algn="ctr"/>
              <a:r>
                <a:rPr lang="en-US" sz="4000" dirty="0">
                  <a:solidFill>
                    <a:schemeClr val="bg1"/>
                  </a:solidFill>
                </a:rPr>
                <a:t>database connection object</a:t>
              </a:r>
              <a:endParaRPr lang="en-US" dirty="0">
                <a:solidFill>
                  <a:schemeClr val="bg1"/>
                </a:solidFill>
              </a:endParaRPr>
            </a:p>
            <a:p>
              <a:pPr algn="ctr"/>
              <a:endParaRPr lang="en-US" dirty="0">
                <a:solidFill>
                  <a:schemeClr val="bg1"/>
                </a:solidFill>
              </a:endParaRPr>
            </a:p>
          </p:txBody>
        </p:sp>
      </p:grpSp>
    </p:spTree>
    <p:extLst>
      <p:ext uri="{BB962C8B-B14F-4D97-AF65-F5344CB8AC3E}">
        <p14:creationId xmlns:p14="http://schemas.microsoft.com/office/powerpoint/2010/main" val="37720904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CB0DC7-C436-D431-0BB3-441A974BD02F}"/>
              </a:ext>
            </a:extLst>
          </p:cNvPr>
          <p:cNvSpPr>
            <a:spLocks noGrp="1"/>
          </p:cNvSpPr>
          <p:nvPr>
            <p:ph type="title"/>
          </p:nvPr>
        </p:nvSpPr>
        <p:spPr/>
        <p:txBody>
          <a:bodyPr/>
          <a:lstStyle/>
          <a:p>
            <a:r>
              <a:rPr lang="en-US" dirty="0"/>
              <a:t>Exercise 3</a:t>
            </a:r>
          </a:p>
        </p:txBody>
      </p:sp>
      <p:sp>
        <p:nvSpPr>
          <p:cNvPr id="3" name="Content Placeholder 2">
            <a:extLst>
              <a:ext uri="{FF2B5EF4-FFF2-40B4-BE49-F238E27FC236}">
                <a16:creationId xmlns:a16="http://schemas.microsoft.com/office/drawing/2014/main" id="{5881B837-E8E4-A3C2-50DE-3073979420F0}"/>
              </a:ext>
            </a:extLst>
          </p:cNvPr>
          <p:cNvSpPr>
            <a:spLocks noGrp="1"/>
          </p:cNvSpPr>
          <p:nvPr>
            <p:ph idx="1"/>
          </p:nvPr>
        </p:nvSpPr>
        <p:spPr/>
        <p:txBody>
          <a:bodyPr/>
          <a:lstStyle/>
          <a:p>
            <a:r>
              <a:rPr lang="en-US" dirty="0"/>
              <a:t>Confirm the data that you expect to see is available in the sample and peak tables of your project database. Create table connection objects and view the first 10 rows of each.</a:t>
            </a:r>
          </a:p>
        </p:txBody>
      </p:sp>
    </p:spTree>
    <p:extLst>
      <p:ext uri="{BB962C8B-B14F-4D97-AF65-F5344CB8AC3E}">
        <p14:creationId xmlns:p14="http://schemas.microsoft.com/office/powerpoint/2010/main" val="34455615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6609D0-126F-20F2-82F1-9E346907BD8C}"/>
              </a:ext>
            </a:extLst>
          </p:cNvPr>
          <p:cNvSpPr>
            <a:spLocks noGrp="1"/>
          </p:cNvSpPr>
          <p:nvPr>
            <p:ph type="title"/>
          </p:nvPr>
        </p:nvSpPr>
        <p:spPr/>
        <p:txBody>
          <a:bodyPr/>
          <a:lstStyle/>
          <a:p>
            <a:r>
              <a:rPr lang="en-US" dirty="0"/>
              <a:t>The DPLYR Package supports a wide range of data manipulation activities</a:t>
            </a:r>
          </a:p>
        </p:txBody>
      </p:sp>
      <p:sp>
        <p:nvSpPr>
          <p:cNvPr id="4" name="Bent-Up Arrow 3">
            <a:extLst>
              <a:ext uri="{FF2B5EF4-FFF2-40B4-BE49-F238E27FC236}">
                <a16:creationId xmlns:a16="http://schemas.microsoft.com/office/drawing/2014/main" id="{F332656A-25D7-D22D-2932-320462147969}"/>
              </a:ext>
            </a:extLst>
          </p:cNvPr>
          <p:cNvSpPr/>
          <p:nvPr/>
        </p:nvSpPr>
        <p:spPr>
          <a:xfrm rot="10800000" flipH="1">
            <a:off x="3951187" y="3512955"/>
            <a:ext cx="560479" cy="484986"/>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Google Shape;147;p18">
            <a:extLst>
              <a:ext uri="{FF2B5EF4-FFF2-40B4-BE49-F238E27FC236}">
                <a16:creationId xmlns:a16="http://schemas.microsoft.com/office/drawing/2014/main" id="{7267E39C-2808-B89B-1614-BA4B1AF5C93C}"/>
              </a:ext>
            </a:extLst>
          </p:cNvPr>
          <p:cNvGraphicFramePr/>
          <p:nvPr>
            <p:extLst>
              <p:ext uri="{D42A27DB-BD31-4B8C-83A1-F6EECF244321}">
                <p14:modId xmlns:p14="http://schemas.microsoft.com/office/powerpoint/2010/main" val="3058191801"/>
              </p:ext>
            </p:extLst>
          </p:nvPr>
        </p:nvGraphicFramePr>
        <p:xfrm>
          <a:off x="9441751" y="4217587"/>
          <a:ext cx="1889596" cy="1586862"/>
        </p:xfrm>
        <a:graphic>
          <a:graphicData uri="http://schemas.openxmlformats.org/drawingml/2006/table">
            <a:tbl>
              <a:tblPr firstRow="1" bandRow="1">
                <a:tableStyleId>{08FB837D-C827-4EFA-A057-4D05807E0F7C}</a:tableStyleId>
              </a:tblPr>
              <a:tblGrid>
                <a:gridCol w="311155">
                  <a:extLst>
                    <a:ext uri="{9D8B030D-6E8A-4147-A177-3AD203B41FA5}">
                      <a16:colId xmlns:a16="http://schemas.microsoft.com/office/drawing/2014/main" val="20000"/>
                    </a:ext>
                  </a:extLst>
                </a:gridCol>
                <a:gridCol w="294344">
                  <a:extLst>
                    <a:ext uri="{9D8B030D-6E8A-4147-A177-3AD203B41FA5}">
                      <a16:colId xmlns:a16="http://schemas.microsoft.com/office/drawing/2014/main" val="20001"/>
                    </a:ext>
                  </a:extLst>
                </a:gridCol>
                <a:gridCol w="426066">
                  <a:extLst>
                    <a:ext uri="{9D8B030D-6E8A-4147-A177-3AD203B41FA5}">
                      <a16:colId xmlns:a16="http://schemas.microsoft.com/office/drawing/2014/main" val="20002"/>
                    </a:ext>
                  </a:extLst>
                </a:gridCol>
                <a:gridCol w="524167">
                  <a:extLst>
                    <a:ext uri="{9D8B030D-6E8A-4147-A177-3AD203B41FA5}">
                      <a16:colId xmlns:a16="http://schemas.microsoft.com/office/drawing/2014/main" val="20003"/>
                    </a:ext>
                  </a:extLst>
                </a:gridCol>
                <a:gridCol w="333864">
                  <a:extLst>
                    <a:ext uri="{9D8B030D-6E8A-4147-A177-3AD203B41FA5}">
                      <a16:colId xmlns:a16="http://schemas.microsoft.com/office/drawing/2014/main" val="92067123"/>
                    </a:ext>
                  </a:extLst>
                </a:gridCol>
              </a:tblGrid>
              <a:tr h="176318">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tc>
                <a:extLst>
                  <a:ext uri="{0D108BD9-81ED-4DB2-BD59-A6C34878D82A}">
                    <a16:rowId xmlns:a16="http://schemas.microsoft.com/office/drawing/2014/main" val="10000"/>
                  </a:ext>
                </a:extLst>
              </a:tr>
              <a:tr h="176318">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F8A968"/>
                    </a:solidFill>
                  </a:tcPr>
                </a:tc>
                <a:extLst>
                  <a:ext uri="{0D108BD9-81ED-4DB2-BD59-A6C34878D82A}">
                    <a16:rowId xmlns:a16="http://schemas.microsoft.com/office/drawing/2014/main" val="10001"/>
                  </a:ext>
                </a:extLst>
              </a:tr>
              <a:tr h="176318">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FCC598"/>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FCC598"/>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FCC598"/>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FCC598"/>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F8A968"/>
                    </a:solidFill>
                  </a:tcPr>
                </a:tc>
                <a:extLst>
                  <a:ext uri="{0D108BD9-81ED-4DB2-BD59-A6C34878D82A}">
                    <a16:rowId xmlns:a16="http://schemas.microsoft.com/office/drawing/2014/main" val="10002"/>
                  </a:ext>
                </a:extLst>
              </a:tr>
              <a:tr h="176318">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solidFill>
                      <a:srgbClr val="FCC598"/>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FCC598"/>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FCC598"/>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FCC598"/>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F8A968"/>
                    </a:solidFill>
                  </a:tcPr>
                </a:tc>
                <a:extLst>
                  <a:ext uri="{0D108BD9-81ED-4DB2-BD59-A6C34878D82A}">
                    <a16:rowId xmlns:a16="http://schemas.microsoft.com/office/drawing/2014/main" val="10003"/>
                  </a:ext>
                </a:extLst>
              </a:tr>
              <a:tr h="176318">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FCC598"/>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FCC598"/>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FCC598"/>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FCC598"/>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F8A968"/>
                    </a:solidFill>
                  </a:tcPr>
                </a:tc>
                <a:extLst>
                  <a:ext uri="{0D108BD9-81ED-4DB2-BD59-A6C34878D82A}">
                    <a16:rowId xmlns:a16="http://schemas.microsoft.com/office/drawing/2014/main" val="10006"/>
                  </a:ext>
                </a:extLst>
              </a:tr>
              <a:tr h="176318">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solidFill>
                      <a:srgbClr val="FCC598"/>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FCC598"/>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FCC598"/>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FCC598"/>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F8A968"/>
                    </a:solidFill>
                  </a:tcPr>
                </a:tc>
                <a:extLst>
                  <a:ext uri="{0D108BD9-81ED-4DB2-BD59-A6C34878D82A}">
                    <a16:rowId xmlns:a16="http://schemas.microsoft.com/office/drawing/2014/main" val="1391442035"/>
                  </a:ext>
                </a:extLst>
              </a:tr>
              <a:tr h="176318">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FCC598"/>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FCC598"/>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FCC598"/>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FCC598"/>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F8A968"/>
                    </a:solidFill>
                  </a:tcPr>
                </a:tc>
                <a:extLst>
                  <a:ext uri="{0D108BD9-81ED-4DB2-BD59-A6C34878D82A}">
                    <a16:rowId xmlns:a16="http://schemas.microsoft.com/office/drawing/2014/main" val="3879648567"/>
                  </a:ext>
                </a:extLst>
              </a:tr>
              <a:tr h="176318">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solidFill>
                      <a:srgbClr val="FCC598"/>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FCC598"/>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FCC598"/>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FCC598"/>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F8A968"/>
                    </a:solidFill>
                  </a:tcPr>
                </a:tc>
                <a:extLst>
                  <a:ext uri="{0D108BD9-81ED-4DB2-BD59-A6C34878D82A}">
                    <a16:rowId xmlns:a16="http://schemas.microsoft.com/office/drawing/2014/main" val="2971082796"/>
                  </a:ext>
                </a:extLst>
              </a:tr>
              <a:tr h="176318">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solidFill>
                      <a:srgbClr val="FCC598"/>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FCC598"/>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FCC598"/>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FCC598"/>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F8A968"/>
                    </a:solidFill>
                  </a:tcPr>
                </a:tc>
                <a:extLst>
                  <a:ext uri="{0D108BD9-81ED-4DB2-BD59-A6C34878D82A}">
                    <a16:rowId xmlns:a16="http://schemas.microsoft.com/office/drawing/2014/main" val="3440921598"/>
                  </a:ext>
                </a:extLst>
              </a:tr>
            </a:tbl>
          </a:graphicData>
        </a:graphic>
      </p:graphicFrame>
      <p:grpSp>
        <p:nvGrpSpPr>
          <p:cNvPr id="6" name="Group 5">
            <a:extLst>
              <a:ext uri="{FF2B5EF4-FFF2-40B4-BE49-F238E27FC236}">
                <a16:creationId xmlns:a16="http://schemas.microsoft.com/office/drawing/2014/main" id="{55426147-5585-2402-A40F-36E3B12DE09F}"/>
              </a:ext>
            </a:extLst>
          </p:cNvPr>
          <p:cNvGrpSpPr/>
          <p:nvPr/>
        </p:nvGrpSpPr>
        <p:grpSpPr>
          <a:xfrm>
            <a:off x="140780" y="2274972"/>
            <a:ext cx="4054263" cy="2392428"/>
            <a:chOff x="117807" y="2262700"/>
            <a:chExt cx="4054263" cy="2392428"/>
          </a:xfrm>
        </p:grpSpPr>
        <p:graphicFrame>
          <p:nvGraphicFramePr>
            <p:cNvPr id="7" name="Google Shape;147;p18">
              <a:extLst>
                <a:ext uri="{FF2B5EF4-FFF2-40B4-BE49-F238E27FC236}">
                  <a16:creationId xmlns:a16="http://schemas.microsoft.com/office/drawing/2014/main" id="{F41929B1-504B-86F6-D69A-24034399A3C0}"/>
                </a:ext>
              </a:extLst>
            </p:cNvPr>
            <p:cNvGraphicFramePr/>
            <p:nvPr>
              <p:extLst>
                <p:ext uri="{D42A27DB-BD31-4B8C-83A1-F6EECF244321}">
                  <p14:modId xmlns:p14="http://schemas.microsoft.com/office/powerpoint/2010/main" val="726307396"/>
                </p:ext>
              </p:extLst>
            </p:nvPr>
          </p:nvGraphicFramePr>
          <p:xfrm>
            <a:off x="687121" y="2262700"/>
            <a:ext cx="2977680" cy="2392428"/>
          </p:xfrm>
          <a:graphic>
            <a:graphicData uri="http://schemas.openxmlformats.org/drawingml/2006/table">
              <a:tbl>
                <a:tblPr firstRow="1" bandRow="1">
                  <a:tableStyleId>{3C2FFA5D-87B4-456A-9821-1D502468CF0F}</a:tableStyleId>
                </a:tblPr>
                <a:tblGrid>
                  <a:gridCol w="383849">
                    <a:extLst>
                      <a:ext uri="{9D8B030D-6E8A-4147-A177-3AD203B41FA5}">
                        <a16:colId xmlns:a16="http://schemas.microsoft.com/office/drawing/2014/main" val="20000"/>
                      </a:ext>
                    </a:extLst>
                  </a:gridCol>
                  <a:gridCol w="363111">
                    <a:extLst>
                      <a:ext uri="{9D8B030D-6E8A-4147-A177-3AD203B41FA5}">
                        <a16:colId xmlns:a16="http://schemas.microsoft.com/office/drawing/2014/main" val="20001"/>
                      </a:ext>
                    </a:extLst>
                  </a:gridCol>
                  <a:gridCol w="525605">
                    <a:extLst>
                      <a:ext uri="{9D8B030D-6E8A-4147-A177-3AD203B41FA5}">
                        <a16:colId xmlns:a16="http://schemas.microsoft.com/office/drawing/2014/main" val="20002"/>
                      </a:ext>
                    </a:extLst>
                  </a:gridCol>
                  <a:gridCol w="646626">
                    <a:extLst>
                      <a:ext uri="{9D8B030D-6E8A-4147-A177-3AD203B41FA5}">
                        <a16:colId xmlns:a16="http://schemas.microsoft.com/office/drawing/2014/main" val="20003"/>
                      </a:ext>
                    </a:extLst>
                  </a:gridCol>
                  <a:gridCol w="646626">
                    <a:extLst>
                      <a:ext uri="{9D8B030D-6E8A-4147-A177-3AD203B41FA5}">
                        <a16:colId xmlns:a16="http://schemas.microsoft.com/office/drawing/2014/main" val="71382898"/>
                      </a:ext>
                    </a:extLst>
                  </a:gridCol>
                  <a:gridCol w="411863">
                    <a:extLst>
                      <a:ext uri="{9D8B030D-6E8A-4147-A177-3AD203B41FA5}">
                        <a16:colId xmlns:a16="http://schemas.microsoft.com/office/drawing/2014/main" val="92067123"/>
                      </a:ext>
                    </a:extLst>
                  </a:gridCol>
                </a:tblGrid>
                <a:tr h="199369">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tc>
                  <a:extLst>
                    <a:ext uri="{0D108BD9-81ED-4DB2-BD59-A6C34878D82A}">
                      <a16:rowId xmlns:a16="http://schemas.microsoft.com/office/drawing/2014/main" val="10000"/>
                    </a:ext>
                  </a:extLst>
                </a:tr>
                <a:tr h="199369">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tc>
                  <a:extLst>
                    <a:ext uri="{0D108BD9-81ED-4DB2-BD59-A6C34878D82A}">
                      <a16:rowId xmlns:a16="http://schemas.microsoft.com/office/drawing/2014/main" val="10001"/>
                    </a:ext>
                  </a:extLst>
                </a:tr>
                <a:tr h="199369">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extLst>
                    <a:ext uri="{0D108BD9-81ED-4DB2-BD59-A6C34878D82A}">
                      <a16:rowId xmlns:a16="http://schemas.microsoft.com/office/drawing/2014/main" val="10002"/>
                    </a:ext>
                  </a:extLst>
                </a:tr>
                <a:tr h="199369">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extLst>
                    <a:ext uri="{0D108BD9-81ED-4DB2-BD59-A6C34878D82A}">
                      <a16:rowId xmlns:a16="http://schemas.microsoft.com/office/drawing/2014/main" val="10003"/>
                    </a:ext>
                  </a:extLst>
                </a:tr>
                <a:tr h="199369">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extLst>
                    <a:ext uri="{0D108BD9-81ED-4DB2-BD59-A6C34878D82A}">
                      <a16:rowId xmlns:a16="http://schemas.microsoft.com/office/drawing/2014/main" val="10006"/>
                    </a:ext>
                  </a:extLst>
                </a:tr>
                <a:tr h="199369">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extLst>
                    <a:ext uri="{0D108BD9-81ED-4DB2-BD59-A6C34878D82A}">
                      <a16:rowId xmlns:a16="http://schemas.microsoft.com/office/drawing/2014/main" val="1391442035"/>
                    </a:ext>
                  </a:extLst>
                </a:tr>
                <a:tr h="199369">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extLst>
                    <a:ext uri="{0D108BD9-81ED-4DB2-BD59-A6C34878D82A}">
                      <a16:rowId xmlns:a16="http://schemas.microsoft.com/office/drawing/2014/main" val="2987835324"/>
                    </a:ext>
                  </a:extLst>
                </a:tr>
                <a:tr h="199369">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extLst>
                    <a:ext uri="{0D108BD9-81ED-4DB2-BD59-A6C34878D82A}">
                      <a16:rowId xmlns:a16="http://schemas.microsoft.com/office/drawing/2014/main" val="1327049003"/>
                    </a:ext>
                  </a:extLst>
                </a:tr>
                <a:tr h="199369">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extLst>
                    <a:ext uri="{0D108BD9-81ED-4DB2-BD59-A6C34878D82A}">
                      <a16:rowId xmlns:a16="http://schemas.microsoft.com/office/drawing/2014/main" val="756927040"/>
                    </a:ext>
                  </a:extLst>
                </a:tr>
                <a:tr h="199369">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extLst>
                    <a:ext uri="{0D108BD9-81ED-4DB2-BD59-A6C34878D82A}">
                      <a16:rowId xmlns:a16="http://schemas.microsoft.com/office/drawing/2014/main" val="3879648567"/>
                    </a:ext>
                  </a:extLst>
                </a:tr>
                <a:tr h="199369">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extLst>
                    <a:ext uri="{0D108BD9-81ED-4DB2-BD59-A6C34878D82A}">
                      <a16:rowId xmlns:a16="http://schemas.microsoft.com/office/drawing/2014/main" val="2971082796"/>
                    </a:ext>
                  </a:extLst>
                </a:tr>
                <a:tr h="199369">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extLst>
                    <a:ext uri="{0D108BD9-81ED-4DB2-BD59-A6C34878D82A}">
                      <a16:rowId xmlns:a16="http://schemas.microsoft.com/office/drawing/2014/main" val="3440921598"/>
                    </a:ext>
                  </a:extLst>
                </a:tr>
              </a:tbl>
            </a:graphicData>
          </a:graphic>
        </p:graphicFrame>
        <p:sp>
          <p:nvSpPr>
            <p:cNvPr id="8" name="TextBox 7">
              <a:extLst>
                <a:ext uri="{FF2B5EF4-FFF2-40B4-BE49-F238E27FC236}">
                  <a16:creationId xmlns:a16="http://schemas.microsoft.com/office/drawing/2014/main" id="{FF19BAA6-2383-4D8F-7598-63CD0B848D0D}"/>
                </a:ext>
              </a:extLst>
            </p:cNvPr>
            <p:cNvSpPr txBox="1"/>
            <p:nvPr/>
          </p:nvSpPr>
          <p:spPr>
            <a:xfrm>
              <a:off x="117807" y="3216421"/>
              <a:ext cx="1165363" cy="584775"/>
            </a:xfrm>
            <a:prstGeom prst="rect">
              <a:avLst/>
            </a:prstGeom>
            <a:noFill/>
          </p:spPr>
          <p:txBody>
            <a:bodyPr wrap="square" rtlCol="0">
              <a:spAutoFit/>
            </a:bodyPr>
            <a:lstStyle/>
            <a:p>
              <a:r>
                <a:rPr lang="en-US" sz="3200" dirty="0"/>
                <a:t>ƒ(</a:t>
              </a:r>
            </a:p>
          </p:txBody>
        </p:sp>
        <p:sp>
          <p:nvSpPr>
            <p:cNvPr id="9" name="TextBox 8">
              <a:extLst>
                <a:ext uri="{FF2B5EF4-FFF2-40B4-BE49-F238E27FC236}">
                  <a16:creationId xmlns:a16="http://schemas.microsoft.com/office/drawing/2014/main" id="{82A390D1-CFF1-B4CA-7629-A0F31C66111E}"/>
                </a:ext>
              </a:extLst>
            </p:cNvPr>
            <p:cNvSpPr txBox="1"/>
            <p:nvPr/>
          </p:nvSpPr>
          <p:spPr>
            <a:xfrm>
              <a:off x="3606322" y="3216421"/>
              <a:ext cx="565748" cy="584775"/>
            </a:xfrm>
            <a:prstGeom prst="rect">
              <a:avLst/>
            </a:prstGeom>
            <a:noFill/>
          </p:spPr>
          <p:txBody>
            <a:bodyPr wrap="square" rtlCol="0">
              <a:spAutoFit/>
            </a:bodyPr>
            <a:lstStyle/>
            <a:p>
              <a:r>
                <a:rPr lang="en-US" sz="3200" dirty="0"/>
                <a:t>)</a:t>
              </a:r>
            </a:p>
          </p:txBody>
        </p:sp>
      </p:grpSp>
      <p:grpSp>
        <p:nvGrpSpPr>
          <p:cNvPr id="10" name="Group 9">
            <a:extLst>
              <a:ext uri="{FF2B5EF4-FFF2-40B4-BE49-F238E27FC236}">
                <a16:creationId xmlns:a16="http://schemas.microsoft.com/office/drawing/2014/main" id="{2B6284B8-7EAF-C60A-2A3C-C8164780ED30}"/>
              </a:ext>
            </a:extLst>
          </p:cNvPr>
          <p:cNvGrpSpPr/>
          <p:nvPr/>
        </p:nvGrpSpPr>
        <p:grpSpPr>
          <a:xfrm>
            <a:off x="3695579" y="4173703"/>
            <a:ext cx="2884236" cy="2392428"/>
            <a:chOff x="117807" y="2262700"/>
            <a:chExt cx="2884236" cy="2392428"/>
          </a:xfrm>
        </p:grpSpPr>
        <p:graphicFrame>
          <p:nvGraphicFramePr>
            <p:cNvPr id="11" name="Google Shape;147;p18">
              <a:extLst>
                <a:ext uri="{FF2B5EF4-FFF2-40B4-BE49-F238E27FC236}">
                  <a16:creationId xmlns:a16="http://schemas.microsoft.com/office/drawing/2014/main" id="{2AA7F1BE-8BAD-8C55-B315-C67D900C163B}"/>
                </a:ext>
              </a:extLst>
            </p:cNvPr>
            <p:cNvGraphicFramePr/>
            <p:nvPr>
              <p:extLst>
                <p:ext uri="{D42A27DB-BD31-4B8C-83A1-F6EECF244321}">
                  <p14:modId xmlns:p14="http://schemas.microsoft.com/office/powerpoint/2010/main" val="4279745448"/>
                </p:ext>
              </p:extLst>
            </p:nvPr>
          </p:nvGraphicFramePr>
          <p:xfrm>
            <a:off x="687121" y="2262700"/>
            <a:ext cx="1919191" cy="2392428"/>
          </p:xfrm>
          <a:graphic>
            <a:graphicData uri="http://schemas.openxmlformats.org/drawingml/2006/table">
              <a:tbl>
                <a:tblPr firstRow="1" bandRow="1">
                  <a:tableStyleId>{284E427A-3D55-4303-BF80-6455036E1DE7}</a:tableStyleId>
                </a:tblPr>
                <a:tblGrid>
                  <a:gridCol w="383849">
                    <a:extLst>
                      <a:ext uri="{9D8B030D-6E8A-4147-A177-3AD203B41FA5}">
                        <a16:colId xmlns:a16="http://schemas.microsoft.com/office/drawing/2014/main" val="20000"/>
                      </a:ext>
                    </a:extLst>
                  </a:gridCol>
                  <a:gridCol w="363111">
                    <a:extLst>
                      <a:ext uri="{9D8B030D-6E8A-4147-A177-3AD203B41FA5}">
                        <a16:colId xmlns:a16="http://schemas.microsoft.com/office/drawing/2014/main" val="20001"/>
                      </a:ext>
                    </a:extLst>
                  </a:gridCol>
                  <a:gridCol w="525605">
                    <a:extLst>
                      <a:ext uri="{9D8B030D-6E8A-4147-A177-3AD203B41FA5}">
                        <a16:colId xmlns:a16="http://schemas.microsoft.com/office/drawing/2014/main" val="20002"/>
                      </a:ext>
                    </a:extLst>
                  </a:gridCol>
                  <a:gridCol w="646626">
                    <a:extLst>
                      <a:ext uri="{9D8B030D-6E8A-4147-A177-3AD203B41FA5}">
                        <a16:colId xmlns:a16="http://schemas.microsoft.com/office/drawing/2014/main" val="20003"/>
                      </a:ext>
                    </a:extLst>
                  </a:gridCol>
                </a:tblGrid>
                <a:tr h="199369">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tc>
                  <a:extLst>
                    <a:ext uri="{0D108BD9-81ED-4DB2-BD59-A6C34878D82A}">
                      <a16:rowId xmlns:a16="http://schemas.microsoft.com/office/drawing/2014/main" val="10000"/>
                    </a:ext>
                  </a:extLst>
                </a:tr>
                <a:tr h="199369">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tc>
                  <a:extLst>
                    <a:ext uri="{0D108BD9-81ED-4DB2-BD59-A6C34878D82A}">
                      <a16:rowId xmlns:a16="http://schemas.microsoft.com/office/drawing/2014/main" val="10001"/>
                    </a:ext>
                  </a:extLst>
                </a:tr>
                <a:tr h="199369">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E6A5A4"/>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E6A5A4"/>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E6A5A4"/>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E6A5A4"/>
                      </a:solidFill>
                    </a:tcPr>
                  </a:tc>
                  <a:extLst>
                    <a:ext uri="{0D108BD9-81ED-4DB2-BD59-A6C34878D82A}">
                      <a16:rowId xmlns:a16="http://schemas.microsoft.com/office/drawing/2014/main" val="10002"/>
                    </a:ext>
                  </a:extLst>
                </a:tr>
                <a:tr h="199369">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E6A5A4"/>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E6A5A4"/>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E6A5A4"/>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E6A5A4"/>
                      </a:solidFill>
                    </a:tcPr>
                  </a:tc>
                  <a:extLst>
                    <a:ext uri="{0D108BD9-81ED-4DB2-BD59-A6C34878D82A}">
                      <a16:rowId xmlns:a16="http://schemas.microsoft.com/office/drawing/2014/main" val="10003"/>
                    </a:ext>
                  </a:extLst>
                </a:tr>
                <a:tr h="199369">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E6A5A4"/>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E6A5A4"/>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E6A5A4"/>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E6A5A4"/>
                      </a:solidFill>
                    </a:tcPr>
                  </a:tc>
                  <a:extLst>
                    <a:ext uri="{0D108BD9-81ED-4DB2-BD59-A6C34878D82A}">
                      <a16:rowId xmlns:a16="http://schemas.microsoft.com/office/drawing/2014/main" val="10006"/>
                    </a:ext>
                  </a:extLst>
                </a:tr>
                <a:tr h="199369">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solidFill>
                        <a:srgbClr val="E6A5A4"/>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E6A5A4"/>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E6A5A4"/>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E6A5A4"/>
                      </a:solidFill>
                    </a:tcPr>
                  </a:tc>
                  <a:extLst>
                    <a:ext uri="{0D108BD9-81ED-4DB2-BD59-A6C34878D82A}">
                      <a16:rowId xmlns:a16="http://schemas.microsoft.com/office/drawing/2014/main" val="1391442035"/>
                    </a:ext>
                  </a:extLst>
                </a:tr>
                <a:tr h="199369">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solidFill>
                        <a:srgbClr val="E6A5A4"/>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E6A5A4"/>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E6A5A4"/>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E6A5A4"/>
                      </a:solidFill>
                    </a:tcPr>
                  </a:tc>
                  <a:extLst>
                    <a:ext uri="{0D108BD9-81ED-4DB2-BD59-A6C34878D82A}">
                      <a16:rowId xmlns:a16="http://schemas.microsoft.com/office/drawing/2014/main" val="2987835324"/>
                    </a:ext>
                  </a:extLst>
                </a:tr>
                <a:tr h="199369">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solidFill>
                        <a:srgbClr val="E6A5A4"/>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E6A5A4"/>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E6A5A4"/>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E6A5A4"/>
                      </a:solidFill>
                    </a:tcPr>
                  </a:tc>
                  <a:extLst>
                    <a:ext uri="{0D108BD9-81ED-4DB2-BD59-A6C34878D82A}">
                      <a16:rowId xmlns:a16="http://schemas.microsoft.com/office/drawing/2014/main" val="1327049003"/>
                    </a:ext>
                  </a:extLst>
                </a:tr>
                <a:tr h="199369">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solidFill>
                        <a:srgbClr val="E6A5A4"/>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E6A5A4"/>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E6A5A4"/>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E6A5A4"/>
                      </a:solidFill>
                    </a:tcPr>
                  </a:tc>
                  <a:extLst>
                    <a:ext uri="{0D108BD9-81ED-4DB2-BD59-A6C34878D82A}">
                      <a16:rowId xmlns:a16="http://schemas.microsoft.com/office/drawing/2014/main" val="756927040"/>
                    </a:ext>
                  </a:extLst>
                </a:tr>
                <a:tr h="199369">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solidFill>
                        <a:srgbClr val="E6A5A4"/>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E6A5A4"/>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E6A5A4"/>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E6A5A4"/>
                      </a:solidFill>
                    </a:tcPr>
                  </a:tc>
                  <a:extLst>
                    <a:ext uri="{0D108BD9-81ED-4DB2-BD59-A6C34878D82A}">
                      <a16:rowId xmlns:a16="http://schemas.microsoft.com/office/drawing/2014/main" val="3879648567"/>
                    </a:ext>
                  </a:extLst>
                </a:tr>
                <a:tr h="199369">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solidFill>
                        <a:srgbClr val="E6A5A4"/>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E6A5A4"/>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E6A5A4"/>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E6A5A4"/>
                      </a:solidFill>
                    </a:tcPr>
                  </a:tc>
                  <a:extLst>
                    <a:ext uri="{0D108BD9-81ED-4DB2-BD59-A6C34878D82A}">
                      <a16:rowId xmlns:a16="http://schemas.microsoft.com/office/drawing/2014/main" val="2971082796"/>
                    </a:ext>
                  </a:extLst>
                </a:tr>
                <a:tr h="199369">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solidFill>
                        <a:srgbClr val="E6A5A4"/>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E6A5A4"/>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E6A5A4"/>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E6A5A4"/>
                      </a:solidFill>
                    </a:tcPr>
                  </a:tc>
                  <a:extLst>
                    <a:ext uri="{0D108BD9-81ED-4DB2-BD59-A6C34878D82A}">
                      <a16:rowId xmlns:a16="http://schemas.microsoft.com/office/drawing/2014/main" val="3440921598"/>
                    </a:ext>
                  </a:extLst>
                </a:tr>
              </a:tbl>
            </a:graphicData>
          </a:graphic>
        </p:graphicFrame>
        <p:sp>
          <p:nvSpPr>
            <p:cNvPr id="12" name="TextBox 11">
              <a:extLst>
                <a:ext uri="{FF2B5EF4-FFF2-40B4-BE49-F238E27FC236}">
                  <a16:creationId xmlns:a16="http://schemas.microsoft.com/office/drawing/2014/main" id="{ECD181E8-66AD-C0F7-CF55-BBBC83A0A3E5}"/>
                </a:ext>
              </a:extLst>
            </p:cNvPr>
            <p:cNvSpPr txBox="1"/>
            <p:nvPr/>
          </p:nvSpPr>
          <p:spPr>
            <a:xfrm>
              <a:off x="117807" y="3216421"/>
              <a:ext cx="1165363" cy="584775"/>
            </a:xfrm>
            <a:prstGeom prst="rect">
              <a:avLst/>
            </a:prstGeom>
            <a:noFill/>
          </p:spPr>
          <p:txBody>
            <a:bodyPr wrap="square" rtlCol="0">
              <a:spAutoFit/>
            </a:bodyPr>
            <a:lstStyle/>
            <a:p>
              <a:r>
                <a:rPr lang="en-US" sz="3200" dirty="0"/>
                <a:t>ƒ(</a:t>
              </a:r>
            </a:p>
          </p:txBody>
        </p:sp>
        <p:sp>
          <p:nvSpPr>
            <p:cNvPr id="13" name="TextBox 12">
              <a:extLst>
                <a:ext uri="{FF2B5EF4-FFF2-40B4-BE49-F238E27FC236}">
                  <a16:creationId xmlns:a16="http://schemas.microsoft.com/office/drawing/2014/main" id="{4F492DC0-C6A4-FF67-CC84-1A04FB578BEE}"/>
                </a:ext>
              </a:extLst>
            </p:cNvPr>
            <p:cNvSpPr txBox="1"/>
            <p:nvPr/>
          </p:nvSpPr>
          <p:spPr>
            <a:xfrm>
              <a:off x="2606312" y="3216421"/>
              <a:ext cx="395731" cy="584775"/>
            </a:xfrm>
            <a:prstGeom prst="rect">
              <a:avLst/>
            </a:prstGeom>
            <a:noFill/>
          </p:spPr>
          <p:txBody>
            <a:bodyPr wrap="square" rtlCol="0">
              <a:spAutoFit/>
            </a:bodyPr>
            <a:lstStyle/>
            <a:p>
              <a:r>
                <a:rPr lang="en-US" sz="3200" dirty="0"/>
                <a:t>)</a:t>
              </a:r>
            </a:p>
          </p:txBody>
        </p:sp>
      </p:grpSp>
      <p:sp>
        <p:nvSpPr>
          <p:cNvPr id="14" name="Bent-Up Arrow 13">
            <a:extLst>
              <a:ext uri="{FF2B5EF4-FFF2-40B4-BE49-F238E27FC236}">
                <a16:creationId xmlns:a16="http://schemas.microsoft.com/office/drawing/2014/main" id="{2FF5B40C-CE75-FC05-3499-76FCE4647FB9}"/>
              </a:ext>
            </a:extLst>
          </p:cNvPr>
          <p:cNvSpPr/>
          <p:nvPr/>
        </p:nvSpPr>
        <p:spPr>
          <a:xfrm rot="5400000" flipH="1">
            <a:off x="6026073" y="3521080"/>
            <a:ext cx="560479" cy="484986"/>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a:extLst>
              <a:ext uri="{FF2B5EF4-FFF2-40B4-BE49-F238E27FC236}">
                <a16:creationId xmlns:a16="http://schemas.microsoft.com/office/drawing/2014/main" id="{45A1E664-6EF7-C4CE-6A4F-B72445C2AA3C}"/>
              </a:ext>
            </a:extLst>
          </p:cNvPr>
          <p:cNvGrpSpPr/>
          <p:nvPr/>
        </p:nvGrpSpPr>
        <p:grpSpPr>
          <a:xfrm>
            <a:off x="6526157" y="2716200"/>
            <a:ext cx="2671405" cy="1594952"/>
            <a:chOff x="117807" y="2622031"/>
            <a:chExt cx="2671405" cy="1594952"/>
          </a:xfrm>
        </p:grpSpPr>
        <p:graphicFrame>
          <p:nvGraphicFramePr>
            <p:cNvPr id="16" name="Google Shape;147;p18">
              <a:extLst>
                <a:ext uri="{FF2B5EF4-FFF2-40B4-BE49-F238E27FC236}">
                  <a16:creationId xmlns:a16="http://schemas.microsoft.com/office/drawing/2014/main" id="{731C5AAB-BD55-FA98-3F32-C98BFCC07708}"/>
                </a:ext>
              </a:extLst>
            </p:cNvPr>
            <p:cNvGraphicFramePr/>
            <p:nvPr>
              <p:extLst>
                <p:ext uri="{D42A27DB-BD31-4B8C-83A1-F6EECF244321}">
                  <p14:modId xmlns:p14="http://schemas.microsoft.com/office/powerpoint/2010/main" val="2645404600"/>
                </p:ext>
              </p:extLst>
            </p:nvPr>
          </p:nvGraphicFramePr>
          <p:xfrm>
            <a:off x="579733" y="2622031"/>
            <a:ext cx="1919191" cy="1594952"/>
          </p:xfrm>
          <a:graphic>
            <a:graphicData uri="http://schemas.openxmlformats.org/drawingml/2006/table">
              <a:tbl>
                <a:tblPr firstRow="1" bandRow="1">
                  <a:tableStyleId>{69C7853C-536D-4A76-A0AE-DD22124D55A5}</a:tableStyleId>
                </a:tblPr>
                <a:tblGrid>
                  <a:gridCol w="383849">
                    <a:extLst>
                      <a:ext uri="{9D8B030D-6E8A-4147-A177-3AD203B41FA5}">
                        <a16:colId xmlns:a16="http://schemas.microsoft.com/office/drawing/2014/main" val="20000"/>
                      </a:ext>
                    </a:extLst>
                  </a:gridCol>
                  <a:gridCol w="363111">
                    <a:extLst>
                      <a:ext uri="{9D8B030D-6E8A-4147-A177-3AD203B41FA5}">
                        <a16:colId xmlns:a16="http://schemas.microsoft.com/office/drawing/2014/main" val="20001"/>
                      </a:ext>
                    </a:extLst>
                  </a:gridCol>
                  <a:gridCol w="525605">
                    <a:extLst>
                      <a:ext uri="{9D8B030D-6E8A-4147-A177-3AD203B41FA5}">
                        <a16:colId xmlns:a16="http://schemas.microsoft.com/office/drawing/2014/main" val="20002"/>
                      </a:ext>
                    </a:extLst>
                  </a:gridCol>
                  <a:gridCol w="646626">
                    <a:extLst>
                      <a:ext uri="{9D8B030D-6E8A-4147-A177-3AD203B41FA5}">
                        <a16:colId xmlns:a16="http://schemas.microsoft.com/office/drawing/2014/main" val="20003"/>
                      </a:ext>
                    </a:extLst>
                  </a:gridCol>
                </a:tblGrid>
                <a:tr h="199369">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tc>
                  <a:extLst>
                    <a:ext uri="{0D108BD9-81ED-4DB2-BD59-A6C34878D82A}">
                      <a16:rowId xmlns:a16="http://schemas.microsoft.com/office/drawing/2014/main" val="10000"/>
                    </a:ext>
                  </a:extLst>
                </a:tr>
                <a:tr h="199369">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tc>
                  <a:extLst>
                    <a:ext uri="{0D108BD9-81ED-4DB2-BD59-A6C34878D82A}">
                      <a16:rowId xmlns:a16="http://schemas.microsoft.com/office/drawing/2014/main" val="10001"/>
                    </a:ext>
                  </a:extLst>
                </a:tr>
                <a:tr h="199369">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CEE3A7"/>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CEE3A7"/>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CEE3A7"/>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CEE3A7"/>
                      </a:solidFill>
                    </a:tcPr>
                  </a:tc>
                  <a:extLst>
                    <a:ext uri="{0D108BD9-81ED-4DB2-BD59-A6C34878D82A}">
                      <a16:rowId xmlns:a16="http://schemas.microsoft.com/office/drawing/2014/main" val="10002"/>
                    </a:ext>
                  </a:extLst>
                </a:tr>
                <a:tr h="199369">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CEE3A7"/>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CEE3A7"/>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CEE3A7"/>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CEE3A7"/>
                      </a:solidFill>
                    </a:tcPr>
                  </a:tc>
                  <a:extLst>
                    <a:ext uri="{0D108BD9-81ED-4DB2-BD59-A6C34878D82A}">
                      <a16:rowId xmlns:a16="http://schemas.microsoft.com/office/drawing/2014/main" val="10003"/>
                    </a:ext>
                  </a:extLst>
                </a:tr>
                <a:tr h="199369">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CEE3A7"/>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CEE3A7"/>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CEE3A7"/>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CEE3A7"/>
                      </a:solidFill>
                    </a:tcPr>
                  </a:tc>
                  <a:extLst>
                    <a:ext uri="{0D108BD9-81ED-4DB2-BD59-A6C34878D82A}">
                      <a16:rowId xmlns:a16="http://schemas.microsoft.com/office/drawing/2014/main" val="10006"/>
                    </a:ext>
                  </a:extLst>
                </a:tr>
                <a:tr h="199369">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CEE3A7"/>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CEE3A7"/>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CEE3A7"/>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CEE3A7"/>
                      </a:solidFill>
                    </a:tcPr>
                  </a:tc>
                  <a:extLst>
                    <a:ext uri="{0D108BD9-81ED-4DB2-BD59-A6C34878D82A}">
                      <a16:rowId xmlns:a16="http://schemas.microsoft.com/office/drawing/2014/main" val="1391442035"/>
                    </a:ext>
                  </a:extLst>
                </a:tr>
                <a:tr h="199369">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CEE3A7"/>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CEE3A7"/>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CEE3A7"/>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CEE3A7"/>
                      </a:solidFill>
                    </a:tcPr>
                  </a:tc>
                  <a:extLst>
                    <a:ext uri="{0D108BD9-81ED-4DB2-BD59-A6C34878D82A}">
                      <a16:rowId xmlns:a16="http://schemas.microsoft.com/office/drawing/2014/main" val="2987835324"/>
                    </a:ext>
                  </a:extLst>
                </a:tr>
                <a:tr h="199369">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CEE3A7"/>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CEE3A7"/>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CEE3A7"/>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CEE3A7"/>
                      </a:solidFill>
                    </a:tcPr>
                  </a:tc>
                  <a:extLst>
                    <a:ext uri="{0D108BD9-81ED-4DB2-BD59-A6C34878D82A}">
                      <a16:rowId xmlns:a16="http://schemas.microsoft.com/office/drawing/2014/main" val="1327049003"/>
                    </a:ext>
                  </a:extLst>
                </a:tr>
              </a:tbl>
            </a:graphicData>
          </a:graphic>
        </p:graphicFrame>
        <p:sp>
          <p:nvSpPr>
            <p:cNvPr id="17" name="TextBox 16">
              <a:extLst>
                <a:ext uri="{FF2B5EF4-FFF2-40B4-BE49-F238E27FC236}">
                  <a16:creationId xmlns:a16="http://schemas.microsoft.com/office/drawing/2014/main" id="{5A9A2170-7D03-AEC6-A888-6AC968DE4ABF}"/>
                </a:ext>
              </a:extLst>
            </p:cNvPr>
            <p:cNvSpPr txBox="1"/>
            <p:nvPr/>
          </p:nvSpPr>
          <p:spPr>
            <a:xfrm>
              <a:off x="117807" y="3216421"/>
              <a:ext cx="1165363" cy="584775"/>
            </a:xfrm>
            <a:prstGeom prst="rect">
              <a:avLst/>
            </a:prstGeom>
            <a:noFill/>
          </p:spPr>
          <p:txBody>
            <a:bodyPr wrap="square" rtlCol="0">
              <a:spAutoFit/>
            </a:bodyPr>
            <a:lstStyle/>
            <a:p>
              <a:r>
                <a:rPr lang="en-US" sz="3200" dirty="0"/>
                <a:t>ƒ(</a:t>
              </a:r>
            </a:p>
          </p:txBody>
        </p:sp>
        <p:sp>
          <p:nvSpPr>
            <p:cNvPr id="18" name="TextBox 17">
              <a:extLst>
                <a:ext uri="{FF2B5EF4-FFF2-40B4-BE49-F238E27FC236}">
                  <a16:creationId xmlns:a16="http://schemas.microsoft.com/office/drawing/2014/main" id="{CFF44099-0DA6-5051-A987-4387864DAA40}"/>
                </a:ext>
              </a:extLst>
            </p:cNvPr>
            <p:cNvSpPr txBox="1"/>
            <p:nvPr/>
          </p:nvSpPr>
          <p:spPr>
            <a:xfrm>
              <a:off x="2491894" y="3216421"/>
              <a:ext cx="297318" cy="584775"/>
            </a:xfrm>
            <a:prstGeom prst="rect">
              <a:avLst/>
            </a:prstGeom>
            <a:noFill/>
          </p:spPr>
          <p:txBody>
            <a:bodyPr wrap="square" rtlCol="0">
              <a:spAutoFit/>
            </a:bodyPr>
            <a:lstStyle/>
            <a:p>
              <a:r>
                <a:rPr lang="en-US" sz="3200" dirty="0"/>
                <a:t>)</a:t>
              </a:r>
            </a:p>
          </p:txBody>
        </p:sp>
      </p:grpSp>
      <p:sp>
        <p:nvSpPr>
          <p:cNvPr id="19" name="Bent-Up Arrow 18">
            <a:extLst>
              <a:ext uri="{FF2B5EF4-FFF2-40B4-BE49-F238E27FC236}">
                <a16:creationId xmlns:a16="http://schemas.microsoft.com/office/drawing/2014/main" id="{D3C9A564-1908-2ED3-953E-A5AA111691DD}"/>
              </a:ext>
            </a:extLst>
          </p:cNvPr>
          <p:cNvSpPr/>
          <p:nvPr/>
        </p:nvSpPr>
        <p:spPr>
          <a:xfrm rot="10800000" flipH="1">
            <a:off x="9197562" y="3570754"/>
            <a:ext cx="560479" cy="484986"/>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847289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100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100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200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nodeType="withEffect">
                                  <p:stCondLst>
                                    <p:cond delay="200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grpId="0" nodeType="withEffect">
                                  <p:stCondLst>
                                    <p:cond delay="3000"/>
                                  </p:stCondLst>
                                  <p:childTnLst>
                                    <p:set>
                                      <p:cBhvr>
                                        <p:cTn id="14" dur="1" fill="hold">
                                          <p:stCondLst>
                                            <p:cond delay="0"/>
                                          </p:stCondLst>
                                        </p:cTn>
                                        <p:tgtEl>
                                          <p:spTgt spid="19"/>
                                        </p:tgtEl>
                                        <p:attrNameLst>
                                          <p:attrName>style.visibility</p:attrName>
                                        </p:attrNameLst>
                                      </p:cBhvr>
                                      <p:to>
                                        <p:strVal val="visible"/>
                                      </p:to>
                                    </p:set>
                                  </p:childTnLst>
                                </p:cTn>
                              </p:par>
                              <p:par>
                                <p:cTn id="15" presetID="1" presetClass="entr" presetSubtype="0" fill="hold" nodeType="withEffect">
                                  <p:stCondLst>
                                    <p:cond delay="300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4" grpId="0" animBg="1"/>
      <p:bldP spid="19"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692458-C009-A48C-7FDA-FD5B65E6E902}"/>
              </a:ext>
            </a:extLst>
          </p:cNvPr>
          <p:cNvSpPr>
            <a:spLocks noGrp="1"/>
          </p:cNvSpPr>
          <p:nvPr>
            <p:ph type="title"/>
          </p:nvPr>
        </p:nvSpPr>
        <p:spPr/>
        <p:txBody>
          <a:bodyPr/>
          <a:lstStyle/>
          <a:p>
            <a:r>
              <a:rPr lang="en-US" dirty="0"/>
              <a:t>The Select() Function </a:t>
            </a:r>
            <a:r>
              <a:rPr lang="en-US" dirty="0" err="1"/>
              <a:t>ACts</a:t>
            </a:r>
            <a:r>
              <a:rPr lang="en-US" dirty="0"/>
              <a:t> Like the Select Operator for Databases</a:t>
            </a:r>
          </a:p>
        </p:txBody>
      </p:sp>
      <p:graphicFrame>
        <p:nvGraphicFramePr>
          <p:cNvPr id="4" name="Google Shape;147;p18">
            <a:extLst>
              <a:ext uri="{FF2B5EF4-FFF2-40B4-BE49-F238E27FC236}">
                <a16:creationId xmlns:a16="http://schemas.microsoft.com/office/drawing/2014/main" id="{29430BA2-65AC-E994-578F-A058498FBC41}"/>
              </a:ext>
            </a:extLst>
          </p:cNvPr>
          <p:cNvGraphicFramePr/>
          <p:nvPr>
            <p:extLst>
              <p:ext uri="{D42A27DB-BD31-4B8C-83A1-F6EECF244321}">
                <p14:modId xmlns:p14="http://schemas.microsoft.com/office/powerpoint/2010/main" val="3590426769"/>
              </p:ext>
            </p:extLst>
          </p:nvPr>
        </p:nvGraphicFramePr>
        <p:xfrm>
          <a:off x="1920241" y="2893314"/>
          <a:ext cx="3615684" cy="1876805"/>
        </p:xfrm>
        <a:graphic>
          <a:graphicData uri="http://schemas.openxmlformats.org/drawingml/2006/table">
            <a:tbl>
              <a:tblPr firstRow="1" bandRow="1">
                <a:noFill/>
              </a:tblPr>
              <a:tblGrid>
                <a:gridCol w="723154">
                  <a:extLst>
                    <a:ext uri="{9D8B030D-6E8A-4147-A177-3AD203B41FA5}">
                      <a16:colId xmlns:a16="http://schemas.microsoft.com/office/drawing/2014/main" val="20000"/>
                    </a:ext>
                  </a:extLst>
                </a:gridCol>
                <a:gridCol w="684088">
                  <a:extLst>
                    <a:ext uri="{9D8B030D-6E8A-4147-A177-3AD203B41FA5}">
                      <a16:colId xmlns:a16="http://schemas.microsoft.com/office/drawing/2014/main" val="20001"/>
                    </a:ext>
                  </a:extLst>
                </a:gridCol>
                <a:gridCol w="990222">
                  <a:extLst>
                    <a:ext uri="{9D8B030D-6E8A-4147-A177-3AD203B41FA5}">
                      <a16:colId xmlns:a16="http://schemas.microsoft.com/office/drawing/2014/main" val="20002"/>
                    </a:ext>
                  </a:extLst>
                </a:gridCol>
                <a:gridCol w="1218220">
                  <a:extLst>
                    <a:ext uri="{9D8B030D-6E8A-4147-A177-3AD203B41FA5}">
                      <a16:colId xmlns:a16="http://schemas.microsoft.com/office/drawing/2014/main" val="20003"/>
                    </a:ext>
                  </a:extLst>
                </a:gridCol>
              </a:tblGrid>
              <a:tr h="268115">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0365C0"/>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67C85"/>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0365C0"/>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67C85"/>
                    </a:solidFill>
                  </a:tcPr>
                </a:tc>
                <a:extLst>
                  <a:ext uri="{0D108BD9-81ED-4DB2-BD59-A6C34878D82A}">
                    <a16:rowId xmlns:a16="http://schemas.microsoft.com/office/drawing/2014/main" val="10000"/>
                  </a:ext>
                </a:extLst>
              </a:tr>
              <a:tr h="268115">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AD6"/>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AD6"/>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extLst>
                  <a:ext uri="{0D108BD9-81ED-4DB2-BD59-A6C34878D82A}">
                    <a16:rowId xmlns:a16="http://schemas.microsoft.com/office/drawing/2014/main" val="10001"/>
                  </a:ext>
                </a:extLst>
              </a:tr>
              <a:tr h="268115">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AD6"/>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AD6"/>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extLst>
                  <a:ext uri="{0D108BD9-81ED-4DB2-BD59-A6C34878D82A}">
                    <a16:rowId xmlns:a16="http://schemas.microsoft.com/office/drawing/2014/main" val="10002"/>
                  </a:ext>
                </a:extLst>
              </a:tr>
              <a:tr h="268115">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AD6"/>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AD6"/>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extLst>
                  <a:ext uri="{0D108BD9-81ED-4DB2-BD59-A6C34878D82A}">
                    <a16:rowId xmlns:a16="http://schemas.microsoft.com/office/drawing/2014/main" val="10003"/>
                  </a:ext>
                </a:extLst>
              </a:tr>
              <a:tr h="268115">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AD6"/>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AD6"/>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extLst>
                  <a:ext uri="{0D108BD9-81ED-4DB2-BD59-A6C34878D82A}">
                    <a16:rowId xmlns:a16="http://schemas.microsoft.com/office/drawing/2014/main" val="10004"/>
                  </a:ext>
                </a:extLst>
              </a:tr>
              <a:tr h="268115">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AD6"/>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AD6"/>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extLst>
                  <a:ext uri="{0D108BD9-81ED-4DB2-BD59-A6C34878D82A}">
                    <a16:rowId xmlns:a16="http://schemas.microsoft.com/office/drawing/2014/main" val="10005"/>
                  </a:ext>
                </a:extLst>
              </a:tr>
              <a:tr h="268115">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AD6"/>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AD6"/>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extLst>
                  <a:ext uri="{0D108BD9-81ED-4DB2-BD59-A6C34878D82A}">
                    <a16:rowId xmlns:a16="http://schemas.microsoft.com/office/drawing/2014/main" val="10006"/>
                  </a:ext>
                </a:extLst>
              </a:tr>
            </a:tbl>
          </a:graphicData>
        </a:graphic>
      </p:graphicFrame>
      <p:graphicFrame>
        <p:nvGraphicFramePr>
          <p:cNvPr id="5" name="Google Shape;148;p18">
            <a:extLst>
              <a:ext uri="{FF2B5EF4-FFF2-40B4-BE49-F238E27FC236}">
                <a16:creationId xmlns:a16="http://schemas.microsoft.com/office/drawing/2014/main" id="{CDF30740-3E8E-B225-5E94-BE4CCD10D366}"/>
              </a:ext>
            </a:extLst>
          </p:cNvPr>
          <p:cNvGraphicFramePr/>
          <p:nvPr>
            <p:extLst>
              <p:ext uri="{D42A27DB-BD31-4B8C-83A1-F6EECF244321}">
                <p14:modId xmlns:p14="http://schemas.microsoft.com/office/powerpoint/2010/main" val="623344743"/>
              </p:ext>
            </p:extLst>
          </p:nvPr>
        </p:nvGraphicFramePr>
        <p:xfrm>
          <a:off x="7641021" y="2890346"/>
          <a:ext cx="1511814" cy="1879773"/>
        </p:xfrm>
        <a:graphic>
          <a:graphicData uri="http://schemas.openxmlformats.org/drawingml/2006/table">
            <a:tbl>
              <a:tblPr firstRow="1" bandRow="1">
                <a:noFill/>
              </a:tblPr>
              <a:tblGrid>
                <a:gridCol w="743130">
                  <a:extLst>
                    <a:ext uri="{9D8B030D-6E8A-4147-A177-3AD203B41FA5}">
                      <a16:colId xmlns:a16="http://schemas.microsoft.com/office/drawing/2014/main" val="20000"/>
                    </a:ext>
                  </a:extLst>
                </a:gridCol>
                <a:gridCol w="768684">
                  <a:extLst>
                    <a:ext uri="{9D8B030D-6E8A-4147-A177-3AD203B41FA5}">
                      <a16:colId xmlns:a16="http://schemas.microsoft.com/office/drawing/2014/main" val="20001"/>
                    </a:ext>
                  </a:extLst>
                </a:gridCol>
              </a:tblGrid>
              <a:tr h="268539">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0365C0"/>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0365C0"/>
                    </a:solidFill>
                  </a:tcPr>
                </a:tc>
                <a:extLst>
                  <a:ext uri="{0D108BD9-81ED-4DB2-BD59-A6C34878D82A}">
                    <a16:rowId xmlns:a16="http://schemas.microsoft.com/office/drawing/2014/main" val="10000"/>
                  </a:ext>
                </a:extLst>
              </a:tr>
              <a:tr h="268539">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AD6"/>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AD6"/>
                    </a:solidFill>
                  </a:tcPr>
                </a:tc>
                <a:extLst>
                  <a:ext uri="{0D108BD9-81ED-4DB2-BD59-A6C34878D82A}">
                    <a16:rowId xmlns:a16="http://schemas.microsoft.com/office/drawing/2014/main" val="10001"/>
                  </a:ext>
                </a:extLst>
              </a:tr>
              <a:tr h="268539">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AD6"/>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AD6"/>
                    </a:solidFill>
                  </a:tcPr>
                </a:tc>
                <a:extLst>
                  <a:ext uri="{0D108BD9-81ED-4DB2-BD59-A6C34878D82A}">
                    <a16:rowId xmlns:a16="http://schemas.microsoft.com/office/drawing/2014/main" val="10002"/>
                  </a:ext>
                </a:extLst>
              </a:tr>
              <a:tr h="268539">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AD6"/>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AD6"/>
                    </a:solidFill>
                  </a:tcPr>
                </a:tc>
                <a:extLst>
                  <a:ext uri="{0D108BD9-81ED-4DB2-BD59-A6C34878D82A}">
                    <a16:rowId xmlns:a16="http://schemas.microsoft.com/office/drawing/2014/main" val="10003"/>
                  </a:ext>
                </a:extLst>
              </a:tr>
              <a:tr h="268539">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AD6"/>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AD6"/>
                    </a:solidFill>
                  </a:tcPr>
                </a:tc>
                <a:extLst>
                  <a:ext uri="{0D108BD9-81ED-4DB2-BD59-A6C34878D82A}">
                    <a16:rowId xmlns:a16="http://schemas.microsoft.com/office/drawing/2014/main" val="10004"/>
                  </a:ext>
                </a:extLst>
              </a:tr>
              <a:tr h="268539">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AD6"/>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AD6"/>
                    </a:solidFill>
                  </a:tcPr>
                </a:tc>
                <a:extLst>
                  <a:ext uri="{0D108BD9-81ED-4DB2-BD59-A6C34878D82A}">
                    <a16:rowId xmlns:a16="http://schemas.microsoft.com/office/drawing/2014/main" val="10005"/>
                  </a:ext>
                </a:extLst>
              </a:tr>
              <a:tr h="268539">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AD6"/>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AD6"/>
                    </a:solidFill>
                  </a:tcPr>
                </a:tc>
                <a:extLst>
                  <a:ext uri="{0D108BD9-81ED-4DB2-BD59-A6C34878D82A}">
                    <a16:rowId xmlns:a16="http://schemas.microsoft.com/office/drawing/2014/main" val="10006"/>
                  </a:ext>
                </a:extLst>
              </a:tr>
            </a:tbl>
          </a:graphicData>
        </a:graphic>
      </p:graphicFrame>
      <p:sp>
        <p:nvSpPr>
          <p:cNvPr id="6" name="Right Arrow 5">
            <a:extLst>
              <a:ext uri="{FF2B5EF4-FFF2-40B4-BE49-F238E27FC236}">
                <a16:creationId xmlns:a16="http://schemas.microsoft.com/office/drawing/2014/main" id="{4D50156E-EE31-435B-B983-FBFEC1B99282}"/>
              </a:ext>
            </a:extLst>
          </p:cNvPr>
          <p:cNvSpPr/>
          <p:nvPr/>
        </p:nvSpPr>
        <p:spPr>
          <a:xfrm>
            <a:off x="6176993" y="3429000"/>
            <a:ext cx="822960" cy="304800"/>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a:extLst>
              <a:ext uri="{FF2B5EF4-FFF2-40B4-BE49-F238E27FC236}">
                <a16:creationId xmlns:a16="http://schemas.microsoft.com/office/drawing/2014/main" id="{4338817D-40AE-5653-3F06-1F7BE404DE29}"/>
              </a:ext>
            </a:extLst>
          </p:cNvPr>
          <p:cNvGrpSpPr/>
          <p:nvPr/>
        </p:nvGrpSpPr>
        <p:grpSpPr>
          <a:xfrm>
            <a:off x="7155636" y="4907214"/>
            <a:ext cx="2928396" cy="1586106"/>
            <a:chOff x="6009784" y="4089073"/>
            <a:chExt cx="2928396" cy="2552214"/>
          </a:xfrm>
          <a:solidFill>
            <a:schemeClr val="accent1"/>
          </a:solidFill>
        </p:grpSpPr>
        <p:sp>
          <p:nvSpPr>
            <p:cNvPr id="8" name="Rounded Rectangular Callout 2">
              <a:extLst>
                <a:ext uri="{FF2B5EF4-FFF2-40B4-BE49-F238E27FC236}">
                  <a16:creationId xmlns:a16="http://schemas.microsoft.com/office/drawing/2014/main" id="{A303457E-5178-2071-AD47-84D942C13576}"/>
                </a:ext>
              </a:extLst>
            </p:cNvPr>
            <p:cNvSpPr/>
            <p:nvPr/>
          </p:nvSpPr>
          <p:spPr>
            <a:xfrm>
              <a:off x="6009784" y="4089073"/>
              <a:ext cx="2928396" cy="2552214"/>
            </a:xfrm>
            <a:custGeom>
              <a:avLst/>
              <a:gdLst>
                <a:gd name="connsiteX0" fmla="*/ 0 w 2928396"/>
                <a:gd name="connsiteY0" fmla="*/ 285509 h 1713022"/>
                <a:gd name="connsiteX1" fmla="*/ 285509 w 2928396"/>
                <a:gd name="connsiteY1" fmla="*/ 0 h 1713022"/>
                <a:gd name="connsiteX2" fmla="*/ 488066 w 2928396"/>
                <a:gd name="connsiteY2" fmla="*/ 0 h 1713022"/>
                <a:gd name="connsiteX3" fmla="*/ 1050884 w 2928396"/>
                <a:gd name="connsiteY3" fmla="*/ -839192 h 1713022"/>
                <a:gd name="connsiteX4" fmla="*/ 1220165 w 2928396"/>
                <a:gd name="connsiteY4" fmla="*/ 0 h 1713022"/>
                <a:gd name="connsiteX5" fmla="*/ 2642887 w 2928396"/>
                <a:gd name="connsiteY5" fmla="*/ 0 h 1713022"/>
                <a:gd name="connsiteX6" fmla="*/ 2928396 w 2928396"/>
                <a:gd name="connsiteY6" fmla="*/ 285509 h 1713022"/>
                <a:gd name="connsiteX7" fmla="*/ 2928396 w 2928396"/>
                <a:gd name="connsiteY7" fmla="*/ 285504 h 1713022"/>
                <a:gd name="connsiteX8" fmla="*/ 2928396 w 2928396"/>
                <a:gd name="connsiteY8" fmla="*/ 285504 h 1713022"/>
                <a:gd name="connsiteX9" fmla="*/ 2928396 w 2928396"/>
                <a:gd name="connsiteY9" fmla="*/ 713759 h 1713022"/>
                <a:gd name="connsiteX10" fmla="*/ 2928396 w 2928396"/>
                <a:gd name="connsiteY10" fmla="*/ 1427513 h 1713022"/>
                <a:gd name="connsiteX11" fmla="*/ 2642887 w 2928396"/>
                <a:gd name="connsiteY11" fmla="*/ 1713022 h 1713022"/>
                <a:gd name="connsiteX12" fmla="*/ 1220165 w 2928396"/>
                <a:gd name="connsiteY12" fmla="*/ 1713022 h 1713022"/>
                <a:gd name="connsiteX13" fmla="*/ 488066 w 2928396"/>
                <a:gd name="connsiteY13" fmla="*/ 1713022 h 1713022"/>
                <a:gd name="connsiteX14" fmla="*/ 488066 w 2928396"/>
                <a:gd name="connsiteY14" fmla="*/ 1713022 h 1713022"/>
                <a:gd name="connsiteX15" fmla="*/ 285509 w 2928396"/>
                <a:gd name="connsiteY15" fmla="*/ 1713022 h 1713022"/>
                <a:gd name="connsiteX16" fmla="*/ 0 w 2928396"/>
                <a:gd name="connsiteY16" fmla="*/ 1427513 h 1713022"/>
                <a:gd name="connsiteX17" fmla="*/ 0 w 2928396"/>
                <a:gd name="connsiteY17" fmla="*/ 713759 h 1713022"/>
                <a:gd name="connsiteX18" fmla="*/ 0 w 2928396"/>
                <a:gd name="connsiteY18" fmla="*/ 285504 h 1713022"/>
                <a:gd name="connsiteX19" fmla="*/ 0 w 2928396"/>
                <a:gd name="connsiteY19" fmla="*/ 285504 h 1713022"/>
                <a:gd name="connsiteX20" fmla="*/ 0 w 2928396"/>
                <a:gd name="connsiteY20" fmla="*/ 285509 h 1713022"/>
                <a:gd name="connsiteX0" fmla="*/ 0 w 2928396"/>
                <a:gd name="connsiteY0" fmla="*/ 1124701 h 2552214"/>
                <a:gd name="connsiteX1" fmla="*/ 285509 w 2928396"/>
                <a:gd name="connsiteY1" fmla="*/ 839192 h 2552214"/>
                <a:gd name="connsiteX2" fmla="*/ 904754 w 2928396"/>
                <a:gd name="connsiteY2" fmla="*/ 862342 h 2552214"/>
                <a:gd name="connsiteX3" fmla="*/ 1050884 w 2928396"/>
                <a:gd name="connsiteY3" fmla="*/ 0 h 2552214"/>
                <a:gd name="connsiteX4" fmla="*/ 1220165 w 2928396"/>
                <a:gd name="connsiteY4" fmla="*/ 839192 h 2552214"/>
                <a:gd name="connsiteX5" fmla="*/ 2642887 w 2928396"/>
                <a:gd name="connsiteY5" fmla="*/ 839192 h 2552214"/>
                <a:gd name="connsiteX6" fmla="*/ 2928396 w 2928396"/>
                <a:gd name="connsiteY6" fmla="*/ 1124701 h 2552214"/>
                <a:gd name="connsiteX7" fmla="*/ 2928396 w 2928396"/>
                <a:gd name="connsiteY7" fmla="*/ 1124696 h 2552214"/>
                <a:gd name="connsiteX8" fmla="*/ 2928396 w 2928396"/>
                <a:gd name="connsiteY8" fmla="*/ 1124696 h 2552214"/>
                <a:gd name="connsiteX9" fmla="*/ 2928396 w 2928396"/>
                <a:gd name="connsiteY9" fmla="*/ 1552951 h 2552214"/>
                <a:gd name="connsiteX10" fmla="*/ 2928396 w 2928396"/>
                <a:gd name="connsiteY10" fmla="*/ 2266705 h 2552214"/>
                <a:gd name="connsiteX11" fmla="*/ 2642887 w 2928396"/>
                <a:gd name="connsiteY11" fmla="*/ 2552214 h 2552214"/>
                <a:gd name="connsiteX12" fmla="*/ 1220165 w 2928396"/>
                <a:gd name="connsiteY12" fmla="*/ 2552214 h 2552214"/>
                <a:gd name="connsiteX13" fmla="*/ 488066 w 2928396"/>
                <a:gd name="connsiteY13" fmla="*/ 2552214 h 2552214"/>
                <a:gd name="connsiteX14" fmla="*/ 488066 w 2928396"/>
                <a:gd name="connsiteY14" fmla="*/ 2552214 h 2552214"/>
                <a:gd name="connsiteX15" fmla="*/ 285509 w 2928396"/>
                <a:gd name="connsiteY15" fmla="*/ 2552214 h 2552214"/>
                <a:gd name="connsiteX16" fmla="*/ 0 w 2928396"/>
                <a:gd name="connsiteY16" fmla="*/ 2266705 h 2552214"/>
                <a:gd name="connsiteX17" fmla="*/ 0 w 2928396"/>
                <a:gd name="connsiteY17" fmla="*/ 1552951 h 2552214"/>
                <a:gd name="connsiteX18" fmla="*/ 0 w 2928396"/>
                <a:gd name="connsiteY18" fmla="*/ 1124696 h 2552214"/>
                <a:gd name="connsiteX19" fmla="*/ 0 w 2928396"/>
                <a:gd name="connsiteY19" fmla="*/ 1124696 h 2552214"/>
                <a:gd name="connsiteX20" fmla="*/ 0 w 2928396"/>
                <a:gd name="connsiteY20" fmla="*/ 1124701 h 2552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928396" h="2552214">
                  <a:moveTo>
                    <a:pt x="0" y="1124701"/>
                  </a:moveTo>
                  <a:cubicBezTo>
                    <a:pt x="0" y="967019"/>
                    <a:pt x="127827" y="839192"/>
                    <a:pt x="285509" y="839192"/>
                  </a:cubicBezTo>
                  <a:lnTo>
                    <a:pt x="904754" y="862342"/>
                  </a:lnTo>
                  <a:lnTo>
                    <a:pt x="1050884" y="0"/>
                  </a:lnTo>
                  <a:lnTo>
                    <a:pt x="1220165" y="839192"/>
                  </a:lnTo>
                  <a:lnTo>
                    <a:pt x="2642887" y="839192"/>
                  </a:lnTo>
                  <a:cubicBezTo>
                    <a:pt x="2800569" y="839192"/>
                    <a:pt x="2928396" y="967019"/>
                    <a:pt x="2928396" y="1124701"/>
                  </a:cubicBezTo>
                  <a:lnTo>
                    <a:pt x="2928396" y="1124696"/>
                  </a:lnTo>
                  <a:lnTo>
                    <a:pt x="2928396" y="1124696"/>
                  </a:lnTo>
                  <a:lnTo>
                    <a:pt x="2928396" y="1552951"/>
                  </a:lnTo>
                  <a:lnTo>
                    <a:pt x="2928396" y="2266705"/>
                  </a:lnTo>
                  <a:cubicBezTo>
                    <a:pt x="2928396" y="2424387"/>
                    <a:pt x="2800569" y="2552214"/>
                    <a:pt x="2642887" y="2552214"/>
                  </a:cubicBezTo>
                  <a:lnTo>
                    <a:pt x="1220165" y="2552214"/>
                  </a:lnTo>
                  <a:lnTo>
                    <a:pt x="488066" y="2552214"/>
                  </a:lnTo>
                  <a:lnTo>
                    <a:pt x="488066" y="2552214"/>
                  </a:lnTo>
                  <a:lnTo>
                    <a:pt x="285509" y="2552214"/>
                  </a:lnTo>
                  <a:cubicBezTo>
                    <a:pt x="127827" y="2552214"/>
                    <a:pt x="0" y="2424387"/>
                    <a:pt x="0" y="2266705"/>
                  </a:cubicBezTo>
                  <a:lnTo>
                    <a:pt x="0" y="1552951"/>
                  </a:lnTo>
                  <a:lnTo>
                    <a:pt x="0" y="1124696"/>
                  </a:lnTo>
                  <a:lnTo>
                    <a:pt x="0" y="1124696"/>
                  </a:lnTo>
                  <a:lnTo>
                    <a:pt x="0" y="1124701"/>
                  </a:lnTo>
                  <a:close/>
                </a:path>
              </a:pathLst>
            </a:custGeom>
            <a:grp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9" name="Google Shape;324;p34">
              <a:extLst>
                <a:ext uri="{FF2B5EF4-FFF2-40B4-BE49-F238E27FC236}">
                  <a16:creationId xmlns:a16="http://schemas.microsoft.com/office/drawing/2014/main" id="{1981F78E-DBF5-7E82-900A-FC8F518F05EF}"/>
                </a:ext>
              </a:extLst>
            </p:cNvPr>
            <p:cNvSpPr txBox="1"/>
            <p:nvPr/>
          </p:nvSpPr>
          <p:spPr>
            <a:xfrm>
              <a:off x="6064537" y="4939876"/>
              <a:ext cx="2718462" cy="1510232"/>
            </a:xfrm>
            <a:prstGeom prst="rect">
              <a:avLst/>
            </a:prstGeom>
            <a:noFill/>
            <a:ln>
              <a:noFill/>
            </a:ln>
          </p:spPr>
          <p:txBody>
            <a:bodyPr spcFirstLastPara="1" wrap="square" lIns="0" tIns="8504" rIns="0" bIns="0" anchor="t" anchorCtr="0">
              <a:noAutofit/>
            </a:bodyPr>
            <a:lstStyle/>
            <a:p>
              <a:pPr marL="8164">
                <a:lnSpc>
                  <a:spcPct val="116753"/>
                </a:lnSpc>
              </a:pPr>
              <a:r>
                <a:rPr lang="en-US" sz="2400" b="1" dirty="0">
                  <a:solidFill>
                    <a:srgbClr val="FFFFFF"/>
                  </a:solidFill>
                  <a:latin typeface="Trebuchet MS"/>
                  <a:ea typeface="Trebuchet MS"/>
                  <a:cs typeface="Trebuchet MS"/>
                  <a:sym typeface="Trebuchet MS"/>
                </a:rPr>
                <a:t>=</a:t>
              </a:r>
              <a:r>
                <a:rPr lang="en-US" sz="2062" dirty="0">
                  <a:solidFill>
                    <a:srgbClr val="FFFFFF"/>
                  </a:solidFill>
                  <a:latin typeface="Trebuchet MS"/>
                  <a:ea typeface="Trebuchet MS"/>
                  <a:cs typeface="Trebuchet MS"/>
                  <a:sym typeface="Trebuchet MS"/>
                </a:rPr>
                <a:t> Number of rows</a:t>
              </a:r>
            </a:p>
            <a:p>
              <a:pPr marL="8164">
                <a:lnSpc>
                  <a:spcPct val="116753"/>
                </a:lnSpc>
              </a:pPr>
              <a:r>
                <a:rPr lang="en-US" sz="2400" b="1" dirty="0">
                  <a:solidFill>
                    <a:srgbClr val="FFFFFF"/>
                  </a:solidFill>
                  <a:latin typeface="Verdana" panose="020B0604030504040204" pitchFamily="34" charset="0"/>
                  <a:ea typeface="Verdana" panose="020B0604030504040204" pitchFamily="34" charset="0"/>
                  <a:cs typeface="Calibri"/>
                  <a:sym typeface="Trebuchet MS"/>
                </a:rPr>
                <a:t>↓</a:t>
              </a:r>
              <a:r>
                <a:rPr lang="en-US" sz="2062" dirty="0">
                  <a:solidFill>
                    <a:srgbClr val="FFFFFF"/>
                  </a:solidFill>
                  <a:latin typeface="Trebuchet MS"/>
                  <a:ea typeface="Calibri"/>
                  <a:cs typeface="Calibri"/>
                  <a:sym typeface="Trebuchet MS"/>
                </a:rPr>
                <a:t>  Number of Columns</a:t>
              </a:r>
              <a:endParaRPr sz="2062" dirty="0">
                <a:latin typeface="Calibri"/>
                <a:ea typeface="Calibri"/>
                <a:cs typeface="Calibri"/>
                <a:sym typeface="Calibri"/>
              </a:endParaRPr>
            </a:p>
          </p:txBody>
        </p:sp>
      </p:grpSp>
      <p:sp>
        <p:nvSpPr>
          <p:cNvPr id="3" name="TextBox 2">
            <a:extLst>
              <a:ext uri="{FF2B5EF4-FFF2-40B4-BE49-F238E27FC236}">
                <a16:creationId xmlns:a16="http://schemas.microsoft.com/office/drawing/2014/main" id="{4E0DD7E7-3915-7F44-211F-F269DE83D740}"/>
              </a:ext>
            </a:extLst>
          </p:cNvPr>
          <p:cNvSpPr txBox="1"/>
          <p:nvPr/>
        </p:nvSpPr>
        <p:spPr>
          <a:xfrm>
            <a:off x="905568" y="5143568"/>
            <a:ext cx="5645029" cy="584775"/>
          </a:xfrm>
          <a:prstGeom prst="rect">
            <a:avLst/>
          </a:prstGeom>
          <a:noFill/>
        </p:spPr>
        <p:txBody>
          <a:bodyPr wrap="square" rtlCol="0">
            <a:spAutoFit/>
          </a:bodyPr>
          <a:lstStyle/>
          <a:p>
            <a:r>
              <a:rPr lang="en-US" sz="3200" dirty="0"/>
              <a:t>Extract specific columns/variables</a:t>
            </a:r>
          </a:p>
        </p:txBody>
      </p:sp>
    </p:spTree>
    <p:extLst>
      <p:ext uri="{BB962C8B-B14F-4D97-AF65-F5344CB8AC3E}">
        <p14:creationId xmlns:p14="http://schemas.microsoft.com/office/powerpoint/2010/main" val="40022707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EB9DC3-6184-BDB3-693E-CC5B684F7273}"/>
              </a:ext>
            </a:extLst>
          </p:cNvPr>
          <p:cNvSpPr>
            <a:spLocks noGrp="1"/>
          </p:cNvSpPr>
          <p:nvPr>
            <p:ph type="title"/>
          </p:nvPr>
        </p:nvSpPr>
        <p:spPr/>
        <p:txBody>
          <a:bodyPr/>
          <a:lstStyle/>
          <a:p>
            <a:r>
              <a:rPr lang="en-US" dirty="0"/>
              <a:t>Select Captures Specific Variables</a:t>
            </a:r>
          </a:p>
        </p:txBody>
      </p:sp>
      <p:sp>
        <p:nvSpPr>
          <p:cNvPr id="4" name="Google Shape;131;p17">
            <a:extLst>
              <a:ext uri="{FF2B5EF4-FFF2-40B4-BE49-F238E27FC236}">
                <a16:creationId xmlns:a16="http://schemas.microsoft.com/office/drawing/2014/main" id="{2609CEBF-EE75-F629-CABA-C59BD844F120}"/>
              </a:ext>
            </a:extLst>
          </p:cNvPr>
          <p:cNvSpPr/>
          <p:nvPr/>
        </p:nvSpPr>
        <p:spPr>
          <a:xfrm>
            <a:off x="1338672" y="2650551"/>
            <a:ext cx="9988231" cy="809030"/>
          </a:xfrm>
          <a:custGeom>
            <a:avLst/>
            <a:gdLst/>
            <a:ahLst/>
            <a:cxnLst/>
            <a:rect l="l" t="t" r="r" b="b"/>
            <a:pathLst>
              <a:path w="14544040" h="1333500" extrusionOk="0">
                <a:moveTo>
                  <a:pt x="0" y="0"/>
                </a:moveTo>
                <a:lnTo>
                  <a:pt x="14543737" y="0"/>
                </a:lnTo>
                <a:lnTo>
                  <a:pt x="14543737" y="1333348"/>
                </a:lnTo>
                <a:lnTo>
                  <a:pt x="0" y="1333348"/>
                </a:lnTo>
                <a:lnTo>
                  <a:pt x="0" y="0"/>
                </a:lnTo>
                <a:close/>
              </a:path>
            </a:pathLst>
          </a:custGeom>
          <a:solidFill>
            <a:srgbClr val="F0F2F4"/>
          </a:solidFill>
          <a:ln>
            <a:solidFill>
              <a:schemeClr val="tx1">
                <a:lumMod val="85000"/>
                <a:lumOff val="15000"/>
              </a:schemeClr>
            </a:solidFill>
          </a:ln>
        </p:spPr>
        <p:txBody>
          <a:bodyPr spcFirstLastPara="1" wrap="square" lIns="0" tIns="0" rIns="0" bIns="0" anchor="t" anchorCtr="0">
            <a:noAutofit/>
          </a:bodyPr>
          <a:lstStyle/>
          <a:p>
            <a:endParaRPr sz="964"/>
          </a:p>
        </p:txBody>
      </p:sp>
      <p:sp>
        <p:nvSpPr>
          <p:cNvPr id="5" name="Rectangle 4">
            <a:extLst>
              <a:ext uri="{FF2B5EF4-FFF2-40B4-BE49-F238E27FC236}">
                <a16:creationId xmlns:a16="http://schemas.microsoft.com/office/drawing/2014/main" id="{54C46F78-D3C8-F545-2F59-6BA49B9C52CA}"/>
              </a:ext>
            </a:extLst>
          </p:cNvPr>
          <p:cNvSpPr/>
          <p:nvPr/>
        </p:nvSpPr>
        <p:spPr>
          <a:xfrm>
            <a:off x="1194844" y="2728665"/>
            <a:ext cx="10258852" cy="584775"/>
          </a:xfrm>
          <a:prstGeom prst="rect">
            <a:avLst/>
          </a:prstGeom>
        </p:spPr>
        <p:txBody>
          <a:bodyPr wrap="square">
            <a:spAutoFit/>
          </a:bodyPr>
          <a:lstStyle/>
          <a:p>
            <a:pPr marL="146953" lvl="0">
              <a:spcBef>
                <a:spcPts val="2126"/>
              </a:spcBef>
            </a:pPr>
            <a:r>
              <a:rPr lang="en-US" sz="3200" dirty="0">
                <a:latin typeface="Consolas" panose="020B0609020204030204" pitchFamily="49" charset="0"/>
                <a:ea typeface="Courier New"/>
                <a:cs typeface="Consolas" panose="020B0609020204030204" pitchFamily="49" charset="0"/>
                <a:sym typeface="Courier New"/>
              </a:rPr>
              <a:t>select(</a:t>
            </a:r>
            <a:r>
              <a:rPr lang="en-US" sz="3200" dirty="0" err="1">
                <a:solidFill>
                  <a:srgbClr val="0365C0"/>
                </a:solidFill>
                <a:latin typeface="Consolas" panose="020B0609020204030204" pitchFamily="49" charset="0"/>
                <a:ea typeface="Courier New"/>
                <a:cs typeface="Consolas" panose="020B0609020204030204" pitchFamily="49" charset="0"/>
                <a:sym typeface="Courier New"/>
              </a:rPr>
              <a:t>batch_sql</a:t>
            </a:r>
            <a:r>
              <a:rPr lang="en-US" sz="3200" dirty="0">
                <a:solidFill>
                  <a:srgbClr val="0365C0"/>
                </a:solidFill>
                <a:latin typeface="Consolas" panose="020B0609020204030204" pitchFamily="49" charset="0"/>
                <a:ea typeface="Courier New"/>
                <a:cs typeface="Consolas" panose="020B0609020204030204" pitchFamily="49" charset="0"/>
                <a:sym typeface="Courier New"/>
              </a:rPr>
              <a:t>, </a:t>
            </a:r>
            <a:r>
              <a:rPr lang="en-US" sz="3200" dirty="0" err="1">
                <a:solidFill>
                  <a:schemeClr val="accent3"/>
                </a:solidFill>
                <a:latin typeface="Consolas" panose="020B0609020204030204" pitchFamily="49" charset="0"/>
                <a:ea typeface="Courier New"/>
                <a:cs typeface="Consolas" panose="020B0609020204030204" pitchFamily="49" charset="0"/>
                <a:sym typeface="Courier New"/>
              </a:rPr>
              <a:t>batch_name</a:t>
            </a:r>
            <a:r>
              <a:rPr lang="en-US" sz="3200" dirty="0">
                <a:solidFill>
                  <a:schemeClr val="accent3"/>
                </a:solidFill>
                <a:latin typeface="Consolas" panose="020B0609020204030204" pitchFamily="49" charset="0"/>
                <a:ea typeface="Courier New"/>
                <a:cs typeface="Consolas" panose="020B0609020204030204" pitchFamily="49" charset="0"/>
                <a:sym typeface="Courier New"/>
              </a:rPr>
              <a:t>, </a:t>
            </a:r>
            <a:r>
              <a:rPr lang="en-US" sz="3200" dirty="0" err="1">
                <a:solidFill>
                  <a:schemeClr val="accent3"/>
                </a:solidFill>
                <a:latin typeface="Consolas" panose="020B0609020204030204" pitchFamily="49" charset="0"/>
                <a:ea typeface="Courier New"/>
                <a:cs typeface="Consolas" panose="020B0609020204030204" pitchFamily="49" charset="0"/>
                <a:sym typeface="Courier New"/>
              </a:rPr>
              <a:t>reviewer_name</a:t>
            </a:r>
            <a:r>
              <a:rPr lang="en-US" sz="3200" dirty="0">
                <a:latin typeface="Consolas" panose="020B0609020204030204" pitchFamily="49" charset="0"/>
                <a:ea typeface="Courier New"/>
                <a:cs typeface="Consolas" panose="020B0609020204030204" pitchFamily="49" charset="0"/>
                <a:sym typeface="Courier New"/>
              </a:rPr>
              <a:t>)</a:t>
            </a:r>
          </a:p>
        </p:txBody>
      </p:sp>
      <p:sp>
        <p:nvSpPr>
          <p:cNvPr id="6" name="Google Shape;172;p20">
            <a:extLst>
              <a:ext uri="{FF2B5EF4-FFF2-40B4-BE49-F238E27FC236}">
                <a16:creationId xmlns:a16="http://schemas.microsoft.com/office/drawing/2014/main" id="{2CC38DB0-2E50-84D5-EC40-8B4952168D65}"/>
              </a:ext>
            </a:extLst>
          </p:cNvPr>
          <p:cNvSpPr/>
          <p:nvPr/>
        </p:nvSpPr>
        <p:spPr>
          <a:xfrm>
            <a:off x="5840882" y="3232082"/>
            <a:ext cx="3840688" cy="2191761"/>
          </a:xfrm>
          <a:custGeom>
            <a:avLst/>
            <a:gdLst>
              <a:gd name="connsiteX0" fmla="*/ 6812950 w 7169286"/>
              <a:gd name="connsiteY0" fmla="*/ 1066067 h 3683789"/>
              <a:gd name="connsiteX1" fmla="*/ 356337 w 7169286"/>
              <a:gd name="connsiteY1" fmla="*/ 1066067 h 3683789"/>
              <a:gd name="connsiteX2" fmla="*/ 307986 w 7169286"/>
              <a:gd name="connsiteY2" fmla="*/ 1069320 h 3683789"/>
              <a:gd name="connsiteX3" fmla="*/ 261611 w 7169286"/>
              <a:gd name="connsiteY3" fmla="*/ 1078796 h 3683789"/>
              <a:gd name="connsiteX4" fmla="*/ 217637 w 7169286"/>
              <a:gd name="connsiteY4" fmla="*/ 1094070 h 3683789"/>
              <a:gd name="connsiteX5" fmla="*/ 176489 w 7169286"/>
              <a:gd name="connsiteY5" fmla="*/ 1114718 h 3683789"/>
              <a:gd name="connsiteX6" fmla="*/ 138592 w 7169286"/>
              <a:gd name="connsiteY6" fmla="*/ 1140316 h 3683789"/>
              <a:gd name="connsiteX7" fmla="*/ 104371 w 7169286"/>
              <a:gd name="connsiteY7" fmla="*/ 1170438 h 3683789"/>
              <a:gd name="connsiteX8" fmla="*/ 74249 w 7169286"/>
              <a:gd name="connsiteY8" fmla="*/ 1204659 h 3683789"/>
              <a:gd name="connsiteX9" fmla="*/ 48651 w 7169286"/>
              <a:gd name="connsiteY9" fmla="*/ 1242556 h 3683789"/>
              <a:gd name="connsiteX10" fmla="*/ 28003 w 7169286"/>
              <a:gd name="connsiteY10" fmla="*/ 1283704 h 3683789"/>
              <a:gd name="connsiteX11" fmla="*/ 12729 w 7169286"/>
              <a:gd name="connsiteY11" fmla="*/ 1327678 h 3683789"/>
              <a:gd name="connsiteX12" fmla="*/ 3253 w 7169286"/>
              <a:gd name="connsiteY12" fmla="*/ 1374053 h 3683789"/>
              <a:gd name="connsiteX13" fmla="*/ 0 w 7169286"/>
              <a:gd name="connsiteY13" fmla="*/ 1422404 h 3683789"/>
              <a:gd name="connsiteX14" fmla="*/ 0 w 7169286"/>
              <a:gd name="connsiteY14" fmla="*/ 3327451 h 3683789"/>
              <a:gd name="connsiteX15" fmla="*/ 3253 w 7169286"/>
              <a:gd name="connsiteY15" fmla="*/ 3375803 h 3683789"/>
              <a:gd name="connsiteX16" fmla="*/ 12729 w 7169286"/>
              <a:gd name="connsiteY16" fmla="*/ 3422178 h 3683789"/>
              <a:gd name="connsiteX17" fmla="*/ 28003 w 7169286"/>
              <a:gd name="connsiteY17" fmla="*/ 3466151 h 3683789"/>
              <a:gd name="connsiteX18" fmla="*/ 48651 w 7169286"/>
              <a:gd name="connsiteY18" fmla="*/ 3507299 h 3683789"/>
              <a:gd name="connsiteX19" fmla="*/ 74249 w 7169286"/>
              <a:gd name="connsiteY19" fmla="*/ 3545196 h 3683789"/>
              <a:gd name="connsiteX20" fmla="*/ 104371 w 7169286"/>
              <a:gd name="connsiteY20" fmla="*/ 3579417 h 3683789"/>
              <a:gd name="connsiteX21" fmla="*/ 138592 w 7169286"/>
              <a:gd name="connsiteY21" fmla="*/ 3609539 h 3683789"/>
              <a:gd name="connsiteX22" fmla="*/ 176489 w 7169286"/>
              <a:gd name="connsiteY22" fmla="*/ 3635136 h 3683789"/>
              <a:gd name="connsiteX23" fmla="*/ 217637 w 7169286"/>
              <a:gd name="connsiteY23" fmla="*/ 3655784 h 3683789"/>
              <a:gd name="connsiteX24" fmla="*/ 261611 w 7169286"/>
              <a:gd name="connsiteY24" fmla="*/ 3671059 h 3683789"/>
              <a:gd name="connsiteX25" fmla="*/ 307986 w 7169286"/>
              <a:gd name="connsiteY25" fmla="*/ 3680535 h 3683789"/>
              <a:gd name="connsiteX26" fmla="*/ 356337 w 7169286"/>
              <a:gd name="connsiteY26" fmla="*/ 3683788 h 3683789"/>
              <a:gd name="connsiteX27" fmla="*/ 6812950 w 7169286"/>
              <a:gd name="connsiteY27" fmla="*/ 3683788 h 3683789"/>
              <a:gd name="connsiteX28" fmla="*/ 6861301 w 7169286"/>
              <a:gd name="connsiteY28" fmla="*/ 3680535 h 3683789"/>
              <a:gd name="connsiteX29" fmla="*/ 6907675 w 7169286"/>
              <a:gd name="connsiteY29" fmla="*/ 3671059 h 3683789"/>
              <a:gd name="connsiteX30" fmla="*/ 6951648 w 7169286"/>
              <a:gd name="connsiteY30" fmla="*/ 3655784 h 3683789"/>
              <a:gd name="connsiteX31" fmla="*/ 6992795 w 7169286"/>
              <a:gd name="connsiteY31" fmla="*/ 3635136 h 3683789"/>
              <a:gd name="connsiteX32" fmla="*/ 7030692 w 7169286"/>
              <a:gd name="connsiteY32" fmla="*/ 3609539 h 3683789"/>
              <a:gd name="connsiteX33" fmla="*/ 7064914 w 7169286"/>
              <a:gd name="connsiteY33" fmla="*/ 3579417 h 3683789"/>
              <a:gd name="connsiteX34" fmla="*/ 7095036 w 7169286"/>
              <a:gd name="connsiteY34" fmla="*/ 3545196 h 3683789"/>
              <a:gd name="connsiteX35" fmla="*/ 7120633 w 7169286"/>
              <a:gd name="connsiteY35" fmla="*/ 3507299 h 3683789"/>
              <a:gd name="connsiteX36" fmla="*/ 7141281 w 7169286"/>
              <a:gd name="connsiteY36" fmla="*/ 3466151 h 3683789"/>
              <a:gd name="connsiteX37" fmla="*/ 7156556 w 7169286"/>
              <a:gd name="connsiteY37" fmla="*/ 3422178 h 3683789"/>
              <a:gd name="connsiteX38" fmla="*/ 7166032 w 7169286"/>
              <a:gd name="connsiteY38" fmla="*/ 3375803 h 3683789"/>
              <a:gd name="connsiteX39" fmla="*/ 7169285 w 7169286"/>
              <a:gd name="connsiteY39" fmla="*/ 3327451 h 3683789"/>
              <a:gd name="connsiteX40" fmla="*/ 7169285 w 7169286"/>
              <a:gd name="connsiteY40" fmla="*/ 1422404 h 3683789"/>
              <a:gd name="connsiteX41" fmla="*/ 7166032 w 7169286"/>
              <a:gd name="connsiteY41" fmla="*/ 1374053 h 3683789"/>
              <a:gd name="connsiteX42" fmla="*/ 7156556 w 7169286"/>
              <a:gd name="connsiteY42" fmla="*/ 1327678 h 3683789"/>
              <a:gd name="connsiteX43" fmla="*/ 7141281 w 7169286"/>
              <a:gd name="connsiteY43" fmla="*/ 1283704 h 3683789"/>
              <a:gd name="connsiteX44" fmla="*/ 7120633 w 7169286"/>
              <a:gd name="connsiteY44" fmla="*/ 1242556 h 3683789"/>
              <a:gd name="connsiteX45" fmla="*/ 7095036 w 7169286"/>
              <a:gd name="connsiteY45" fmla="*/ 1204659 h 3683789"/>
              <a:gd name="connsiteX46" fmla="*/ 7064914 w 7169286"/>
              <a:gd name="connsiteY46" fmla="*/ 1170438 h 3683789"/>
              <a:gd name="connsiteX47" fmla="*/ 7030692 w 7169286"/>
              <a:gd name="connsiteY47" fmla="*/ 1140316 h 3683789"/>
              <a:gd name="connsiteX48" fmla="*/ 6992795 w 7169286"/>
              <a:gd name="connsiteY48" fmla="*/ 1114718 h 3683789"/>
              <a:gd name="connsiteX49" fmla="*/ 6951648 w 7169286"/>
              <a:gd name="connsiteY49" fmla="*/ 1094070 h 3683789"/>
              <a:gd name="connsiteX50" fmla="*/ 6907675 w 7169286"/>
              <a:gd name="connsiteY50" fmla="*/ 1078796 h 3683789"/>
              <a:gd name="connsiteX51" fmla="*/ 6861301 w 7169286"/>
              <a:gd name="connsiteY51" fmla="*/ 1069320 h 3683789"/>
              <a:gd name="connsiteX52" fmla="*/ 6812950 w 7169286"/>
              <a:gd name="connsiteY52" fmla="*/ 1066067 h 3683789"/>
              <a:gd name="connsiteX0" fmla="*/ 708093 w 7169286"/>
              <a:gd name="connsiteY0" fmla="*/ 0 h 3683789"/>
              <a:gd name="connsiteX1" fmla="*/ 603384 w 7169286"/>
              <a:gd name="connsiteY1" fmla="*/ 1066067 h 3683789"/>
              <a:gd name="connsiteX2" fmla="*/ 2993816 w 7169286"/>
              <a:gd name="connsiteY2" fmla="*/ 1082813 h 3683789"/>
              <a:gd name="connsiteX3" fmla="*/ 708093 w 7169286"/>
              <a:gd name="connsiteY3" fmla="*/ 0 h 3683789"/>
              <a:gd name="connsiteX0" fmla="*/ 6812950 w 7169284"/>
              <a:gd name="connsiteY0" fmla="*/ 1066067 h 3683787"/>
              <a:gd name="connsiteX1" fmla="*/ 356337 w 7169284"/>
              <a:gd name="connsiteY1" fmla="*/ 1066067 h 3683787"/>
              <a:gd name="connsiteX2" fmla="*/ 307986 w 7169284"/>
              <a:gd name="connsiteY2" fmla="*/ 1069320 h 3683787"/>
              <a:gd name="connsiteX3" fmla="*/ 261611 w 7169284"/>
              <a:gd name="connsiteY3" fmla="*/ 1078796 h 3683787"/>
              <a:gd name="connsiteX4" fmla="*/ 217637 w 7169284"/>
              <a:gd name="connsiteY4" fmla="*/ 1094070 h 3683787"/>
              <a:gd name="connsiteX5" fmla="*/ 176489 w 7169284"/>
              <a:gd name="connsiteY5" fmla="*/ 1114718 h 3683787"/>
              <a:gd name="connsiteX6" fmla="*/ 138592 w 7169284"/>
              <a:gd name="connsiteY6" fmla="*/ 1140316 h 3683787"/>
              <a:gd name="connsiteX7" fmla="*/ 104371 w 7169284"/>
              <a:gd name="connsiteY7" fmla="*/ 1170438 h 3683787"/>
              <a:gd name="connsiteX8" fmla="*/ 74249 w 7169284"/>
              <a:gd name="connsiteY8" fmla="*/ 1204659 h 3683787"/>
              <a:gd name="connsiteX9" fmla="*/ 48651 w 7169284"/>
              <a:gd name="connsiteY9" fmla="*/ 1242556 h 3683787"/>
              <a:gd name="connsiteX10" fmla="*/ 28003 w 7169284"/>
              <a:gd name="connsiteY10" fmla="*/ 1283704 h 3683787"/>
              <a:gd name="connsiteX11" fmla="*/ 12729 w 7169284"/>
              <a:gd name="connsiteY11" fmla="*/ 1327678 h 3683787"/>
              <a:gd name="connsiteX12" fmla="*/ 3253 w 7169284"/>
              <a:gd name="connsiteY12" fmla="*/ 1374053 h 3683787"/>
              <a:gd name="connsiteX13" fmla="*/ 0 w 7169284"/>
              <a:gd name="connsiteY13" fmla="*/ 1422404 h 3683787"/>
              <a:gd name="connsiteX14" fmla="*/ 0 w 7169284"/>
              <a:gd name="connsiteY14" fmla="*/ 3327451 h 3683787"/>
              <a:gd name="connsiteX15" fmla="*/ 3253 w 7169284"/>
              <a:gd name="connsiteY15" fmla="*/ 3375803 h 3683787"/>
              <a:gd name="connsiteX16" fmla="*/ 12729 w 7169284"/>
              <a:gd name="connsiteY16" fmla="*/ 3422178 h 3683787"/>
              <a:gd name="connsiteX17" fmla="*/ 28003 w 7169284"/>
              <a:gd name="connsiteY17" fmla="*/ 3466151 h 3683787"/>
              <a:gd name="connsiteX18" fmla="*/ 48651 w 7169284"/>
              <a:gd name="connsiteY18" fmla="*/ 3507299 h 3683787"/>
              <a:gd name="connsiteX19" fmla="*/ 74249 w 7169284"/>
              <a:gd name="connsiteY19" fmla="*/ 3545196 h 3683787"/>
              <a:gd name="connsiteX20" fmla="*/ 104371 w 7169284"/>
              <a:gd name="connsiteY20" fmla="*/ 3579417 h 3683787"/>
              <a:gd name="connsiteX21" fmla="*/ 138592 w 7169284"/>
              <a:gd name="connsiteY21" fmla="*/ 3609539 h 3683787"/>
              <a:gd name="connsiteX22" fmla="*/ 176489 w 7169284"/>
              <a:gd name="connsiteY22" fmla="*/ 3635136 h 3683787"/>
              <a:gd name="connsiteX23" fmla="*/ 217637 w 7169284"/>
              <a:gd name="connsiteY23" fmla="*/ 3655784 h 3683787"/>
              <a:gd name="connsiteX24" fmla="*/ 261611 w 7169284"/>
              <a:gd name="connsiteY24" fmla="*/ 3671059 h 3683787"/>
              <a:gd name="connsiteX25" fmla="*/ 307986 w 7169284"/>
              <a:gd name="connsiteY25" fmla="*/ 3680535 h 3683787"/>
              <a:gd name="connsiteX26" fmla="*/ 356337 w 7169284"/>
              <a:gd name="connsiteY26" fmla="*/ 3683788 h 3683787"/>
              <a:gd name="connsiteX27" fmla="*/ 6812950 w 7169284"/>
              <a:gd name="connsiteY27" fmla="*/ 3683788 h 3683787"/>
              <a:gd name="connsiteX28" fmla="*/ 6861301 w 7169284"/>
              <a:gd name="connsiteY28" fmla="*/ 3680535 h 3683787"/>
              <a:gd name="connsiteX29" fmla="*/ 6907675 w 7169284"/>
              <a:gd name="connsiteY29" fmla="*/ 3671059 h 3683787"/>
              <a:gd name="connsiteX30" fmla="*/ 6951648 w 7169284"/>
              <a:gd name="connsiteY30" fmla="*/ 3655784 h 3683787"/>
              <a:gd name="connsiteX31" fmla="*/ 6992795 w 7169284"/>
              <a:gd name="connsiteY31" fmla="*/ 3635136 h 3683787"/>
              <a:gd name="connsiteX32" fmla="*/ 7030692 w 7169284"/>
              <a:gd name="connsiteY32" fmla="*/ 3609539 h 3683787"/>
              <a:gd name="connsiteX33" fmla="*/ 7064914 w 7169284"/>
              <a:gd name="connsiteY33" fmla="*/ 3579417 h 3683787"/>
              <a:gd name="connsiteX34" fmla="*/ 7095036 w 7169284"/>
              <a:gd name="connsiteY34" fmla="*/ 3545196 h 3683787"/>
              <a:gd name="connsiteX35" fmla="*/ 7120633 w 7169284"/>
              <a:gd name="connsiteY35" fmla="*/ 3507299 h 3683787"/>
              <a:gd name="connsiteX36" fmla="*/ 7141281 w 7169284"/>
              <a:gd name="connsiteY36" fmla="*/ 3466151 h 3683787"/>
              <a:gd name="connsiteX37" fmla="*/ 7156556 w 7169284"/>
              <a:gd name="connsiteY37" fmla="*/ 3422178 h 3683787"/>
              <a:gd name="connsiteX38" fmla="*/ 7166032 w 7169284"/>
              <a:gd name="connsiteY38" fmla="*/ 3375803 h 3683787"/>
              <a:gd name="connsiteX39" fmla="*/ 7169285 w 7169284"/>
              <a:gd name="connsiteY39" fmla="*/ 3327451 h 3683787"/>
              <a:gd name="connsiteX40" fmla="*/ 7169285 w 7169284"/>
              <a:gd name="connsiteY40" fmla="*/ 1422404 h 3683787"/>
              <a:gd name="connsiteX41" fmla="*/ 7166032 w 7169284"/>
              <a:gd name="connsiteY41" fmla="*/ 1374053 h 3683787"/>
              <a:gd name="connsiteX42" fmla="*/ 7156556 w 7169284"/>
              <a:gd name="connsiteY42" fmla="*/ 1327678 h 3683787"/>
              <a:gd name="connsiteX43" fmla="*/ 7141281 w 7169284"/>
              <a:gd name="connsiteY43" fmla="*/ 1283704 h 3683787"/>
              <a:gd name="connsiteX44" fmla="*/ 7120633 w 7169284"/>
              <a:gd name="connsiteY44" fmla="*/ 1242556 h 3683787"/>
              <a:gd name="connsiteX45" fmla="*/ 7095036 w 7169284"/>
              <a:gd name="connsiteY45" fmla="*/ 1204659 h 3683787"/>
              <a:gd name="connsiteX46" fmla="*/ 7064914 w 7169284"/>
              <a:gd name="connsiteY46" fmla="*/ 1170438 h 3683787"/>
              <a:gd name="connsiteX47" fmla="*/ 7030692 w 7169284"/>
              <a:gd name="connsiteY47" fmla="*/ 1140316 h 3683787"/>
              <a:gd name="connsiteX48" fmla="*/ 6992795 w 7169284"/>
              <a:gd name="connsiteY48" fmla="*/ 1114718 h 3683787"/>
              <a:gd name="connsiteX49" fmla="*/ 6951648 w 7169284"/>
              <a:gd name="connsiteY49" fmla="*/ 1094070 h 3683787"/>
              <a:gd name="connsiteX50" fmla="*/ 6907675 w 7169284"/>
              <a:gd name="connsiteY50" fmla="*/ 1078796 h 3683787"/>
              <a:gd name="connsiteX51" fmla="*/ 6861301 w 7169284"/>
              <a:gd name="connsiteY51" fmla="*/ 1069320 h 3683787"/>
              <a:gd name="connsiteX52" fmla="*/ 6812950 w 7169284"/>
              <a:gd name="connsiteY52" fmla="*/ 1066067 h 3683787"/>
              <a:gd name="connsiteX0" fmla="*/ 708093 w 7169284"/>
              <a:gd name="connsiteY0" fmla="*/ 0 h 3683787"/>
              <a:gd name="connsiteX1" fmla="*/ 603384 w 7169284"/>
              <a:gd name="connsiteY1" fmla="*/ 1066067 h 3683787"/>
              <a:gd name="connsiteX2" fmla="*/ 2993816 w 7169284"/>
              <a:gd name="connsiteY2" fmla="*/ 1082813 h 3683787"/>
              <a:gd name="connsiteX3" fmla="*/ 708093 w 7169284"/>
              <a:gd name="connsiteY3" fmla="*/ 0 h 3683787"/>
              <a:gd name="connsiteX0" fmla="*/ 6812950 w 7169286"/>
              <a:gd name="connsiteY0" fmla="*/ 1066067 h 3683789"/>
              <a:gd name="connsiteX1" fmla="*/ 356337 w 7169286"/>
              <a:gd name="connsiteY1" fmla="*/ 1066067 h 3683789"/>
              <a:gd name="connsiteX2" fmla="*/ 307986 w 7169286"/>
              <a:gd name="connsiteY2" fmla="*/ 1069320 h 3683789"/>
              <a:gd name="connsiteX3" fmla="*/ 261611 w 7169286"/>
              <a:gd name="connsiteY3" fmla="*/ 1078796 h 3683789"/>
              <a:gd name="connsiteX4" fmla="*/ 217637 w 7169286"/>
              <a:gd name="connsiteY4" fmla="*/ 1094070 h 3683789"/>
              <a:gd name="connsiteX5" fmla="*/ 176489 w 7169286"/>
              <a:gd name="connsiteY5" fmla="*/ 1114718 h 3683789"/>
              <a:gd name="connsiteX6" fmla="*/ 138592 w 7169286"/>
              <a:gd name="connsiteY6" fmla="*/ 1140316 h 3683789"/>
              <a:gd name="connsiteX7" fmla="*/ 104371 w 7169286"/>
              <a:gd name="connsiteY7" fmla="*/ 1170438 h 3683789"/>
              <a:gd name="connsiteX8" fmla="*/ 74249 w 7169286"/>
              <a:gd name="connsiteY8" fmla="*/ 1204659 h 3683789"/>
              <a:gd name="connsiteX9" fmla="*/ 48651 w 7169286"/>
              <a:gd name="connsiteY9" fmla="*/ 1242556 h 3683789"/>
              <a:gd name="connsiteX10" fmla="*/ 28003 w 7169286"/>
              <a:gd name="connsiteY10" fmla="*/ 1283704 h 3683789"/>
              <a:gd name="connsiteX11" fmla="*/ 12729 w 7169286"/>
              <a:gd name="connsiteY11" fmla="*/ 1327678 h 3683789"/>
              <a:gd name="connsiteX12" fmla="*/ 3253 w 7169286"/>
              <a:gd name="connsiteY12" fmla="*/ 1374053 h 3683789"/>
              <a:gd name="connsiteX13" fmla="*/ 0 w 7169286"/>
              <a:gd name="connsiteY13" fmla="*/ 1422404 h 3683789"/>
              <a:gd name="connsiteX14" fmla="*/ 0 w 7169286"/>
              <a:gd name="connsiteY14" fmla="*/ 3327451 h 3683789"/>
              <a:gd name="connsiteX15" fmla="*/ 3253 w 7169286"/>
              <a:gd name="connsiteY15" fmla="*/ 3375803 h 3683789"/>
              <a:gd name="connsiteX16" fmla="*/ 12729 w 7169286"/>
              <a:gd name="connsiteY16" fmla="*/ 3422178 h 3683789"/>
              <a:gd name="connsiteX17" fmla="*/ 28003 w 7169286"/>
              <a:gd name="connsiteY17" fmla="*/ 3466151 h 3683789"/>
              <a:gd name="connsiteX18" fmla="*/ 48651 w 7169286"/>
              <a:gd name="connsiteY18" fmla="*/ 3507299 h 3683789"/>
              <a:gd name="connsiteX19" fmla="*/ 74249 w 7169286"/>
              <a:gd name="connsiteY19" fmla="*/ 3545196 h 3683789"/>
              <a:gd name="connsiteX20" fmla="*/ 104371 w 7169286"/>
              <a:gd name="connsiteY20" fmla="*/ 3579417 h 3683789"/>
              <a:gd name="connsiteX21" fmla="*/ 138592 w 7169286"/>
              <a:gd name="connsiteY21" fmla="*/ 3609539 h 3683789"/>
              <a:gd name="connsiteX22" fmla="*/ 176489 w 7169286"/>
              <a:gd name="connsiteY22" fmla="*/ 3635136 h 3683789"/>
              <a:gd name="connsiteX23" fmla="*/ 217637 w 7169286"/>
              <a:gd name="connsiteY23" fmla="*/ 3655784 h 3683789"/>
              <a:gd name="connsiteX24" fmla="*/ 261611 w 7169286"/>
              <a:gd name="connsiteY24" fmla="*/ 3671059 h 3683789"/>
              <a:gd name="connsiteX25" fmla="*/ 307986 w 7169286"/>
              <a:gd name="connsiteY25" fmla="*/ 3680535 h 3683789"/>
              <a:gd name="connsiteX26" fmla="*/ 356337 w 7169286"/>
              <a:gd name="connsiteY26" fmla="*/ 3683788 h 3683789"/>
              <a:gd name="connsiteX27" fmla="*/ 6812950 w 7169286"/>
              <a:gd name="connsiteY27" fmla="*/ 3683788 h 3683789"/>
              <a:gd name="connsiteX28" fmla="*/ 6861301 w 7169286"/>
              <a:gd name="connsiteY28" fmla="*/ 3680535 h 3683789"/>
              <a:gd name="connsiteX29" fmla="*/ 6907675 w 7169286"/>
              <a:gd name="connsiteY29" fmla="*/ 3671059 h 3683789"/>
              <a:gd name="connsiteX30" fmla="*/ 6951648 w 7169286"/>
              <a:gd name="connsiteY30" fmla="*/ 3655784 h 3683789"/>
              <a:gd name="connsiteX31" fmla="*/ 6992795 w 7169286"/>
              <a:gd name="connsiteY31" fmla="*/ 3635136 h 3683789"/>
              <a:gd name="connsiteX32" fmla="*/ 7030692 w 7169286"/>
              <a:gd name="connsiteY32" fmla="*/ 3609539 h 3683789"/>
              <a:gd name="connsiteX33" fmla="*/ 7064914 w 7169286"/>
              <a:gd name="connsiteY33" fmla="*/ 3579417 h 3683789"/>
              <a:gd name="connsiteX34" fmla="*/ 7095036 w 7169286"/>
              <a:gd name="connsiteY34" fmla="*/ 3545196 h 3683789"/>
              <a:gd name="connsiteX35" fmla="*/ 7120633 w 7169286"/>
              <a:gd name="connsiteY35" fmla="*/ 3507299 h 3683789"/>
              <a:gd name="connsiteX36" fmla="*/ 7141281 w 7169286"/>
              <a:gd name="connsiteY36" fmla="*/ 3466151 h 3683789"/>
              <a:gd name="connsiteX37" fmla="*/ 7156556 w 7169286"/>
              <a:gd name="connsiteY37" fmla="*/ 3422178 h 3683789"/>
              <a:gd name="connsiteX38" fmla="*/ 7166032 w 7169286"/>
              <a:gd name="connsiteY38" fmla="*/ 3375803 h 3683789"/>
              <a:gd name="connsiteX39" fmla="*/ 7169285 w 7169286"/>
              <a:gd name="connsiteY39" fmla="*/ 3327451 h 3683789"/>
              <a:gd name="connsiteX40" fmla="*/ 7169285 w 7169286"/>
              <a:gd name="connsiteY40" fmla="*/ 1422404 h 3683789"/>
              <a:gd name="connsiteX41" fmla="*/ 7166032 w 7169286"/>
              <a:gd name="connsiteY41" fmla="*/ 1374053 h 3683789"/>
              <a:gd name="connsiteX42" fmla="*/ 7156556 w 7169286"/>
              <a:gd name="connsiteY42" fmla="*/ 1327678 h 3683789"/>
              <a:gd name="connsiteX43" fmla="*/ 7141281 w 7169286"/>
              <a:gd name="connsiteY43" fmla="*/ 1283704 h 3683789"/>
              <a:gd name="connsiteX44" fmla="*/ 7120633 w 7169286"/>
              <a:gd name="connsiteY44" fmla="*/ 1242556 h 3683789"/>
              <a:gd name="connsiteX45" fmla="*/ 7095036 w 7169286"/>
              <a:gd name="connsiteY45" fmla="*/ 1204659 h 3683789"/>
              <a:gd name="connsiteX46" fmla="*/ 7064914 w 7169286"/>
              <a:gd name="connsiteY46" fmla="*/ 1170438 h 3683789"/>
              <a:gd name="connsiteX47" fmla="*/ 7030692 w 7169286"/>
              <a:gd name="connsiteY47" fmla="*/ 1140316 h 3683789"/>
              <a:gd name="connsiteX48" fmla="*/ 6992795 w 7169286"/>
              <a:gd name="connsiteY48" fmla="*/ 1114718 h 3683789"/>
              <a:gd name="connsiteX49" fmla="*/ 6951648 w 7169286"/>
              <a:gd name="connsiteY49" fmla="*/ 1094070 h 3683789"/>
              <a:gd name="connsiteX50" fmla="*/ 6907675 w 7169286"/>
              <a:gd name="connsiteY50" fmla="*/ 1078796 h 3683789"/>
              <a:gd name="connsiteX51" fmla="*/ 6861301 w 7169286"/>
              <a:gd name="connsiteY51" fmla="*/ 1069320 h 3683789"/>
              <a:gd name="connsiteX52" fmla="*/ 6812950 w 7169286"/>
              <a:gd name="connsiteY52" fmla="*/ 1066067 h 3683789"/>
              <a:gd name="connsiteX0" fmla="*/ 708093 w 7169286"/>
              <a:gd name="connsiteY0" fmla="*/ 0 h 3683789"/>
              <a:gd name="connsiteX1" fmla="*/ 1836130 w 7169286"/>
              <a:gd name="connsiteY1" fmla="*/ 1066067 h 3683789"/>
              <a:gd name="connsiteX2" fmla="*/ 2993816 w 7169286"/>
              <a:gd name="connsiteY2" fmla="*/ 1082813 h 3683789"/>
              <a:gd name="connsiteX3" fmla="*/ 708093 w 7169286"/>
              <a:gd name="connsiteY3" fmla="*/ 0 h 3683789"/>
              <a:gd name="connsiteX0" fmla="*/ 6812950 w 7169284"/>
              <a:gd name="connsiteY0" fmla="*/ 1099560 h 3717280"/>
              <a:gd name="connsiteX1" fmla="*/ 356337 w 7169284"/>
              <a:gd name="connsiteY1" fmla="*/ 1099560 h 3717280"/>
              <a:gd name="connsiteX2" fmla="*/ 307986 w 7169284"/>
              <a:gd name="connsiteY2" fmla="*/ 1102813 h 3717280"/>
              <a:gd name="connsiteX3" fmla="*/ 261611 w 7169284"/>
              <a:gd name="connsiteY3" fmla="*/ 1112289 h 3717280"/>
              <a:gd name="connsiteX4" fmla="*/ 217637 w 7169284"/>
              <a:gd name="connsiteY4" fmla="*/ 1127563 h 3717280"/>
              <a:gd name="connsiteX5" fmla="*/ 176489 w 7169284"/>
              <a:gd name="connsiteY5" fmla="*/ 1148211 h 3717280"/>
              <a:gd name="connsiteX6" fmla="*/ 138592 w 7169284"/>
              <a:gd name="connsiteY6" fmla="*/ 1173809 h 3717280"/>
              <a:gd name="connsiteX7" fmla="*/ 104371 w 7169284"/>
              <a:gd name="connsiteY7" fmla="*/ 1203931 h 3717280"/>
              <a:gd name="connsiteX8" fmla="*/ 74249 w 7169284"/>
              <a:gd name="connsiteY8" fmla="*/ 1238152 h 3717280"/>
              <a:gd name="connsiteX9" fmla="*/ 48651 w 7169284"/>
              <a:gd name="connsiteY9" fmla="*/ 1276049 h 3717280"/>
              <a:gd name="connsiteX10" fmla="*/ 28003 w 7169284"/>
              <a:gd name="connsiteY10" fmla="*/ 1317197 h 3717280"/>
              <a:gd name="connsiteX11" fmla="*/ 12729 w 7169284"/>
              <a:gd name="connsiteY11" fmla="*/ 1361171 h 3717280"/>
              <a:gd name="connsiteX12" fmla="*/ 3253 w 7169284"/>
              <a:gd name="connsiteY12" fmla="*/ 1407546 h 3717280"/>
              <a:gd name="connsiteX13" fmla="*/ 0 w 7169284"/>
              <a:gd name="connsiteY13" fmla="*/ 1455897 h 3717280"/>
              <a:gd name="connsiteX14" fmla="*/ 0 w 7169284"/>
              <a:gd name="connsiteY14" fmla="*/ 3360944 h 3717280"/>
              <a:gd name="connsiteX15" fmla="*/ 3253 w 7169284"/>
              <a:gd name="connsiteY15" fmla="*/ 3409296 h 3717280"/>
              <a:gd name="connsiteX16" fmla="*/ 12729 w 7169284"/>
              <a:gd name="connsiteY16" fmla="*/ 3455671 h 3717280"/>
              <a:gd name="connsiteX17" fmla="*/ 28003 w 7169284"/>
              <a:gd name="connsiteY17" fmla="*/ 3499644 h 3717280"/>
              <a:gd name="connsiteX18" fmla="*/ 48651 w 7169284"/>
              <a:gd name="connsiteY18" fmla="*/ 3540792 h 3717280"/>
              <a:gd name="connsiteX19" fmla="*/ 74249 w 7169284"/>
              <a:gd name="connsiteY19" fmla="*/ 3578689 h 3717280"/>
              <a:gd name="connsiteX20" fmla="*/ 104371 w 7169284"/>
              <a:gd name="connsiteY20" fmla="*/ 3612910 h 3717280"/>
              <a:gd name="connsiteX21" fmla="*/ 138592 w 7169284"/>
              <a:gd name="connsiteY21" fmla="*/ 3643032 h 3717280"/>
              <a:gd name="connsiteX22" fmla="*/ 176489 w 7169284"/>
              <a:gd name="connsiteY22" fmla="*/ 3668629 h 3717280"/>
              <a:gd name="connsiteX23" fmla="*/ 217637 w 7169284"/>
              <a:gd name="connsiteY23" fmla="*/ 3689277 h 3717280"/>
              <a:gd name="connsiteX24" fmla="*/ 261611 w 7169284"/>
              <a:gd name="connsiteY24" fmla="*/ 3704552 h 3717280"/>
              <a:gd name="connsiteX25" fmla="*/ 307986 w 7169284"/>
              <a:gd name="connsiteY25" fmla="*/ 3714028 h 3717280"/>
              <a:gd name="connsiteX26" fmla="*/ 356337 w 7169284"/>
              <a:gd name="connsiteY26" fmla="*/ 3717281 h 3717280"/>
              <a:gd name="connsiteX27" fmla="*/ 6812950 w 7169284"/>
              <a:gd name="connsiteY27" fmla="*/ 3717281 h 3717280"/>
              <a:gd name="connsiteX28" fmla="*/ 6861301 w 7169284"/>
              <a:gd name="connsiteY28" fmla="*/ 3714028 h 3717280"/>
              <a:gd name="connsiteX29" fmla="*/ 6907675 w 7169284"/>
              <a:gd name="connsiteY29" fmla="*/ 3704552 h 3717280"/>
              <a:gd name="connsiteX30" fmla="*/ 6951648 w 7169284"/>
              <a:gd name="connsiteY30" fmla="*/ 3689277 h 3717280"/>
              <a:gd name="connsiteX31" fmla="*/ 6992795 w 7169284"/>
              <a:gd name="connsiteY31" fmla="*/ 3668629 h 3717280"/>
              <a:gd name="connsiteX32" fmla="*/ 7030692 w 7169284"/>
              <a:gd name="connsiteY32" fmla="*/ 3643032 h 3717280"/>
              <a:gd name="connsiteX33" fmla="*/ 7064914 w 7169284"/>
              <a:gd name="connsiteY33" fmla="*/ 3612910 h 3717280"/>
              <a:gd name="connsiteX34" fmla="*/ 7095036 w 7169284"/>
              <a:gd name="connsiteY34" fmla="*/ 3578689 h 3717280"/>
              <a:gd name="connsiteX35" fmla="*/ 7120633 w 7169284"/>
              <a:gd name="connsiteY35" fmla="*/ 3540792 h 3717280"/>
              <a:gd name="connsiteX36" fmla="*/ 7141281 w 7169284"/>
              <a:gd name="connsiteY36" fmla="*/ 3499644 h 3717280"/>
              <a:gd name="connsiteX37" fmla="*/ 7156556 w 7169284"/>
              <a:gd name="connsiteY37" fmla="*/ 3455671 h 3717280"/>
              <a:gd name="connsiteX38" fmla="*/ 7166032 w 7169284"/>
              <a:gd name="connsiteY38" fmla="*/ 3409296 h 3717280"/>
              <a:gd name="connsiteX39" fmla="*/ 7169285 w 7169284"/>
              <a:gd name="connsiteY39" fmla="*/ 3360944 h 3717280"/>
              <a:gd name="connsiteX40" fmla="*/ 7169285 w 7169284"/>
              <a:gd name="connsiteY40" fmla="*/ 1455897 h 3717280"/>
              <a:gd name="connsiteX41" fmla="*/ 7166032 w 7169284"/>
              <a:gd name="connsiteY41" fmla="*/ 1407546 h 3717280"/>
              <a:gd name="connsiteX42" fmla="*/ 7156556 w 7169284"/>
              <a:gd name="connsiteY42" fmla="*/ 1361171 h 3717280"/>
              <a:gd name="connsiteX43" fmla="*/ 7141281 w 7169284"/>
              <a:gd name="connsiteY43" fmla="*/ 1317197 h 3717280"/>
              <a:gd name="connsiteX44" fmla="*/ 7120633 w 7169284"/>
              <a:gd name="connsiteY44" fmla="*/ 1276049 h 3717280"/>
              <a:gd name="connsiteX45" fmla="*/ 7095036 w 7169284"/>
              <a:gd name="connsiteY45" fmla="*/ 1238152 h 3717280"/>
              <a:gd name="connsiteX46" fmla="*/ 7064914 w 7169284"/>
              <a:gd name="connsiteY46" fmla="*/ 1203931 h 3717280"/>
              <a:gd name="connsiteX47" fmla="*/ 7030692 w 7169284"/>
              <a:gd name="connsiteY47" fmla="*/ 1173809 h 3717280"/>
              <a:gd name="connsiteX48" fmla="*/ 6992795 w 7169284"/>
              <a:gd name="connsiteY48" fmla="*/ 1148211 h 3717280"/>
              <a:gd name="connsiteX49" fmla="*/ 6951648 w 7169284"/>
              <a:gd name="connsiteY49" fmla="*/ 1127563 h 3717280"/>
              <a:gd name="connsiteX50" fmla="*/ 6907675 w 7169284"/>
              <a:gd name="connsiteY50" fmla="*/ 1112289 h 3717280"/>
              <a:gd name="connsiteX51" fmla="*/ 6861301 w 7169284"/>
              <a:gd name="connsiteY51" fmla="*/ 1102813 h 3717280"/>
              <a:gd name="connsiteX52" fmla="*/ 6812950 w 7169284"/>
              <a:gd name="connsiteY52" fmla="*/ 1099560 h 3717280"/>
              <a:gd name="connsiteX0" fmla="*/ 2377043 w 7169284"/>
              <a:gd name="connsiteY0" fmla="*/ 0 h 3717280"/>
              <a:gd name="connsiteX1" fmla="*/ 1836130 w 7169284"/>
              <a:gd name="connsiteY1" fmla="*/ 1099560 h 3717280"/>
              <a:gd name="connsiteX2" fmla="*/ 2993816 w 7169284"/>
              <a:gd name="connsiteY2" fmla="*/ 1116306 h 3717280"/>
              <a:gd name="connsiteX3" fmla="*/ 2377043 w 7169284"/>
              <a:gd name="connsiteY3" fmla="*/ 0 h 3717280"/>
              <a:gd name="connsiteX0" fmla="*/ 6812950 w 7169286"/>
              <a:gd name="connsiteY0" fmla="*/ 1099560 h 3717282"/>
              <a:gd name="connsiteX1" fmla="*/ 356337 w 7169286"/>
              <a:gd name="connsiteY1" fmla="*/ 1099560 h 3717282"/>
              <a:gd name="connsiteX2" fmla="*/ 307986 w 7169286"/>
              <a:gd name="connsiteY2" fmla="*/ 1102813 h 3717282"/>
              <a:gd name="connsiteX3" fmla="*/ 261611 w 7169286"/>
              <a:gd name="connsiteY3" fmla="*/ 1112289 h 3717282"/>
              <a:gd name="connsiteX4" fmla="*/ 217637 w 7169286"/>
              <a:gd name="connsiteY4" fmla="*/ 1127563 h 3717282"/>
              <a:gd name="connsiteX5" fmla="*/ 176489 w 7169286"/>
              <a:gd name="connsiteY5" fmla="*/ 1148211 h 3717282"/>
              <a:gd name="connsiteX6" fmla="*/ 138592 w 7169286"/>
              <a:gd name="connsiteY6" fmla="*/ 1173809 h 3717282"/>
              <a:gd name="connsiteX7" fmla="*/ 104371 w 7169286"/>
              <a:gd name="connsiteY7" fmla="*/ 1203931 h 3717282"/>
              <a:gd name="connsiteX8" fmla="*/ 74249 w 7169286"/>
              <a:gd name="connsiteY8" fmla="*/ 1238152 h 3717282"/>
              <a:gd name="connsiteX9" fmla="*/ 48651 w 7169286"/>
              <a:gd name="connsiteY9" fmla="*/ 1276049 h 3717282"/>
              <a:gd name="connsiteX10" fmla="*/ 28003 w 7169286"/>
              <a:gd name="connsiteY10" fmla="*/ 1317197 h 3717282"/>
              <a:gd name="connsiteX11" fmla="*/ 12729 w 7169286"/>
              <a:gd name="connsiteY11" fmla="*/ 1361171 h 3717282"/>
              <a:gd name="connsiteX12" fmla="*/ 3253 w 7169286"/>
              <a:gd name="connsiteY12" fmla="*/ 1407546 h 3717282"/>
              <a:gd name="connsiteX13" fmla="*/ 0 w 7169286"/>
              <a:gd name="connsiteY13" fmla="*/ 1455897 h 3717282"/>
              <a:gd name="connsiteX14" fmla="*/ 0 w 7169286"/>
              <a:gd name="connsiteY14" fmla="*/ 3360944 h 3717282"/>
              <a:gd name="connsiteX15" fmla="*/ 3253 w 7169286"/>
              <a:gd name="connsiteY15" fmla="*/ 3409296 h 3717282"/>
              <a:gd name="connsiteX16" fmla="*/ 12729 w 7169286"/>
              <a:gd name="connsiteY16" fmla="*/ 3455671 h 3717282"/>
              <a:gd name="connsiteX17" fmla="*/ 28003 w 7169286"/>
              <a:gd name="connsiteY17" fmla="*/ 3499644 h 3717282"/>
              <a:gd name="connsiteX18" fmla="*/ 48651 w 7169286"/>
              <a:gd name="connsiteY18" fmla="*/ 3540792 h 3717282"/>
              <a:gd name="connsiteX19" fmla="*/ 74249 w 7169286"/>
              <a:gd name="connsiteY19" fmla="*/ 3578689 h 3717282"/>
              <a:gd name="connsiteX20" fmla="*/ 104371 w 7169286"/>
              <a:gd name="connsiteY20" fmla="*/ 3612910 h 3717282"/>
              <a:gd name="connsiteX21" fmla="*/ 138592 w 7169286"/>
              <a:gd name="connsiteY21" fmla="*/ 3643032 h 3717282"/>
              <a:gd name="connsiteX22" fmla="*/ 176489 w 7169286"/>
              <a:gd name="connsiteY22" fmla="*/ 3668629 h 3717282"/>
              <a:gd name="connsiteX23" fmla="*/ 217637 w 7169286"/>
              <a:gd name="connsiteY23" fmla="*/ 3689277 h 3717282"/>
              <a:gd name="connsiteX24" fmla="*/ 261611 w 7169286"/>
              <a:gd name="connsiteY24" fmla="*/ 3704552 h 3717282"/>
              <a:gd name="connsiteX25" fmla="*/ 307986 w 7169286"/>
              <a:gd name="connsiteY25" fmla="*/ 3714028 h 3717282"/>
              <a:gd name="connsiteX26" fmla="*/ 356337 w 7169286"/>
              <a:gd name="connsiteY26" fmla="*/ 3717281 h 3717282"/>
              <a:gd name="connsiteX27" fmla="*/ 6812950 w 7169286"/>
              <a:gd name="connsiteY27" fmla="*/ 3717281 h 3717282"/>
              <a:gd name="connsiteX28" fmla="*/ 6861301 w 7169286"/>
              <a:gd name="connsiteY28" fmla="*/ 3714028 h 3717282"/>
              <a:gd name="connsiteX29" fmla="*/ 6907675 w 7169286"/>
              <a:gd name="connsiteY29" fmla="*/ 3704552 h 3717282"/>
              <a:gd name="connsiteX30" fmla="*/ 6951648 w 7169286"/>
              <a:gd name="connsiteY30" fmla="*/ 3689277 h 3717282"/>
              <a:gd name="connsiteX31" fmla="*/ 6992795 w 7169286"/>
              <a:gd name="connsiteY31" fmla="*/ 3668629 h 3717282"/>
              <a:gd name="connsiteX32" fmla="*/ 7030692 w 7169286"/>
              <a:gd name="connsiteY32" fmla="*/ 3643032 h 3717282"/>
              <a:gd name="connsiteX33" fmla="*/ 7064914 w 7169286"/>
              <a:gd name="connsiteY33" fmla="*/ 3612910 h 3717282"/>
              <a:gd name="connsiteX34" fmla="*/ 7095036 w 7169286"/>
              <a:gd name="connsiteY34" fmla="*/ 3578689 h 3717282"/>
              <a:gd name="connsiteX35" fmla="*/ 7120633 w 7169286"/>
              <a:gd name="connsiteY35" fmla="*/ 3540792 h 3717282"/>
              <a:gd name="connsiteX36" fmla="*/ 7141281 w 7169286"/>
              <a:gd name="connsiteY36" fmla="*/ 3499644 h 3717282"/>
              <a:gd name="connsiteX37" fmla="*/ 7156556 w 7169286"/>
              <a:gd name="connsiteY37" fmla="*/ 3455671 h 3717282"/>
              <a:gd name="connsiteX38" fmla="*/ 7166032 w 7169286"/>
              <a:gd name="connsiteY38" fmla="*/ 3409296 h 3717282"/>
              <a:gd name="connsiteX39" fmla="*/ 7169285 w 7169286"/>
              <a:gd name="connsiteY39" fmla="*/ 3360944 h 3717282"/>
              <a:gd name="connsiteX40" fmla="*/ 7169285 w 7169286"/>
              <a:gd name="connsiteY40" fmla="*/ 1455897 h 3717282"/>
              <a:gd name="connsiteX41" fmla="*/ 7166032 w 7169286"/>
              <a:gd name="connsiteY41" fmla="*/ 1407546 h 3717282"/>
              <a:gd name="connsiteX42" fmla="*/ 7156556 w 7169286"/>
              <a:gd name="connsiteY42" fmla="*/ 1361171 h 3717282"/>
              <a:gd name="connsiteX43" fmla="*/ 7141281 w 7169286"/>
              <a:gd name="connsiteY43" fmla="*/ 1317197 h 3717282"/>
              <a:gd name="connsiteX44" fmla="*/ 7120633 w 7169286"/>
              <a:gd name="connsiteY44" fmla="*/ 1276049 h 3717282"/>
              <a:gd name="connsiteX45" fmla="*/ 7095036 w 7169286"/>
              <a:gd name="connsiteY45" fmla="*/ 1238152 h 3717282"/>
              <a:gd name="connsiteX46" fmla="*/ 7064914 w 7169286"/>
              <a:gd name="connsiteY46" fmla="*/ 1203931 h 3717282"/>
              <a:gd name="connsiteX47" fmla="*/ 7030692 w 7169286"/>
              <a:gd name="connsiteY47" fmla="*/ 1173809 h 3717282"/>
              <a:gd name="connsiteX48" fmla="*/ 6992795 w 7169286"/>
              <a:gd name="connsiteY48" fmla="*/ 1148211 h 3717282"/>
              <a:gd name="connsiteX49" fmla="*/ 6951648 w 7169286"/>
              <a:gd name="connsiteY49" fmla="*/ 1127563 h 3717282"/>
              <a:gd name="connsiteX50" fmla="*/ 6907675 w 7169286"/>
              <a:gd name="connsiteY50" fmla="*/ 1112289 h 3717282"/>
              <a:gd name="connsiteX51" fmla="*/ 6861301 w 7169286"/>
              <a:gd name="connsiteY51" fmla="*/ 1102813 h 3717282"/>
              <a:gd name="connsiteX52" fmla="*/ 6812950 w 7169286"/>
              <a:gd name="connsiteY52" fmla="*/ 1099560 h 3717282"/>
              <a:gd name="connsiteX0" fmla="*/ 2377043 w 7169286"/>
              <a:gd name="connsiteY0" fmla="*/ 0 h 3717282"/>
              <a:gd name="connsiteX1" fmla="*/ 2348194 w 7169286"/>
              <a:gd name="connsiteY1" fmla="*/ 1116306 h 3717282"/>
              <a:gd name="connsiteX2" fmla="*/ 2993816 w 7169286"/>
              <a:gd name="connsiteY2" fmla="*/ 1116306 h 3717282"/>
              <a:gd name="connsiteX3" fmla="*/ 2377043 w 7169286"/>
              <a:gd name="connsiteY3" fmla="*/ 0 h 3717282"/>
              <a:gd name="connsiteX0" fmla="*/ 6812950 w 7169284"/>
              <a:gd name="connsiteY0" fmla="*/ 1082814 h 3700534"/>
              <a:gd name="connsiteX1" fmla="*/ 356337 w 7169284"/>
              <a:gd name="connsiteY1" fmla="*/ 1082814 h 3700534"/>
              <a:gd name="connsiteX2" fmla="*/ 307986 w 7169284"/>
              <a:gd name="connsiteY2" fmla="*/ 1086067 h 3700534"/>
              <a:gd name="connsiteX3" fmla="*/ 261611 w 7169284"/>
              <a:gd name="connsiteY3" fmla="*/ 1095543 h 3700534"/>
              <a:gd name="connsiteX4" fmla="*/ 217637 w 7169284"/>
              <a:gd name="connsiteY4" fmla="*/ 1110817 h 3700534"/>
              <a:gd name="connsiteX5" fmla="*/ 176489 w 7169284"/>
              <a:gd name="connsiteY5" fmla="*/ 1131465 h 3700534"/>
              <a:gd name="connsiteX6" fmla="*/ 138592 w 7169284"/>
              <a:gd name="connsiteY6" fmla="*/ 1157063 h 3700534"/>
              <a:gd name="connsiteX7" fmla="*/ 104371 w 7169284"/>
              <a:gd name="connsiteY7" fmla="*/ 1187185 h 3700534"/>
              <a:gd name="connsiteX8" fmla="*/ 74249 w 7169284"/>
              <a:gd name="connsiteY8" fmla="*/ 1221406 h 3700534"/>
              <a:gd name="connsiteX9" fmla="*/ 48651 w 7169284"/>
              <a:gd name="connsiteY9" fmla="*/ 1259303 h 3700534"/>
              <a:gd name="connsiteX10" fmla="*/ 28003 w 7169284"/>
              <a:gd name="connsiteY10" fmla="*/ 1300451 h 3700534"/>
              <a:gd name="connsiteX11" fmla="*/ 12729 w 7169284"/>
              <a:gd name="connsiteY11" fmla="*/ 1344425 h 3700534"/>
              <a:gd name="connsiteX12" fmla="*/ 3253 w 7169284"/>
              <a:gd name="connsiteY12" fmla="*/ 1390800 h 3700534"/>
              <a:gd name="connsiteX13" fmla="*/ 0 w 7169284"/>
              <a:gd name="connsiteY13" fmla="*/ 1439151 h 3700534"/>
              <a:gd name="connsiteX14" fmla="*/ 0 w 7169284"/>
              <a:gd name="connsiteY14" fmla="*/ 3344198 h 3700534"/>
              <a:gd name="connsiteX15" fmla="*/ 3253 w 7169284"/>
              <a:gd name="connsiteY15" fmla="*/ 3392550 h 3700534"/>
              <a:gd name="connsiteX16" fmla="*/ 12729 w 7169284"/>
              <a:gd name="connsiteY16" fmla="*/ 3438925 h 3700534"/>
              <a:gd name="connsiteX17" fmla="*/ 28003 w 7169284"/>
              <a:gd name="connsiteY17" fmla="*/ 3482898 h 3700534"/>
              <a:gd name="connsiteX18" fmla="*/ 48651 w 7169284"/>
              <a:gd name="connsiteY18" fmla="*/ 3524046 h 3700534"/>
              <a:gd name="connsiteX19" fmla="*/ 74249 w 7169284"/>
              <a:gd name="connsiteY19" fmla="*/ 3561943 h 3700534"/>
              <a:gd name="connsiteX20" fmla="*/ 104371 w 7169284"/>
              <a:gd name="connsiteY20" fmla="*/ 3596164 h 3700534"/>
              <a:gd name="connsiteX21" fmla="*/ 138592 w 7169284"/>
              <a:gd name="connsiteY21" fmla="*/ 3626286 h 3700534"/>
              <a:gd name="connsiteX22" fmla="*/ 176489 w 7169284"/>
              <a:gd name="connsiteY22" fmla="*/ 3651883 h 3700534"/>
              <a:gd name="connsiteX23" fmla="*/ 217637 w 7169284"/>
              <a:gd name="connsiteY23" fmla="*/ 3672531 h 3700534"/>
              <a:gd name="connsiteX24" fmla="*/ 261611 w 7169284"/>
              <a:gd name="connsiteY24" fmla="*/ 3687806 h 3700534"/>
              <a:gd name="connsiteX25" fmla="*/ 307986 w 7169284"/>
              <a:gd name="connsiteY25" fmla="*/ 3697282 h 3700534"/>
              <a:gd name="connsiteX26" fmla="*/ 356337 w 7169284"/>
              <a:gd name="connsiteY26" fmla="*/ 3700535 h 3700534"/>
              <a:gd name="connsiteX27" fmla="*/ 6812950 w 7169284"/>
              <a:gd name="connsiteY27" fmla="*/ 3700535 h 3700534"/>
              <a:gd name="connsiteX28" fmla="*/ 6861301 w 7169284"/>
              <a:gd name="connsiteY28" fmla="*/ 3697282 h 3700534"/>
              <a:gd name="connsiteX29" fmla="*/ 6907675 w 7169284"/>
              <a:gd name="connsiteY29" fmla="*/ 3687806 h 3700534"/>
              <a:gd name="connsiteX30" fmla="*/ 6951648 w 7169284"/>
              <a:gd name="connsiteY30" fmla="*/ 3672531 h 3700534"/>
              <a:gd name="connsiteX31" fmla="*/ 6992795 w 7169284"/>
              <a:gd name="connsiteY31" fmla="*/ 3651883 h 3700534"/>
              <a:gd name="connsiteX32" fmla="*/ 7030692 w 7169284"/>
              <a:gd name="connsiteY32" fmla="*/ 3626286 h 3700534"/>
              <a:gd name="connsiteX33" fmla="*/ 7064914 w 7169284"/>
              <a:gd name="connsiteY33" fmla="*/ 3596164 h 3700534"/>
              <a:gd name="connsiteX34" fmla="*/ 7095036 w 7169284"/>
              <a:gd name="connsiteY34" fmla="*/ 3561943 h 3700534"/>
              <a:gd name="connsiteX35" fmla="*/ 7120633 w 7169284"/>
              <a:gd name="connsiteY35" fmla="*/ 3524046 h 3700534"/>
              <a:gd name="connsiteX36" fmla="*/ 7141281 w 7169284"/>
              <a:gd name="connsiteY36" fmla="*/ 3482898 h 3700534"/>
              <a:gd name="connsiteX37" fmla="*/ 7156556 w 7169284"/>
              <a:gd name="connsiteY37" fmla="*/ 3438925 h 3700534"/>
              <a:gd name="connsiteX38" fmla="*/ 7166032 w 7169284"/>
              <a:gd name="connsiteY38" fmla="*/ 3392550 h 3700534"/>
              <a:gd name="connsiteX39" fmla="*/ 7169285 w 7169284"/>
              <a:gd name="connsiteY39" fmla="*/ 3344198 h 3700534"/>
              <a:gd name="connsiteX40" fmla="*/ 7169285 w 7169284"/>
              <a:gd name="connsiteY40" fmla="*/ 1439151 h 3700534"/>
              <a:gd name="connsiteX41" fmla="*/ 7166032 w 7169284"/>
              <a:gd name="connsiteY41" fmla="*/ 1390800 h 3700534"/>
              <a:gd name="connsiteX42" fmla="*/ 7156556 w 7169284"/>
              <a:gd name="connsiteY42" fmla="*/ 1344425 h 3700534"/>
              <a:gd name="connsiteX43" fmla="*/ 7141281 w 7169284"/>
              <a:gd name="connsiteY43" fmla="*/ 1300451 h 3700534"/>
              <a:gd name="connsiteX44" fmla="*/ 7120633 w 7169284"/>
              <a:gd name="connsiteY44" fmla="*/ 1259303 h 3700534"/>
              <a:gd name="connsiteX45" fmla="*/ 7095036 w 7169284"/>
              <a:gd name="connsiteY45" fmla="*/ 1221406 h 3700534"/>
              <a:gd name="connsiteX46" fmla="*/ 7064914 w 7169284"/>
              <a:gd name="connsiteY46" fmla="*/ 1187185 h 3700534"/>
              <a:gd name="connsiteX47" fmla="*/ 7030692 w 7169284"/>
              <a:gd name="connsiteY47" fmla="*/ 1157063 h 3700534"/>
              <a:gd name="connsiteX48" fmla="*/ 6992795 w 7169284"/>
              <a:gd name="connsiteY48" fmla="*/ 1131465 h 3700534"/>
              <a:gd name="connsiteX49" fmla="*/ 6951648 w 7169284"/>
              <a:gd name="connsiteY49" fmla="*/ 1110817 h 3700534"/>
              <a:gd name="connsiteX50" fmla="*/ 6907675 w 7169284"/>
              <a:gd name="connsiteY50" fmla="*/ 1095543 h 3700534"/>
              <a:gd name="connsiteX51" fmla="*/ 6861301 w 7169284"/>
              <a:gd name="connsiteY51" fmla="*/ 1086067 h 3700534"/>
              <a:gd name="connsiteX52" fmla="*/ 6812950 w 7169284"/>
              <a:gd name="connsiteY52" fmla="*/ 1082814 h 3700534"/>
              <a:gd name="connsiteX0" fmla="*/ 2092563 w 7169284"/>
              <a:gd name="connsiteY0" fmla="*/ 0 h 3700534"/>
              <a:gd name="connsiteX1" fmla="*/ 2348194 w 7169284"/>
              <a:gd name="connsiteY1" fmla="*/ 1099560 h 3700534"/>
              <a:gd name="connsiteX2" fmla="*/ 2993816 w 7169284"/>
              <a:gd name="connsiteY2" fmla="*/ 1099560 h 3700534"/>
              <a:gd name="connsiteX3" fmla="*/ 2092563 w 7169284"/>
              <a:gd name="connsiteY3" fmla="*/ 0 h 3700534"/>
              <a:gd name="connsiteX0" fmla="*/ 6812950 w 7169286"/>
              <a:gd name="connsiteY0" fmla="*/ 1220972 h 3838694"/>
              <a:gd name="connsiteX1" fmla="*/ 356337 w 7169286"/>
              <a:gd name="connsiteY1" fmla="*/ 1220972 h 3838694"/>
              <a:gd name="connsiteX2" fmla="*/ 307986 w 7169286"/>
              <a:gd name="connsiteY2" fmla="*/ 1224225 h 3838694"/>
              <a:gd name="connsiteX3" fmla="*/ 261611 w 7169286"/>
              <a:gd name="connsiteY3" fmla="*/ 1233701 h 3838694"/>
              <a:gd name="connsiteX4" fmla="*/ 217637 w 7169286"/>
              <a:gd name="connsiteY4" fmla="*/ 1248975 h 3838694"/>
              <a:gd name="connsiteX5" fmla="*/ 176489 w 7169286"/>
              <a:gd name="connsiteY5" fmla="*/ 1269623 h 3838694"/>
              <a:gd name="connsiteX6" fmla="*/ 138592 w 7169286"/>
              <a:gd name="connsiteY6" fmla="*/ 1295221 h 3838694"/>
              <a:gd name="connsiteX7" fmla="*/ 104371 w 7169286"/>
              <a:gd name="connsiteY7" fmla="*/ 1325343 h 3838694"/>
              <a:gd name="connsiteX8" fmla="*/ 74249 w 7169286"/>
              <a:gd name="connsiteY8" fmla="*/ 1359564 h 3838694"/>
              <a:gd name="connsiteX9" fmla="*/ 48651 w 7169286"/>
              <a:gd name="connsiteY9" fmla="*/ 1397461 h 3838694"/>
              <a:gd name="connsiteX10" fmla="*/ 28003 w 7169286"/>
              <a:gd name="connsiteY10" fmla="*/ 1438609 h 3838694"/>
              <a:gd name="connsiteX11" fmla="*/ 12729 w 7169286"/>
              <a:gd name="connsiteY11" fmla="*/ 1482583 h 3838694"/>
              <a:gd name="connsiteX12" fmla="*/ 3253 w 7169286"/>
              <a:gd name="connsiteY12" fmla="*/ 1528958 h 3838694"/>
              <a:gd name="connsiteX13" fmla="*/ 0 w 7169286"/>
              <a:gd name="connsiteY13" fmla="*/ 1577309 h 3838694"/>
              <a:gd name="connsiteX14" fmla="*/ 0 w 7169286"/>
              <a:gd name="connsiteY14" fmla="*/ 3482356 h 3838694"/>
              <a:gd name="connsiteX15" fmla="*/ 3253 w 7169286"/>
              <a:gd name="connsiteY15" fmla="*/ 3530708 h 3838694"/>
              <a:gd name="connsiteX16" fmla="*/ 12729 w 7169286"/>
              <a:gd name="connsiteY16" fmla="*/ 3577083 h 3838694"/>
              <a:gd name="connsiteX17" fmla="*/ 28003 w 7169286"/>
              <a:gd name="connsiteY17" fmla="*/ 3621056 h 3838694"/>
              <a:gd name="connsiteX18" fmla="*/ 48651 w 7169286"/>
              <a:gd name="connsiteY18" fmla="*/ 3662204 h 3838694"/>
              <a:gd name="connsiteX19" fmla="*/ 74249 w 7169286"/>
              <a:gd name="connsiteY19" fmla="*/ 3700101 h 3838694"/>
              <a:gd name="connsiteX20" fmla="*/ 104371 w 7169286"/>
              <a:gd name="connsiteY20" fmla="*/ 3734322 h 3838694"/>
              <a:gd name="connsiteX21" fmla="*/ 138592 w 7169286"/>
              <a:gd name="connsiteY21" fmla="*/ 3764444 h 3838694"/>
              <a:gd name="connsiteX22" fmla="*/ 176489 w 7169286"/>
              <a:gd name="connsiteY22" fmla="*/ 3790041 h 3838694"/>
              <a:gd name="connsiteX23" fmla="*/ 217637 w 7169286"/>
              <a:gd name="connsiteY23" fmla="*/ 3810689 h 3838694"/>
              <a:gd name="connsiteX24" fmla="*/ 261611 w 7169286"/>
              <a:gd name="connsiteY24" fmla="*/ 3825964 h 3838694"/>
              <a:gd name="connsiteX25" fmla="*/ 307986 w 7169286"/>
              <a:gd name="connsiteY25" fmla="*/ 3835440 h 3838694"/>
              <a:gd name="connsiteX26" fmla="*/ 356337 w 7169286"/>
              <a:gd name="connsiteY26" fmla="*/ 3838693 h 3838694"/>
              <a:gd name="connsiteX27" fmla="*/ 6812950 w 7169286"/>
              <a:gd name="connsiteY27" fmla="*/ 3838693 h 3838694"/>
              <a:gd name="connsiteX28" fmla="*/ 6861301 w 7169286"/>
              <a:gd name="connsiteY28" fmla="*/ 3835440 h 3838694"/>
              <a:gd name="connsiteX29" fmla="*/ 6907675 w 7169286"/>
              <a:gd name="connsiteY29" fmla="*/ 3825964 h 3838694"/>
              <a:gd name="connsiteX30" fmla="*/ 6951648 w 7169286"/>
              <a:gd name="connsiteY30" fmla="*/ 3810689 h 3838694"/>
              <a:gd name="connsiteX31" fmla="*/ 6992795 w 7169286"/>
              <a:gd name="connsiteY31" fmla="*/ 3790041 h 3838694"/>
              <a:gd name="connsiteX32" fmla="*/ 7030692 w 7169286"/>
              <a:gd name="connsiteY32" fmla="*/ 3764444 h 3838694"/>
              <a:gd name="connsiteX33" fmla="*/ 7064914 w 7169286"/>
              <a:gd name="connsiteY33" fmla="*/ 3734322 h 3838694"/>
              <a:gd name="connsiteX34" fmla="*/ 7095036 w 7169286"/>
              <a:gd name="connsiteY34" fmla="*/ 3700101 h 3838694"/>
              <a:gd name="connsiteX35" fmla="*/ 7120633 w 7169286"/>
              <a:gd name="connsiteY35" fmla="*/ 3662204 h 3838694"/>
              <a:gd name="connsiteX36" fmla="*/ 7141281 w 7169286"/>
              <a:gd name="connsiteY36" fmla="*/ 3621056 h 3838694"/>
              <a:gd name="connsiteX37" fmla="*/ 7156556 w 7169286"/>
              <a:gd name="connsiteY37" fmla="*/ 3577083 h 3838694"/>
              <a:gd name="connsiteX38" fmla="*/ 7166032 w 7169286"/>
              <a:gd name="connsiteY38" fmla="*/ 3530708 h 3838694"/>
              <a:gd name="connsiteX39" fmla="*/ 7169285 w 7169286"/>
              <a:gd name="connsiteY39" fmla="*/ 3482356 h 3838694"/>
              <a:gd name="connsiteX40" fmla="*/ 7169285 w 7169286"/>
              <a:gd name="connsiteY40" fmla="*/ 1577309 h 3838694"/>
              <a:gd name="connsiteX41" fmla="*/ 7166032 w 7169286"/>
              <a:gd name="connsiteY41" fmla="*/ 1528958 h 3838694"/>
              <a:gd name="connsiteX42" fmla="*/ 7156556 w 7169286"/>
              <a:gd name="connsiteY42" fmla="*/ 1482583 h 3838694"/>
              <a:gd name="connsiteX43" fmla="*/ 7141281 w 7169286"/>
              <a:gd name="connsiteY43" fmla="*/ 1438609 h 3838694"/>
              <a:gd name="connsiteX44" fmla="*/ 7120633 w 7169286"/>
              <a:gd name="connsiteY44" fmla="*/ 1397461 h 3838694"/>
              <a:gd name="connsiteX45" fmla="*/ 7095036 w 7169286"/>
              <a:gd name="connsiteY45" fmla="*/ 1359564 h 3838694"/>
              <a:gd name="connsiteX46" fmla="*/ 7064914 w 7169286"/>
              <a:gd name="connsiteY46" fmla="*/ 1325343 h 3838694"/>
              <a:gd name="connsiteX47" fmla="*/ 7030692 w 7169286"/>
              <a:gd name="connsiteY47" fmla="*/ 1295221 h 3838694"/>
              <a:gd name="connsiteX48" fmla="*/ 6992795 w 7169286"/>
              <a:gd name="connsiteY48" fmla="*/ 1269623 h 3838694"/>
              <a:gd name="connsiteX49" fmla="*/ 6951648 w 7169286"/>
              <a:gd name="connsiteY49" fmla="*/ 1248975 h 3838694"/>
              <a:gd name="connsiteX50" fmla="*/ 6907675 w 7169286"/>
              <a:gd name="connsiteY50" fmla="*/ 1233701 h 3838694"/>
              <a:gd name="connsiteX51" fmla="*/ 6861301 w 7169286"/>
              <a:gd name="connsiteY51" fmla="*/ 1224225 h 3838694"/>
              <a:gd name="connsiteX52" fmla="*/ 6812950 w 7169286"/>
              <a:gd name="connsiteY52" fmla="*/ 1220972 h 3838694"/>
              <a:gd name="connsiteX0" fmla="*/ 997315 w 7169286"/>
              <a:gd name="connsiteY0" fmla="*/ 0 h 3838694"/>
              <a:gd name="connsiteX1" fmla="*/ 2348194 w 7169286"/>
              <a:gd name="connsiteY1" fmla="*/ 1237718 h 3838694"/>
              <a:gd name="connsiteX2" fmla="*/ 2993816 w 7169286"/>
              <a:gd name="connsiteY2" fmla="*/ 1237718 h 3838694"/>
              <a:gd name="connsiteX3" fmla="*/ 997315 w 7169286"/>
              <a:gd name="connsiteY3" fmla="*/ 0 h 3838694"/>
              <a:gd name="connsiteX0" fmla="*/ 6812950 w 7169284"/>
              <a:gd name="connsiteY0" fmla="*/ 994895 h 3612616"/>
              <a:gd name="connsiteX1" fmla="*/ 356337 w 7169284"/>
              <a:gd name="connsiteY1" fmla="*/ 994895 h 3612616"/>
              <a:gd name="connsiteX2" fmla="*/ 307986 w 7169284"/>
              <a:gd name="connsiteY2" fmla="*/ 998148 h 3612616"/>
              <a:gd name="connsiteX3" fmla="*/ 261611 w 7169284"/>
              <a:gd name="connsiteY3" fmla="*/ 1007624 h 3612616"/>
              <a:gd name="connsiteX4" fmla="*/ 217637 w 7169284"/>
              <a:gd name="connsiteY4" fmla="*/ 1022898 h 3612616"/>
              <a:gd name="connsiteX5" fmla="*/ 176489 w 7169284"/>
              <a:gd name="connsiteY5" fmla="*/ 1043546 h 3612616"/>
              <a:gd name="connsiteX6" fmla="*/ 138592 w 7169284"/>
              <a:gd name="connsiteY6" fmla="*/ 1069144 h 3612616"/>
              <a:gd name="connsiteX7" fmla="*/ 104371 w 7169284"/>
              <a:gd name="connsiteY7" fmla="*/ 1099266 h 3612616"/>
              <a:gd name="connsiteX8" fmla="*/ 74249 w 7169284"/>
              <a:gd name="connsiteY8" fmla="*/ 1133487 h 3612616"/>
              <a:gd name="connsiteX9" fmla="*/ 48651 w 7169284"/>
              <a:gd name="connsiteY9" fmla="*/ 1171384 h 3612616"/>
              <a:gd name="connsiteX10" fmla="*/ 28003 w 7169284"/>
              <a:gd name="connsiteY10" fmla="*/ 1212532 h 3612616"/>
              <a:gd name="connsiteX11" fmla="*/ 12729 w 7169284"/>
              <a:gd name="connsiteY11" fmla="*/ 1256506 h 3612616"/>
              <a:gd name="connsiteX12" fmla="*/ 3253 w 7169284"/>
              <a:gd name="connsiteY12" fmla="*/ 1302881 h 3612616"/>
              <a:gd name="connsiteX13" fmla="*/ 0 w 7169284"/>
              <a:gd name="connsiteY13" fmla="*/ 1351232 h 3612616"/>
              <a:gd name="connsiteX14" fmla="*/ 0 w 7169284"/>
              <a:gd name="connsiteY14" fmla="*/ 3256279 h 3612616"/>
              <a:gd name="connsiteX15" fmla="*/ 3253 w 7169284"/>
              <a:gd name="connsiteY15" fmla="*/ 3304631 h 3612616"/>
              <a:gd name="connsiteX16" fmla="*/ 12729 w 7169284"/>
              <a:gd name="connsiteY16" fmla="*/ 3351006 h 3612616"/>
              <a:gd name="connsiteX17" fmla="*/ 28003 w 7169284"/>
              <a:gd name="connsiteY17" fmla="*/ 3394979 h 3612616"/>
              <a:gd name="connsiteX18" fmla="*/ 48651 w 7169284"/>
              <a:gd name="connsiteY18" fmla="*/ 3436127 h 3612616"/>
              <a:gd name="connsiteX19" fmla="*/ 74249 w 7169284"/>
              <a:gd name="connsiteY19" fmla="*/ 3474024 h 3612616"/>
              <a:gd name="connsiteX20" fmla="*/ 104371 w 7169284"/>
              <a:gd name="connsiteY20" fmla="*/ 3508245 h 3612616"/>
              <a:gd name="connsiteX21" fmla="*/ 138592 w 7169284"/>
              <a:gd name="connsiteY21" fmla="*/ 3538367 h 3612616"/>
              <a:gd name="connsiteX22" fmla="*/ 176489 w 7169284"/>
              <a:gd name="connsiteY22" fmla="*/ 3563964 h 3612616"/>
              <a:gd name="connsiteX23" fmla="*/ 217637 w 7169284"/>
              <a:gd name="connsiteY23" fmla="*/ 3584612 h 3612616"/>
              <a:gd name="connsiteX24" fmla="*/ 261611 w 7169284"/>
              <a:gd name="connsiteY24" fmla="*/ 3599887 h 3612616"/>
              <a:gd name="connsiteX25" fmla="*/ 307986 w 7169284"/>
              <a:gd name="connsiteY25" fmla="*/ 3609363 h 3612616"/>
              <a:gd name="connsiteX26" fmla="*/ 356337 w 7169284"/>
              <a:gd name="connsiteY26" fmla="*/ 3612616 h 3612616"/>
              <a:gd name="connsiteX27" fmla="*/ 6812950 w 7169284"/>
              <a:gd name="connsiteY27" fmla="*/ 3612616 h 3612616"/>
              <a:gd name="connsiteX28" fmla="*/ 6861301 w 7169284"/>
              <a:gd name="connsiteY28" fmla="*/ 3609363 h 3612616"/>
              <a:gd name="connsiteX29" fmla="*/ 6907675 w 7169284"/>
              <a:gd name="connsiteY29" fmla="*/ 3599887 h 3612616"/>
              <a:gd name="connsiteX30" fmla="*/ 6951648 w 7169284"/>
              <a:gd name="connsiteY30" fmla="*/ 3584612 h 3612616"/>
              <a:gd name="connsiteX31" fmla="*/ 6992795 w 7169284"/>
              <a:gd name="connsiteY31" fmla="*/ 3563964 h 3612616"/>
              <a:gd name="connsiteX32" fmla="*/ 7030692 w 7169284"/>
              <a:gd name="connsiteY32" fmla="*/ 3538367 h 3612616"/>
              <a:gd name="connsiteX33" fmla="*/ 7064914 w 7169284"/>
              <a:gd name="connsiteY33" fmla="*/ 3508245 h 3612616"/>
              <a:gd name="connsiteX34" fmla="*/ 7095036 w 7169284"/>
              <a:gd name="connsiteY34" fmla="*/ 3474024 h 3612616"/>
              <a:gd name="connsiteX35" fmla="*/ 7120633 w 7169284"/>
              <a:gd name="connsiteY35" fmla="*/ 3436127 h 3612616"/>
              <a:gd name="connsiteX36" fmla="*/ 7141281 w 7169284"/>
              <a:gd name="connsiteY36" fmla="*/ 3394979 h 3612616"/>
              <a:gd name="connsiteX37" fmla="*/ 7156556 w 7169284"/>
              <a:gd name="connsiteY37" fmla="*/ 3351006 h 3612616"/>
              <a:gd name="connsiteX38" fmla="*/ 7166032 w 7169284"/>
              <a:gd name="connsiteY38" fmla="*/ 3304631 h 3612616"/>
              <a:gd name="connsiteX39" fmla="*/ 7169285 w 7169284"/>
              <a:gd name="connsiteY39" fmla="*/ 3256279 h 3612616"/>
              <a:gd name="connsiteX40" fmla="*/ 7169285 w 7169284"/>
              <a:gd name="connsiteY40" fmla="*/ 1351232 h 3612616"/>
              <a:gd name="connsiteX41" fmla="*/ 7166032 w 7169284"/>
              <a:gd name="connsiteY41" fmla="*/ 1302881 h 3612616"/>
              <a:gd name="connsiteX42" fmla="*/ 7156556 w 7169284"/>
              <a:gd name="connsiteY42" fmla="*/ 1256506 h 3612616"/>
              <a:gd name="connsiteX43" fmla="*/ 7141281 w 7169284"/>
              <a:gd name="connsiteY43" fmla="*/ 1212532 h 3612616"/>
              <a:gd name="connsiteX44" fmla="*/ 7120633 w 7169284"/>
              <a:gd name="connsiteY44" fmla="*/ 1171384 h 3612616"/>
              <a:gd name="connsiteX45" fmla="*/ 7095036 w 7169284"/>
              <a:gd name="connsiteY45" fmla="*/ 1133487 h 3612616"/>
              <a:gd name="connsiteX46" fmla="*/ 7064914 w 7169284"/>
              <a:gd name="connsiteY46" fmla="*/ 1099266 h 3612616"/>
              <a:gd name="connsiteX47" fmla="*/ 7030692 w 7169284"/>
              <a:gd name="connsiteY47" fmla="*/ 1069144 h 3612616"/>
              <a:gd name="connsiteX48" fmla="*/ 6992795 w 7169284"/>
              <a:gd name="connsiteY48" fmla="*/ 1043546 h 3612616"/>
              <a:gd name="connsiteX49" fmla="*/ 6951648 w 7169284"/>
              <a:gd name="connsiteY49" fmla="*/ 1022898 h 3612616"/>
              <a:gd name="connsiteX50" fmla="*/ 6907675 w 7169284"/>
              <a:gd name="connsiteY50" fmla="*/ 1007624 h 3612616"/>
              <a:gd name="connsiteX51" fmla="*/ 6861301 w 7169284"/>
              <a:gd name="connsiteY51" fmla="*/ 998148 h 3612616"/>
              <a:gd name="connsiteX52" fmla="*/ 6812950 w 7169284"/>
              <a:gd name="connsiteY52" fmla="*/ 994895 h 3612616"/>
              <a:gd name="connsiteX0" fmla="*/ 3827891 w 7169284"/>
              <a:gd name="connsiteY0" fmla="*/ 0 h 3612616"/>
              <a:gd name="connsiteX1" fmla="*/ 2348194 w 7169284"/>
              <a:gd name="connsiteY1" fmla="*/ 1011641 h 3612616"/>
              <a:gd name="connsiteX2" fmla="*/ 2993816 w 7169284"/>
              <a:gd name="connsiteY2" fmla="*/ 1011641 h 3612616"/>
              <a:gd name="connsiteX3" fmla="*/ 3827891 w 7169284"/>
              <a:gd name="connsiteY3" fmla="*/ 0 h 3612616"/>
            </a:gdLst>
            <a:ahLst/>
            <a:cxnLst>
              <a:cxn ang="0">
                <a:pos x="connsiteX0" y="connsiteY0"/>
              </a:cxn>
              <a:cxn ang="0">
                <a:pos x="connsiteX1" y="connsiteY1"/>
              </a:cxn>
              <a:cxn ang="0">
                <a:pos x="connsiteX2" y="connsiteY2"/>
              </a:cxn>
              <a:cxn ang="0">
                <a:pos x="connsiteX3" y="connsiteY3"/>
              </a:cxn>
            </a:cxnLst>
            <a:rect l="l" t="t" r="r" b="b"/>
            <a:pathLst>
              <a:path w="7169284" h="3612616" extrusionOk="0">
                <a:moveTo>
                  <a:pt x="6812950" y="994895"/>
                </a:moveTo>
                <a:lnTo>
                  <a:pt x="356337" y="994895"/>
                </a:lnTo>
                <a:lnTo>
                  <a:pt x="307986" y="998148"/>
                </a:lnTo>
                <a:lnTo>
                  <a:pt x="261611" y="1007624"/>
                </a:lnTo>
                <a:lnTo>
                  <a:pt x="217637" y="1022898"/>
                </a:lnTo>
                <a:lnTo>
                  <a:pt x="176489" y="1043546"/>
                </a:lnTo>
                <a:lnTo>
                  <a:pt x="138592" y="1069144"/>
                </a:lnTo>
                <a:lnTo>
                  <a:pt x="104371" y="1099266"/>
                </a:lnTo>
                <a:lnTo>
                  <a:pt x="74249" y="1133487"/>
                </a:lnTo>
                <a:lnTo>
                  <a:pt x="48651" y="1171384"/>
                </a:lnTo>
                <a:lnTo>
                  <a:pt x="28003" y="1212532"/>
                </a:lnTo>
                <a:lnTo>
                  <a:pt x="12729" y="1256506"/>
                </a:lnTo>
                <a:lnTo>
                  <a:pt x="3253" y="1302881"/>
                </a:lnTo>
                <a:lnTo>
                  <a:pt x="0" y="1351232"/>
                </a:lnTo>
                <a:lnTo>
                  <a:pt x="0" y="3256279"/>
                </a:lnTo>
                <a:lnTo>
                  <a:pt x="3253" y="3304631"/>
                </a:lnTo>
                <a:lnTo>
                  <a:pt x="12729" y="3351006"/>
                </a:lnTo>
                <a:lnTo>
                  <a:pt x="28003" y="3394979"/>
                </a:lnTo>
                <a:lnTo>
                  <a:pt x="48651" y="3436127"/>
                </a:lnTo>
                <a:lnTo>
                  <a:pt x="74249" y="3474024"/>
                </a:lnTo>
                <a:lnTo>
                  <a:pt x="104371" y="3508245"/>
                </a:lnTo>
                <a:lnTo>
                  <a:pt x="138592" y="3538367"/>
                </a:lnTo>
                <a:lnTo>
                  <a:pt x="176489" y="3563964"/>
                </a:lnTo>
                <a:lnTo>
                  <a:pt x="217637" y="3584612"/>
                </a:lnTo>
                <a:lnTo>
                  <a:pt x="261611" y="3599887"/>
                </a:lnTo>
                <a:lnTo>
                  <a:pt x="307986" y="3609363"/>
                </a:lnTo>
                <a:lnTo>
                  <a:pt x="356337" y="3612616"/>
                </a:lnTo>
                <a:lnTo>
                  <a:pt x="6812950" y="3612616"/>
                </a:lnTo>
                <a:lnTo>
                  <a:pt x="6861301" y="3609363"/>
                </a:lnTo>
                <a:lnTo>
                  <a:pt x="6907675" y="3599887"/>
                </a:lnTo>
                <a:lnTo>
                  <a:pt x="6951648" y="3584612"/>
                </a:lnTo>
                <a:lnTo>
                  <a:pt x="6992795" y="3563964"/>
                </a:lnTo>
                <a:lnTo>
                  <a:pt x="7030692" y="3538367"/>
                </a:lnTo>
                <a:lnTo>
                  <a:pt x="7064914" y="3508245"/>
                </a:lnTo>
                <a:lnTo>
                  <a:pt x="7095036" y="3474024"/>
                </a:lnTo>
                <a:lnTo>
                  <a:pt x="7120633" y="3436127"/>
                </a:lnTo>
                <a:lnTo>
                  <a:pt x="7141281" y="3394979"/>
                </a:lnTo>
                <a:lnTo>
                  <a:pt x="7156556" y="3351006"/>
                </a:lnTo>
                <a:lnTo>
                  <a:pt x="7166032" y="3304631"/>
                </a:lnTo>
                <a:lnTo>
                  <a:pt x="7169285" y="3256279"/>
                </a:lnTo>
                <a:lnTo>
                  <a:pt x="7169285" y="1351232"/>
                </a:lnTo>
                <a:lnTo>
                  <a:pt x="7166032" y="1302881"/>
                </a:lnTo>
                <a:lnTo>
                  <a:pt x="7156556" y="1256506"/>
                </a:lnTo>
                <a:lnTo>
                  <a:pt x="7141281" y="1212532"/>
                </a:lnTo>
                <a:lnTo>
                  <a:pt x="7120633" y="1171384"/>
                </a:lnTo>
                <a:lnTo>
                  <a:pt x="7095036" y="1133487"/>
                </a:lnTo>
                <a:lnTo>
                  <a:pt x="7064914" y="1099266"/>
                </a:lnTo>
                <a:lnTo>
                  <a:pt x="7030692" y="1069144"/>
                </a:lnTo>
                <a:lnTo>
                  <a:pt x="6992795" y="1043546"/>
                </a:lnTo>
                <a:lnTo>
                  <a:pt x="6951648" y="1022898"/>
                </a:lnTo>
                <a:lnTo>
                  <a:pt x="6907675" y="1007624"/>
                </a:lnTo>
                <a:lnTo>
                  <a:pt x="6861301" y="998148"/>
                </a:lnTo>
                <a:lnTo>
                  <a:pt x="6812950" y="994895"/>
                </a:lnTo>
                <a:close/>
              </a:path>
              <a:path w="7169284" h="3612616" extrusionOk="0">
                <a:moveTo>
                  <a:pt x="3827891" y="0"/>
                </a:moveTo>
                <a:lnTo>
                  <a:pt x="2348194" y="1011641"/>
                </a:lnTo>
                <a:lnTo>
                  <a:pt x="2993816" y="1011641"/>
                </a:lnTo>
                <a:lnTo>
                  <a:pt x="3827891" y="0"/>
                </a:lnTo>
                <a:close/>
              </a:path>
            </a:pathLst>
          </a:custGeom>
          <a:solidFill>
            <a:schemeClr val="accent3"/>
          </a:solidFill>
          <a:ln>
            <a:noFill/>
          </a:ln>
        </p:spPr>
        <p:txBody>
          <a:bodyPr spcFirstLastPara="1" wrap="square" lIns="0" tIns="0" rIns="0" bIns="0" anchor="t" anchorCtr="0">
            <a:noAutofit/>
          </a:bodyPr>
          <a:lstStyle/>
          <a:p>
            <a:endParaRPr sz="964"/>
          </a:p>
        </p:txBody>
      </p:sp>
      <p:sp>
        <p:nvSpPr>
          <p:cNvPr id="7" name="Google Shape;173;p20">
            <a:extLst>
              <a:ext uri="{FF2B5EF4-FFF2-40B4-BE49-F238E27FC236}">
                <a16:creationId xmlns:a16="http://schemas.microsoft.com/office/drawing/2014/main" id="{4A56CE09-B60B-5ACE-6008-2DFCE8D4903C}"/>
              </a:ext>
            </a:extLst>
          </p:cNvPr>
          <p:cNvSpPr txBox="1"/>
          <p:nvPr/>
        </p:nvSpPr>
        <p:spPr>
          <a:xfrm>
            <a:off x="5921097" y="3833748"/>
            <a:ext cx="3760474" cy="1482306"/>
          </a:xfrm>
          <a:prstGeom prst="rect">
            <a:avLst/>
          </a:prstGeom>
          <a:noFill/>
          <a:ln>
            <a:noFill/>
          </a:ln>
        </p:spPr>
        <p:txBody>
          <a:bodyPr spcFirstLastPara="1" wrap="square" lIns="0" tIns="8504" rIns="0" bIns="0" anchor="t" anchorCtr="0">
            <a:noAutofit/>
          </a:bodyPr>
          <a:lstStyle/>
          <a:p>
            <a:pPr algn="ctr">
              <a:lnSpc>
                <a:spcPct val="116753"/>
              </a:lnSpc>
            </a:pPr>
            <a:r>
              <a:rPr lang="en-US" sz="2800" b="1" dirty="0">
                <a:solidFill>
                  <a:srgbClr val="FFFFFF"/>
                </a:solidFill>
                <a:latin typeface="+mj-lt"/>
                <a:ea typeface="Trebuchet MS"/>
                <a:cs typeface="Trebuchet MS"/>
                <a:sym typeface="Trebuchet MS"/>
              </a:rPr>
              <a:t>name(s) of columns to extract</a:t>
            </a:r>
            <a:endParaRPr sz="2800" dirty="0">
              <a:latin typeface="+mj-lt"/>
              <a:ea typeface="Trebuchet MS"/>
              <a:cs typeface="Trebuchet MS"/>
              <a:sym typeface="Trebuchet MS"/>
            </a:endParaRPr>
          </a:p>
          <a:p>
            <a:pPr algn="ctr">
              <a:lnSpc>
                <a:spcPct val="116753"/>
              </a:lnSpc>
            </a:pPr>
            <a:r>
              <a:rPr lang="en-US" sz="2800" dirty="0">
                <a:solidFill>
                  <a:srgbClr val="FFFFFF"/>
                </a:solidFill>
                <a:latin typeface="+mj-lt"/>
                <a:ea typeface="Calibri"/>
                <a:cs typeface="Calibri"/>
                <a:sym typeface="Calibri"/>
              </a:rPr>
              <a:t>(or a select helper) function)</a:t>
            </a:r>
            <a:endParaRPr sz="2800" dirty="0">
              <a:latin typeface="+mj-lt"/>
              <a:ea typeface="Calibri"/>
              <a:cs typeface="Calibri"/>
              <a:sym typeface="Calibri"/>
            </a:endParaRPr>
          </a:p>
        </p:txBody>
      </p:sp>
      <p:sp>
        <p:nvSpPr>
          <p:cNvPr id="8" name="Google Shape;175;p20">
            <a:extLst>
              <a:ext uri="{FF2B5EF4-FFF2-40B4-BE49-F238E27FC236}">
                <a16:creationId xmlns:a16="http://schemas.microsoft.com/office/drawing/2014/main" id="{1CE278C3-58A5-74A5-8FD4-D27264E5570D}"/>
              </a:ext>
            </a:extLst>
          </p:cNvPr>
          <p:cNvSpPr txBox="1"/>
          <p:nvPr/>
        </p:nvSpPr>
        <p:spPr>
          <a:xfrm>
            <a:off x="2873616" y="4044019"/>
            <a:ext cx="1588982" cy="710036"/>
          </a:xfrm>
          <a:prstGeom prst="rect">
            <a:avLst/>
          </a:prstGeom>
          <a:noFill/>
          <a:ln>
            <a:noFill/>
          </a:ln>
        </p:spPr>
        <p:txBody>
          <a:bodyPr spcFirstLastPara="1" wrap="square" lIns="0" tIns="32652" rIns="0" bIns="0" anchor="t" anchorCtr="0">
            <a:noAutofit/>
          </a:bodyPr>
          <a:lstStyle/>
          <a:p>
            <a:pPr marL="208524" marR="2721" indent="-202061">
              <a:lnSpc>
                <a:spcPct val="113506"/>
              </a:lnSpc>
            </a:pPr>
            <a:r>
              <a:rPr lang="en-US" sz="2062" b="1">
                <a:solidFill>
                  <a:srgbClr val="FFFFFF"/>
                </a:solidFill>
                <a:latin typeface="Trebuchet MS"/>
                <a:ea typeface="Trebuchet MS"/>
                <a:cs typeface="Trebuchet MS"/>
                <a:sym typeface="Trebuchet MS"/>
              </a:rPr>
              <a:t>data frame to  transform</a:t>
            </a:r>
            <a:endParaRPr sz="2062">
              <a:latin typeface="Trebuchet MS"/>
              <a:ea typeface="Trebuchet MS"/>
              <a:cs typeface="Trebuchet MS"/>
              <a:sym typeface="Trebuchet MS"/>
            </a:endParaRPr>
          </a:p>
        </p:txBody>
      </p:sp>
      <p:sp>
        <p:nvSpPr>
          <p:cNvPr id="9" name="Google Shape;137;p17">
            <a:extLst>
              <a:ext uri="{FF2B5EF4-FFF2-40B4-BE49-F238E27FC236}">
                <a16:creationId xmlns:a16="http://schemas.microsoft.com/office/drawing/2014/main" id="{85DDFB55-1AFA-D041-5AB8-8BDD94AC06B5}"/>
              </a:ext>
            </a:extLst>
          </p:cNvPr>
          <p:cNvSpPr/>
          <p:nvPr/>
        </p:nvSpPr>
        <p:spPr>
          <a:xfrm>
            <a:off x="2000302" y="3270091"/>
            <a:ext cx="2462296" cy="2153752"/>
          </a:xfrm>
          <a:custGeom>
            <a:avLst/>
            <a:gdLst>
              <a:gd name="connsiteX0" fmla="*/ 0 w 2183801"/>
              <a:gd name="connsiteY0" fmla="*/ 263730 h 1582350"/>
              <a:gd name="connsiteX1" fmla="*/ 263730 w 2183801"/>
              <a:gd name="connsiteY1" fmla="*/ 0 h 1582350"/>
              <a:gd name="connsiteX2" fmla="*/ 363967 w 2183801"/>
              <a:gd name="connsiteY2" fmla="*/ 0 h 1582350"/>
              <a:gd name="connsiteX3" fmla="*/ 27341 w 2183801"/>
              <a:gd name="connsiteY3" fmla="*/ -668416 h 1582350"/>
              <a:gd name="connsiteX4" fmla="*/ 909917 w 2183801"/>
              <a:gd name="connsiteY4" fmla="*/ 0 h 1582350"/>
              <a:gd name="connsiteX5" fmla="*/ 1920071 w 2183801"/>
              <a:gd name="connsiteY5" fmla="*/ 0 h 1582350"/>
              <a:gd name="connsiteX6" fmla="*/ 2183801 w 2183801"/>
              <a:gd name="connsiteY6" fmla="*/ 263730 h 1582350"/>
              <a:gd name="connsiteX7" fmla="*/ 2183801 w 2183801"/>
              <a:gd name="connsiteY7" fmla="*/ 263725 h 1582350"/>
              <a:gd name="connsiteX8" fmla="*/ 2183801 w 2183801"/>
              <a:gd name="connsiteY8" fmla="*/ 263725 h 1582350"/>
              <a:gd name="connsiteX9" fmla="*/ 2183801 w 2183801"/>
              <a:gd name="connsiteY9" fmla="*/ 659313 h 1582350"/>
              <a:gd name="connsiteX10" fmla="*/ 2183801 w 2183801"/>
              <a:gd name="connsiteY10" fmla="*/ 1318620 h 1582350"/>
              <a:gd name="connsiteX11" fmla="*/ 1920071 w 2183801"/>
              <a:gd name="connsiteY11" fmla="*/ 1582350 h 1582350"/>
              <a:gd name="connsiteX12" fmla="*/ 909917 w 2183801"/>
              <a:gd name="connsiteY12" fmla="*/ 1582350 h 1582350"/>
              <a:gd name="connsiteX13" fmla="*/ 363967 w 2183801"/>
              <a:gd name="connsiteY13" fmla="*/ 1582350 h 1582350"/>
              <a:gd name="connsiteX14" fmla="*/ 363967 w 2183801"/>
              <a:gd name="connsiteY14" fmla="*/ 1582350 h 1582350"/>
              <a:gd name="connsiteX15" fmla="*/ 263730 w 2183801"/>
              <a:gd name="connsiteY15" fmla="*/ 1582350 h 1582350"/>
              <a:gd name="connsiteX16" fmla="*/ 0 w 2183801"/>
              <a:gd name="connsiteY16" fmla="*/ 1318620 h 1582350"/>
              <a:gd name="connsiteX17" fmla="*/ 0 w 2183801"/>
              <a:gd name="connsiteY17" fmla="*/ 659313 h 1582350"/>
              <a:gd name="connsiteX18" fmla="*/ 0 w 2183801"/>
              <a:gd name="connsiteY18" fmla="*/ 263725 h 1582350"/>
              <a:gd name="connsiteX19" fmla="*/ 0 w 2183801"/>
              <a:gd name="connsiteY19" fmla="*/ 263725 h 1582350"/>
              <a:gd name="connsiteX20" fmla="*/ 0 w 2183801"/>
              <a:gd name="connsiteY20" fmla="*/ 263730 h 1582350"/>
              <a:gd name="connsiteX0" fmla="*/ 0 w 2183801"/>
              <a:gd name="connsiteY0" fmla="*/ 932146 h 2250766"/>
              <a:gd name="connsiteX1" fmla="*/ 263730 w 2183801"/>
              <a:gd name="connsiteY1" fmla="*/ 668416 h 2250766"/>
              <a:gd name="connsiteX2" fmla="*/ 536687 w 2183801"/>
              <a:gd name="connsiteY2" fmla="*/ 668416 h 2250766"/>
              <a:gd name="connsiteX3" fmla="*/ 27341 w 2183801"/>
              <a:gd name="connsiteY3" fmla="*/ 0 h 2250766"/>
              <a:gd name="connsiteX4" fmla="*/ 909917 w 2183801"/>
              <a:gd name="connsiteY4" fmla="*/ 668416 h 2250766"/>
              <a:gd name="connsiteX5" fmla="*/ 1920071 w 2183801"/>
              <a:gd name="connsiteY5" fmla="*/ 668416 h 2250766"/>
              <a:gd name="connsiteX6" fmla="*/ 2183801 w 2183801"/>
              <a:gd name="connsiteY6" fmla="*/ 932146 h 2250766"/>
              <a:gd name="connsiteX7" fmla="*/ 2183801 w 2183801"/>
              <a:gd name="connsiteY7" fmla="*/ 932141 h 2250766"/>
              <a:gd name="connsiteX8" fmla="*/ 2183801 w 2183801"/>
              <a:gd name="connsiteY8" fmla="*/ 932141 h 2250766"/>
              <a:gd name="connsiteX9" fmla="*/ 2183801 w 2183801"/>
              <a:gd name="connsiteY9" fmla="*/ 1327729 h 2250766"/>
              <a:gd name="connsiteX10" fmla="*/ 2183801 w 2183801"/>
              <a:gd name="connsiteY10" fmla="*/ 1987036 h 2250766"/>
              <a:gd name="connsiteX11" fmla="*/ 1920071 w 2183801"/>
              <a:gd name="connsiteY11" fmla="*/ 2250766 h 2250766"/>
              <a:gd name="connsiteX12" fmla="*/ 909917 w 2183801"/>
              <a:gd name="connsiteY12" fmla="*/ 2250766 h 2250766"/>
              <a:gd name="connsiteX13" fmla="*/ 363967 w 2183801"/>
              <a:gd name="connsiteY13" fmla="*/ 2250766 h 2250766"/>
              <a:gd name="connsiteX14" fmla="*/ 363967 w 2183801"/>
              <a:gd name="connsiteY14" fmla="*/ 2250766 h 2250766"/>
              <a:gd name="connsiteX15" fmla="*/ 263730 w 2183801"/>
              <a:gd name="connsiteY15" fmla="*/ 2250766 h 2250766"/>
              <a:gd name="connsiteX16" fmla="*/ 0 w 2183801"/>
              <a:gd name="connsiteY16" fmla="*/ 1987036 h 2250766"/>
              <a:gd name="connsiteX17" fmla="*/ 0 w 2183801"/>
              <a:gd name="connsiteY17" fmla="*/ 1327729 h 2250766"/>
              <a:gd name="connsiteX18" fmla="*/ 0 w 2183801"/>
              <a:gd name="connsiteY18" fmla="*/ 932141 h 2250766"/>
              <a:gd name="connsiteX19" fmla="*/ 0 w 2183801"/>
              <a:gd name="connsiteY19" fmla="*/ 932141 h 2250766"/>
              <a:gd name="connsiteX20" fmla="*/ 0 w 2183801"/>
              <a:gd name="connsiteY20" fmla="*/ 932146 h 2250766"/>
              <a:gd name="connsiteX0" fmla="*/ 0 w 2423251"/>
              <a:gd name="connsiteY0" fmla="*/ 954460 h 2273080"/>
              <a:gd name="connsiteX1" fmla="*/ 263730 w 2423251"/>
              <a:gd name="connsiteY1" fmla="*/ 690730 h 2273080"/>
              <a:gd name="connsiteX2" fmla="*/ 536687 w 2423251"/>
              <a:gd name="connsiteY2" fmla="*/ 690730 h 2273080"/>
              <a:gd name="connsiteX3" fmla="*/ 2423251 w 2423251"/>
              <a:gd name="connsiteY3" fmla="*/ 0 h 2273080"/>
              <a:gd name="connsiteX4" fmla="*/ 909917 w 2423251"/>
              <a:gd name="connsiteY4" fmla="*/ 690730 h 2273080"/>
              <a:gd name="connsiteX5" fmla="*/ 1920071 w 2423251"/>
              <a:gd name="connsiteY5" fmla="*/ 690730 h 2273080"/>
              <a:gd name="connsiteX6" fmla="*/ 2183801 w 2423251"/>
              <a:gd name="connsiteY6" fmla="*/ 954460 h 2273080"/>
              <a:gd name="connsiteX7" fmla="*/ 2183801 w 2423251"/>
              <a:gd name="connsiteY7" fmla="*/ 954455 h 2273080"/>
              <a:gd name="connsiteX8" fmla="*/ 2183801 w 2423251"/>
              <a:gd name="connsiteY8" fmla="*/ 954455 h 2273080"/>
              <a:gd name="connsiteX9" fmla="*/ 2183801 w 2423251"/>
              <a:gd name="connsiteY9" fmla="*/ 1350043 h 2273080"/>
              <a:gd name="connsiteX10" fmla="*/ 2183801 w 2423251"/>
              <a:gd name="connsiteY10" fmla="*/ 2009350 h 2273080"/>
              <a:gd name="connsiteX11" fmla="*/ 1920071 w 2423251"/>
              <a:gd name="connsiteY11" fmla="*/ 2273080 h 2273080"/>
              <a:gd name="connsiteX12" fmla="*/ 909917 w 2423251"/>
              <a:gd name="connsiteY12" fmla="*/ 2273080 h 2273080"/>
              <a:gd name="connsiteX13" fmla="*/ 363967 w 2423251"/>
              <a:gd name="connsiteY13" fmla="*/ 2273080 h 2273080"/>
              <a:gd name="connsiteX14" fmla="*/ 363967 w 2423251"/>
              <a:gd name="connsiteY14" fmla="*/ 2273080 h 2273080"/>
              <a:gd name="connsiteX15" fmla="*/ 263730 w 2423251"/>
              <a:gd name="connsiteY15" fmla="*/ 2273080 h 2273080"/>
              <a:gd name="connsiteX16" fmla="*/ 0 w 2423251"/>
              <a:gd name="connsiteY16" fmla="*/ 2009350 h 2273080"/>
              <a:gd name="connsiteX17" fmla="*/ 0 w 2423251"/>
              <a:gd name="connsiteY17" fmla="*/ 1350043 h 2273080"/>
              <a:gd name="connsiteX18" fmla="*/ 0 w 2423251"/>
              <a:gd name="connsiteY18" fmla="*/ 954455 h 2273080"/>
              <a:gd name="connsiteX19" fmla="*/ 0 w 2423251"/>
              <a:gd name="connsiteY19" fmla="*/ 954455 h 2273080"/>
              <a:gd name="connsiteX20" fmla="*/ 0 w 2423251"/>
              <a:gd name="connsiteY20" fmla="*/ 954460 h 2273080"/>
              <a:gd name="connsiteX0" fmla="*/ 0 w 2423251"/>
              <a:gd name="connsiteY0" fmla="*/ 954460 h 2273080"/>
              <a:gd name="connsiteX1" fmla="*/ 263730 w 2423251"/>
              <a:gd name="connsiteY1" fmla="*/ 690730 h 2273080"/>
              <a:gd name="connsiteX2" fmla="*/ 536687 w 2423251"/>
              <a:gd name="connsiteY2" fmla="*/ 690730 h 2273080"/>
              <a:gd name="connsiteX3" fmla="*/ 2423251 w 2423251"/>
              <a:gd name="connsiteY3" fmla="*/ 0 h 2273080"/>
              <a:gd name="connsiteX4" fmla="*/ 1478117 w 2423251"/>
              <a:gd name="connsiteY4" fmla="*/ 701888 h 2273080"/>
              <a:gd name="connsiteX5" fmla="*/ 1920071 w 2423251"/>
              <a:gd name="connsiteY5" fmla="*/ 690730 h 2273080"/>
              <a:gd name="connsiteX6" fmla="*/ 2183801 w 2423251"/>
              <a:gd name="connsiteY6" fmla="*/ 954460 h 2273080"/>
              <a:gd name="connsiteX7" fmla="*/ 2183801 w 2423251"/>
              <a:gd name="connsiteY7" fmla="*/ 954455 h 2273080"/>
              <a:gd name="connsiteX8" fmla="*/ 2183801 w 2423251"/>
              <a:gd name="connsiteY8" fmla="*/ 954455 h 2273080"/>
              <a:gd name="connsiteX9" fmla="*/ 2183801 w 2423251"/>
              <a:gd name="connsiteY9" fmla="*/ 1350043 h 2273080"/>
              <a:gd name="connsiteX10" fmla="*/ 2183801 w 2423251"/>
              <a:gd name="connsiteY10" fmla="*/ 2009350 h 2273080"/>
              <a:gd name="connsiteX11" fmla="*/ 1920071 w 2423251"/>
              <a:gd name="connsiteY11" fmla="*/ 2273080 h 2273080"/>
              <a:gd name="connsiteX12" fmla="*/ 909917 w 2423251"/>
              <a:gd name="connsiteY12" fmla="*/ 2273080 h 2273080"/>
              <a:gd name="connsiteX13" fmla="*/ 363967 w 2423251"/>
              <a:gd name="connsiteY13" fmla="*/ 2273080 h 2273080"/>
              <a:gd name="connsiteX14" fmla="*/ 363967 w 2423251"/>
              <a:gd name="connsiteY14" fmla="*/ 2273080 h 2273080"/>
              <a:gd name="connsiteX15" fmla="*/ 263730 w 2423251"/>
              <a:gd name="connsiteY15" fmla="*/ 2273080 h 2273080"/>
              <a:gd name="connsiteX16" fmla="*/ 0 w 2423251"/>
              <a:gd name="connsiteY16" fmla="*/ 2009350 h 2273080"/>
              <a:gd name="connsiteX17" fmla="*/ 0 w 2423251"/>
              <a:gd name="connsiteY17" fmla="*/ 1350043 h 2273080"/>
              <a:gd name="connsiteX18" fmla="*/ 0 w 2423251"/>
              <a:gd name="connsiteY18" fmla="*/ 954455 h 2273080"/>
              <a:gd name="connsiteX19" fmla="*/ 0 w 2423251"/>
              <a:gd name="connsiteY19" fmla="*/ 954455 h 2273080"/>
              <a:gd name="connsiteX20" fmla="*/ 0 w 2423251"/>
              <a:gd name="connsiteY20" fmla="*/ 954460 h 2273080"/>
              <a:gd name="connsiteX0" fmla="*/ 0 w 2423251"/>
              <a:gd name="connsiteY0" fmla="*/ 954460 h 2273080"/>
              <a:gd name="connsiteX1" fmla="*/ 263730 w 2423251"/>
              <a:gd name="connsiteY1" fmla="*/ 690730 h 2273080"/>
              <a:gd name="connsiteX2" fmla="*/ 1209057 w 2423251"/>
              <a:gd name="connsiteY2" fmla="*/ 668416 h 2273080"/>
              <a:gd name="connsiteX3" fmla="*/ 2423251 w 2423251"/>
              <a:gd name="connsiteY3" fmla="*/ 0 h 2273080"/>
              <a:gd name="connsiteX4" fmla="*/ 1478117 w 2423251"/>
              <a:gd name="connsiteY4" fmla="*/ 701888 h 2273080"/>
              <a:gd name="connsiteX5" fmla="*/ 1920071 w 2423251"/>
              <a:gd name="connsiteY5" fmla="*/ 690730 h 2273080"/>
              <a:gd name="connsiteX6" fmla="*/ 2183801 w 2423251"/>
              <a:gd name="connsiteY6" fmla="*/ 954460 h 2273080"/>
              <a:gd name="connsiteX7" fmla="*/ 2183801 w 2423251"/>
              <a:gd name="connsiteY7" fmla="*/ 954455 h 2273080"/>
              <a:gd name="connsiteX8" fmla="*/ 2183801 w 2423251"/>
              <a:gd name="connsiteY8" fmla="*/ 954455 h 2273080"/>
              <a:gd name="connsiteX9" fmla="*/ 2183801 w 2423251"/>
              <a:gd name="connsiteY9" fmla="*/ 1350043 h 2273080"/>
              <a:gd name="connsiteX10" fmla="*/ 2183801 w 2423251"/>
              <a:gd name="connsiteY10" fmla="*/ 2009350 h 2273080"/>
              <a:gd name="connsiteX11" fmla="*/ 1920071 w 2423251"/>
              <a:gd name="connsiteY11" fmla="*/ 2273080 h 2273080"/>
              <a:gd name="connsiteX12" fmla="*/ 909917 w 2423251"/>
              <a:gd name="connsiteY12" fmla="*/ 2273080 h 2273080"/>
              <a:gd name="connsiteX13" fmla="*/ 363967 w 2423251"/>
              <a:gd name="connsiteY13" fmla="*/ 2273080 h 2273080"/>
              <a:gd name="connsiteX14" fmla="*/ 363967 w 2423251"/>
              <a:gd name="connsiteY14" fmla="*/ 2273080 h 2273080"/>
              <a:gd name="connsiteX15" fmla="*/ 263730 w 2423251"/>
              <a:gd name="connsiteY15" fmla="*/ 2273080 h 2273080"/>
              <a:gd name="connsiteX16" fmla="*/ 0 w 2423251"/>
              <a:gd name="connsiteY16" fmla="*/ 2009350 h 2273080"/>
              <a:gd name="connsiteX17" fmla="*/ 0 w 2423251"/>
              <a:gd name="connsiteY17" fmla="*/ 1350043 h 2273080"/>
              <a:gd name="connsiteX18" fmla="*/ 0 w 2423251"/>
              <a:gd name="connsiteY18" fmla="*/ 954455 h 2273080"/>
              <a:gd name="connsiteX19" fmla="*/ 0 w 2423251"/>
              <a:gd name="connsiteY19" fmla="*/ 954455 h 2273080"/>
              <a:gd name="connsiteX20" fmla="*/ 0 w 2423251"/>
              <a:gd name="connsiteY20" fmla="*/ 954460 h 2273080"/>
              <a:gd name="connsiteX0" fmla="*/ 0 w 2183801"/>
              <a:gd name="connsiteY0" fmla="*/ 1046506 h 2365126"/>
              <a:gd name="connsiteX1" fmla="*/ 263730 w 2183801"/>
              <a:gd name="connsiteY1" fmla="*/ 782776 h 2365126"/>
              <a:gd name="connsiteX2" fmla="*/ 1209057 w 2183801"/>
              <a:gd name="connsiteY2" fmla="*/ 760462 h 2365126"/>
              <a:gd name="connsiteX3" fmla="*/ 1961588 w 2183801"/>
              <a:gd name="connsiteY3" fmla="*/ 0 h 2365126"/>
              <a:gd name="connsiteX4" fmla="*/ 1478117 w 2183801"/>
              <a:gd name="connsiteY4" fmla="*/ 793934 h 2365126"/>
              <a:gd name="connsiteX5" fmla="*/ 1920071 w 2183801"/>
              <a:gd name="connsiteY5" fmla="*/ 782776 h 2365126"/>
              <a:gd name="connsiteX6" fmla="*/ 2183801 w 2183801"/>
              <a:gd name="connsiteY6" fmla="*/ 1046506 h 2365126"/>
              <a:gd name="connsiteX7" fmla="*/ 2183801 w 2183801"/>
              <a:gd name="connsiteY7" fmla="*/ 1046501 h 2365126"/>
              <a:gd name="connsiteX8" fmla="*/ 2183801 w 2183801"/>
              <a:gd name="connsiteY8" fmla="*/ 1046501 h 2365126"/>
              <a:gd name="connsiteX9" fmla="*/ 2183801 w 2183801"/>
              <a:gd name="connsiteY9" fmla="*/ 1442089 h 2365126"/>
              <a:gd name="connsiteX10" fmla="*/ 2183801 w 2183801"/>
              <a:gd name="connsiteY10" fmla="*/ 2101396 h 2365126"/>
              <a:gd name="connsiteX11" fmla="*/ 1920071 w 2183801"/>
              <a:gd name="connsiteY11" fmla="*/ 2365126 h 2365126"/>
              <a:gd name="connsiteX12" fmla="*/ 909917 w 2183801"/>
              <a:gd name="connsiteY12" fmla="*/ 2365126 h 2365126"/>
              <a:gd name="connsiteX13" fmla="*/ 363967 w 2183801"/>
              <a:gd name="connsiteY13" fmla="*/ 2365126 h 2365126"/>
              <a:gd name="connsiteX14" fmla="*/ 363967 w 2183801"/>
              <a:gd name="connsiteY14" fmla="*/ 2365126 h 2365126"/>
              <a:gd name="connsiteX15" fmla="*/ 263730 w 2183801"/>
              <a:gd name="connsiteY15" fmla="*/ 2365126 h 2365126"/>
              <a:gd name="connsiteX16" fmla="*/ 0 w 2183801"/>
              <a:gd name="connsiteY16" fmla="*/ 2101396 h 2365126"/>
              <a:gd name="connsiteX17" fmla="*/ 0 w 2183801"/>
              <a:gd name="connsiteY17" fmla="*/ 1442089 h 2365126"/>
              <a:gd name="connsiteX18" fmla="*/ 0 w 2183801"/>
              <a:gd name="connsiteY18" fmla="*/ 1046501 h 2365126"/>
              <a:gd name="connsiteX19" fmla="*/ 0 w 2183801"/>
              <a:gd name="connsiteY19" fmla="*/ 1046501 h 2365126"/>
              <a:gd name="connsiteX20" fmla="*/ 0 w 2183801"/>
              <a:gd name="connsiteY20" fmla="*/ 1046506 h 2365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183801" h="2365126">
                <a:moveTo>
                  <a:pt x="0" y="1046506"/>
                </a:moveTo>
                <a:cubicBezTo>
                  <a:pt x="0" y="900852"/>
                  <a:pt x="118076" y="782776"/>
                  <a:pt x="263730" y="782776"/>
                </a:cubicBezTo>
                <a:lnTo>
                  <a:pt x="1209057" y="760462"/>
                </a:lnTo>
                <a:lnTo>
                  <a:pt x="1961588" y="0"/>
                </a:lnTo>
                <a:lnTo>
                  <a:pt x="1478117" y="793934"/>
                </a:lnTo>
                <a:lnTo>
                  <a:pt x="1920071" y="782776"/>
                </a:lnTo>
                <a:cubicBezTo>
                  <a:pt x="2065725" y="782776"/>
                  <a:pt x="2183801" y="900852"/>
                  <a:pt x="2183801" y="1046506"/>
                </a:cubicBezTo>
                <a:lnTo>
                  <a:pt x="2183801" y="1046501"/>
                </a:lnTo>
                <a:lnTo>
                  <a:pt x="2183801" y="1046501"/>
                </a:lnTo>
                <a:lnTo>
                  <a:pt x="2183801" y="1442089"/>
                </a:lnTo>
                <a:lnTo>
                  <a:pt x="2183801" y="2101396"/>
                </a:lnTo>
                <a:cubicBezTo>
                  <a:pt x="2183801" y="2247050"/>
                  <a:pt x="2065725" y="2365126"/>
                  <a:pt x="1920071" y="2365126"/>
                </a:cubicBezTo>
                <a:lnTo>
                  <a:pt x="909917" y="2365126"/>
                </a:lnTo>
                <a:lnTo>
                  <a:pt x="363967" y="2365126"/>
                </a:lnTo>
                <a:lnTo>
                  <a:pt x="363967" y="2365126"/>
                </a:lnTo>
                <a:lnTo>
                  <a:pt x="263730" y="2365126"/>
                </a:lnTo>
                <a:cubicBezTo>
                  <a:pt x="118076" y="2365126"/>
                  <a:pt x="0" y="2247050"/>
                  <a:pt x="0" y="2101396"/>
                </a:cubicBezTo>
                <a:lnTo>
                  <a:pt x="0" y="1442089"/>
                </a:lnTo>
                <a:lnTo>
                  <a:pt x="0" y="1046501"/>
                </a:lnTo>
                <a:lnTo>
                  <a:pt x="0" y="1046501"/>
                </a:lnTo>
                <a:lnTo>
                  <a:pt x="0" y="1046506"/>
                </a:lnTo>
                <a:close/>
              </a:path>
            </a:pathLst>
          </a:custGeom>
          <a:solidFill>
            <a:srgbClr val="78AAD6"/>
          </a:solidFill>
          <a:ln>
            <a:noFill/>
          </a:ln>
        </p:spPr>
        <p:txBody>
          <a:bodyPr spcFirstLastPara="1" wrap="square" lIns="0" tIns="0" rIns="0" bIns="0" anchor="t" anchorCtr="0">
            <a:noAutofit/>
          </a:bodyPr>
          <a:lstStyle/>
          <a:p>
            <a:endParaRPr sz="964"/>
          </a:p>
        </p:txBody>
      </p:sp>
      <p:sp>
        <p:nvSpPr>
          <p:cNvPr id="10" name="Google Shape;138;p17">
            <a:extLst>
              <a:ext uri="{FF2B5EF4-FFF2-40B4-BE49-F238E27FC236}">
                <a16:creationId xmlns:a16="http://schemas.microsoft.com/office/drawing/2014/main" id="{D96A5294-D953-DCC8-2515-605F3CDA3034}"/>
              </a:ext>
            </a:extLst>
          </p:cNvPr>
          <p:cNvSpPr txBox="1"/>
          <p:nvPr/>
        </p:nvSpPr>
        <p:spPr>
          <a:xfrm>
            <a:off x="2129842" y="4189810"/>
            <a:ext cx="2327721" cy="1143810"/>
          </a:xfrm>
          <a:prstGeom prst="rect">
            <a:avLst/>
          </a:prstGeom>
          <a:noFill/>
          <a:ln>
            <a:noFill/>
          </a:ln>
        </p:spPr>
        <p:txBody>
          <a:bodyPr spcFirstLastPara="1" wrap="square" lIns="0" tIns="32652" rIns="0" bIns="0" anchor="t" anchorCtr="0">
            <a:noAutofit/>
          </a:bodyPr>
          <a:lstStyle/>
          <a:p>
            <a:pPr marL="208524" marR="2721" indent="-202061">
              <a:lnSpc>
                <a:spcPct val="113506"/>
              </a:lnSpc>
            </a:pPr>
            <a:r>
              <a:rPr lang="en-US" sz="2800" b="1" dirty="0">
                <a:solidFill>
                  <a:srgbClr val="FFFFFF"/>
                </a:solidFill>
                <a:latin typeface="+mj-lt"/>
                <a:ea typeface="Trebuchet MS"/>
                <a:cs typeface="Trebuchet MS"/>
                <a:sym typeface="Trebuchet MS"/>
              </a:rPr>
              <a:t>data frame to transform</a:t>
            </a:r>
            <a:endParaRPr sz="2800" dirty="0">
              <a:latin typeface="+mj-lt"/>
              <a:ea typeface="Trebuchet MS"/>
              <a:cs typeface="Trebuchet MS"/>
              <a:sym typeface="Trebuchet MS"/>
            </a:endParaRPr>
          </a:p>
        </p:txBody>
      </p:sp>
    </p:spTree>
    <p:extLst>
      <p:ext uri="{BB962C8B-B14F-4D97-AF65-F5344CB8AC3E}">
        <p14:creationId xmlns:p14="http://schemas.microsoft.com/office/powerpoint/2010/main" val="34355836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AA606D-BC08-5465-5930-FAEBA8CCF94B}"/>
              </a:ext>
            </a:extLst>
          </p:cNvPr>
          <p:cNvSpPr>
            <a:spLocks noGrp="1"/>
          </p:cNvSpPr>
          <p:nvPr>
            <p:ph type="title"/>
          </p:nvPr>
        </p:nvSpPr>
        <p:spPr/>
        <p:txBody>
          <a:bodyPr/>
          <a:lstStyle/>
          <a:p>
            <a:r>
              <a:rPr lang="en-US" dirty="0"/>
              <a:t>Lesson Objectives</a:t>
            </a:r>
          </a:p>
        </p:txBody>
      </p:sp>
      <p:sp>
        <p:nvSpPr>
          <p:cNvPr id="3" name="Content Placeholder 2">
            <a:extLst>
              <a:ext uri="{FF2B5EF4-FFF2-40B4-BE49-F238E27FC236}">
                <a16:creationId xmlns:a16="http://schemas.microsoft.com/office/drawing/2014/main" id="{463D0C4E-A7D1-6DE7-83BC-754DCC29C06C}"/>
              </a:ext>
            </a:extLst>
          </p:cNvPr>
          <p:cNvSpPr>
            <a:spLocks noGrp="1"/>
          </p:cNvSpPr>
          <p:nvPr>
            <p:ph idx="1"/>
          </p:nvPr>
        </p:nvSpPr>
        <p:spPr/>
        <p:txBody>
          <a:bodyPr/>
          <a:lstStyle/>
          <a:p>
            <a:pPr marL="514350" indent="-514350">
              <a:buFont typeface="+mj-lt"/>
              <a:buAutoNum type="arabicPeriod"/>
            </a:pPr>
            <a:r>
              <a:rPr lang="en-US" dirty="0"/>
              <a:t>Explain the benefits of SQLite as a specific database system for smaller scale data</a:t>
            </a:r>
          </a:p>
          <a:p>
            <a:pPr marL="514350" indent="-514350">
              <a:buFont typeface="+mj-lt"/>
              <a:buAutoNum type="arabicPeriod"/>
            </a:pPr>
            <a:r>
              <a:rPr lang="en-US" dirty="0"/>
              <a:t>Connect to and query a database using functions in the DBI package</a:t>
            </a:r>
          </a:p>
          <a:p>
            <a:pPr marL="514350" indent="-514350">
              <a:buFont typeface="+mj-lt"/>
              <a:buAutoNum type="arabicPeriod"/>
            </a:pPr>
            <a:r>
              <a:rPr lang="en-US" dirty="0"/>
              <a:t>Manipulate data stored within a database using </a:t>
            </a:r>
            <a:r>
              <a:rPr lang="en-US" dirty="0" err="1"/>
              <a:t>dplyr</a:t>
            </a:r>
            <a:r>
              <a:rPr lang="en-US" dirty="0"/>
              <a:t> functions</a:t>
            </a:r>
          </a:p>
          <a:p>
            <a:pPr marL="514350" indent="-514350">
              <a:buFont typeface="+mj-lt"/>
              <a:buAutoNum type="arabicPeriod"/>
            </a:pPr>
            <a:r>
              <a:rPr lang="en-US" dirty="0"/>
              <a:t>Join data from multiple relational databases to build a data set that can be analyzed</a:t>
            </a:r>
          </a:p>
        </p:txBody>
      </p:sp>
    </p:spTree>
    <p:extLst>
      <p:ext uri="{BB962C8B-B14F-4D97-AF65-F5344CB8AC3E}">
        <p14:creationId xmlns:p14="http://schemas.microsoft.com/office/powerpoint/2010/main" val="8377900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EB9DC3-6184-BDB3-693E-CC5B684F7273}"/>
              </a:ext>
            </a:extLst>
          </p:cNvPr>
          <p:cNvSpPr>
            <a:spLocks noGrp="1"/>
          </p:cNvSpPr>
          <p:nvPr>
            <p:ph type="title"/>
          </p:nvPr>
        </p:nvSpPr>
        <p:spPr/>
        <p:txBody>
          <a:bodyPr/>
          <a:lstStyle/>
          <a:p>
            <a:r>
              <a:rPr lang="en-US" dirty="0"/>
              <a:t>Select Captures Specific Variables</a:t>
            </a:r>
          </a:p>
        </p:txBody>
      </p:sp>
      <p:sp>
        <p:nvSpPr>
          <p:cNvPr id="4" name="Google Shape;131;p17">
            <a:extLst>
              <a:ext uri="{FF2B5EF4-FFF2-40B4-BE49-F238E27FC236}">
                <a16:creationId xmlns:a16="http://schemas.microsoft.com/office/drawing/2014/main" id="{2609CEBF-EE75-F629-CABA-C59BD844F120}"/>
              </a:ext>
            </a:extLst>
          </p:cNvPr>
          <p:cNvSpPr/>
          <p:nvPr/>
        </p:nvSpPr>
        <p:spPr>
          <a:xfrm>
            <a:off x="1512151" y="3608441"/>
            <a:ext cx="9120352" cy="2122618"/>
          </a:xfrm>
          <a:custGeom>
            <a:avLst/>
            <a:gdLst/>
            <a:ahLst/>
            <a:cxnLst/>
            <a:rect l="l" t="t" r="r" b="b"/>
            <a:pathLst>
              <a:path w="14544040" h="1333500" extrusionOk="0">
                <a:moveTo>
                  <a:pt x="0" y="0"/>
                </a:moveTo>
                <a:lnTo>
                  <a:pt x="14543737" y="0"/>
                </a:lnTo>
                <a:lnTo>
                  <a:pt x="14543737" y="1333348"/>
                </a:lnTo>
                <a:lnTo>
                  <a:pt x="0" y="1333348"/>
                </a:lnTo>
                <a:lnTo>
                  <a:pt x="0" y="0"/>
                </a:lnTo>
                <a:close/>
              </a:path>
            </a:pathLst>
          </a:custGeom>
          <a:solidFill>
            <a:srgbClr val="F0F2F4"/>
          </a:solidFill>
          <a:ln>
            <a:solidFill>
              <a:schemeClr val="tx1">
                <a:lumMod val="85000"/>
                <a:lumOff val="15000"/>
              </a:schemeClr>
            </a:solidFill>
          </a:ln>
        </p:spPr>
        <p:txBody>
          <a:bodyPr spcFirstLastPara="1" wrap="square" lIns="0" tIns="0" rIns="0" bIns="0" anchor="t" anchorCtr="0">
            <a:noAutofit/>
          </a:bodyPr>
          <a:lstStyle/>
          <a:p>
            <a:endParaRPr sz="964"/>
          </a:p>
        </p:txBody>
      </p:sp>
      <p:sp>
        <p:nvSpPr>
          <p:cNvPr id="5" name="Rectangle 4">
            <a:extLst>
              <a:ext uri="{FF2B5EF4-FFF2-40B4-BE49-F238E27FC236}">
                <a16:creationId xmlns:a16="http://schemas.microsoft.com/office/drawing/2014/main" id="{54C46F78-D3C8-F545-2F59-6BA49B9C52CA}"/>
              </a:ext>
            </a:extLst>
          </p:cNvPr>
          <p:cNvSpPr/>
          <p:nvPr/>
        </p:nvSpPr>
        <p:spPr>
          <a:xfrm>
            <a:off x="1512151" y="3608441"/>
            <a:ext cx="9232049" cy="1838965"/>
          </a:xfrm>
          <a:prstGeom prst="rect">
            <a:avLst/>
          </a:prstGeom>
        </p:spPr>
        <p:txBody>
          <a:bodyPr wrap="square">
            <a:spAutoFit/>
          </a:bodyPr>
          <a:lstStyle/>
          <a:p>
            <a:pPr marL="146953" lvl="0">
              <a:spcBef>
                <a:spcPts val="2126"/>
              </a:spcBef>
            </a:pPr>
            <a:r>
              <a:rPr lang="en-US" sz="3200" dirty="0" err="1">
                <a:latin typeface="Consolas" panose="020B0609020204030204" pitchFamily="49" charset="0"/>
                <a:ea typeface="Courier New"/>
                <a:cs typeface="Consolas" panose="020B0609020204030204" pitchFamily="49" charset="0"/>
                <a:sym typeface="Courier New"/>
              </a:rPr>
              <a:t>sample_subset</a:t>
            </a:r>
            <a:r>
              <a:rPr lang="en-US" sz="3200" dirty="0">
                <a:latin typeface="Consolas" panose="020B0609020204030204" pitchFamily="49" charset="0"/>
                <a:ea typeface="Courier New"/>
                <a:cs typeface="Consolas" panose="020B0609020204030204" pitchFamily="49" charset="0"/>
                <a:sym typeface="Courier New"/>
              </a:rPr>
              <a:t> &lt;- select(</a:t>
            </a:r>
            <a:r>
              <a:rPr lang="en-US" sz="3200" dirty="0" err="1">
                <a:solidFill>
                  <a:schemeClr val="accent2"/>
                </a:solidFill>
                <a:latin typeface="Consolas" panose="020B0609020204030204" pitchFamily="49" charset="0"/>
                <a:ea typeface="Courier New"/>
                <a:cs typeface="Consolas" panose="020B0609020204030204" pitchFamily="49" charset="0"/>
                <a:sym typeface="Courier New"/>
              </a:rPr>
              <a:t>sample_sql</a:t>
            </a:r>
            <a:r>
              <a:rPr lang="en-US" sz="3200" dirty="0">
                <a:latin typeface="Consolas" panose="020B0609020204030204" pitchFamily="49" charset="0"/>
                <a:ea typeface="Courier New"/>
                <a:cs typeface="Consolas" panose="020B0609020204030204" pitchFamily="49" charset="0"/>
                <a:sym typeface="Courier New"/>
              </a:rPr>
              <a:t>,</a:t>
            </a:r>
          </a:p>
          <a:p>
            <a:pPr marL="146953" lvl="0">
              <a:spcBef>
                <a:spcPts val="2126"/>
              </a:spcBef>
            </a:pPr>
            <a:r>
              <a:rPr lang="en-US" sz="3200" dirty="0" err="1">
                <a:solidFill>
                  <a:schemeClr val="accent3"/>
                </a:solidFill>
                <a:latin typeface="Consolas" panose="020B0609020204030204" pitchFamily="49" charset="0"/>
                <a:ea typeface="Courier New"/>
                <a:cs typeface="Consolas" panose="020B0609020204030204" pitchFamily="49" charset="0"/>
                <a:sym typeface="Courier New"/>
              </a:rPr>
              <a:t>batch_name</a:t>
            </a:r>
            <a:r>
              <a:rPr lang="en-US" sz="3200" dirty="0">
                <a:solidFill>
                  <a:schemeClr val="accent3"/>
                </a:solidFill>
                <a:latin typeface="Consolas" panose="020B0609020204030204" pitchFamily="49" charset="0"/>
                <a:ea typeface="Courier New"/>
                <a:cs typeface="Consolas" panose="020B0609020204030204" pitchFamily="49" charset="0"/>
                <a:sym typeface="Courier New"/>
              </a:rPr>
              <a:t>, </a:t>
            </a:r>
            <a:r>
              <a:rPr lang="en-US" sz="3200" dirty="0" err="1">
                <a:solidFill>
                  <a:schemeClr val="accent3"/>
                </a:solidFill>
                <a:latin typeface="Consolas" panose="020B0609020204030204" pitchFamily="49" charset="0"/>
                <a:ea typeface="Courier New"/>
                <a:cs typeface="Consolas" panose="020B0609020204030204" pitchFamily="49" charset="0"/>
                <a:sym typeface="Courier New"/>
              </a:rPr>
              <a:t>sample_name</a:t>
            </a:r>
            <a:r>
              <a:rPr lang="en-US" sz="3200" dirty="0">
                <a:solidFill>
                  <a:schemeClr val="accent3"/>
                </a:solidFill>
                <a:latin typeface="Consolas" panose="020B0609020204030204" pitchFamily="49" charset="0"/>
                <a:ea typeface="Courier New"/>
                <a:cs typeface="Consolas" panose="020B0609020204030204" pitchFamily="49" charset="0"/>
                <a:sym typeface="Courier New"/>
              </a:rPr>
              <a:t>, </a:t>
            </a:r>
            <a:r>
              <a:rPr lang="en-US" sz="3200" dirty="0" err="1">
                <a:solidFill>
                  <a:schemeClr val="accent3"/>
                </a:solidFill>
                <a:latin typeface="Consolas" panose="020B0609020204030204" pitchFamily="49" charset="0"/>
                <a:ea typeface="Courier New"/>
                <a:cs typeface="Consolas" panose="020B0609020204030204" pitchFamily="49" charset="0"/>
                <a:sym typeface="Courier New"/>
              </a:rPr>
              <a:t>compound_name</a:t>
            </a:r>
            <a:r>
              <a:rPr lang="en-US" sz="3200" dirty="0">
                <a:solidFill>
                  <a:schemeClr val="accent3"/>
                </a:solidFill>
                <a:latin typeface="Consolas" panose="020B0609020204030204" pitchFamily="49" charset="0"/>
                <a:ea typeface="Courier New"/>
                <a:cs typeface="Consolas" panose="020B0609020204030204" pitchFamily="49" charset="0"/>
                <a:sym typeface="Courier New"/>
              </a:rPr>
              <a:t>, </a:t>
            </a:r>
            <a:r>
              <a:rPr lang="en-US" sz="3200" dirty="0" err="1">
                <a:solidFill>
                  <a:schemeClr val="accent3"/>
                </a:solidFill>
                <a:latin typeface="Consolas" panose="020B0609020204030204" pitchFamily="49" charset="0"/>
                <a:ea typeface="Courier New"/>
                <a:cs typeface="Consolas" panose="020B0609020204030204" pitchFamily="49" charset="0"/>
                <a:sym typeface="Courier New"/>
              </a:rPr>
              <a:t>sample_type</a:t>
            </a:r>
            <a:r>
              <a:rPr lang="en-US" sz="3200" dirty="0">
                <a:solidFill>
                  <a:schemeClr val="accent3"/>
                </a:solidFill>
                <a:latin typeface="Consolas" panose="020B0609020204030204" pitchFamily="49" charset="0"/>
                <a:ea typeface="Courier New"/>
                <a:cs typeface="Consolas" panose="020B0609020204030204" pitchFamily="49" charset="0"/>
                <a:sym typeface="Courier New"/>
              </a:rPr>
              <a:t>, </a:t>
            </a:r>
            <a:r>
              <a:rPr lang="en-US" sz="3200" dirty="0" err="1">
                <a:solidFill>
                  <a:schemeClr val="accent3"/>
                </a:solidFill>
                <a:latin typeface="Consolas" panose="020B0609020204030204" pitchFamily="49" charset="0"/>
                <a:ea typeface="Courier New"/>
                <a:cs typeface="Consolas" panose="020B0609020204030204" pitchFamily="49" charset="0"/>
                <a:sym typeface="Courier New"/>
              </a:rPr>
              <a:t>ion_ratio</a:t>
            </a:r>
            <a:r>
              <a:rPr lang="en-US" sz="3200" dirty="0">
                <a:latin typeface="Consolas" panose="020B0609020204030204" pitchFamily="49" charset="0"/>
                <a:ea typeface="Courier New"/>
                <a:cs typeface="Consolas" panose="020B0609020204030204" pitchFamily="49" charset="0"/>
                <a:sym typeface="Courier New"/>
              </a:rPr>
              <a:t>)</a:t>
            </a:r>
          </a:p>
        </p:txBody>
      </p:sp>
      <p:grpSp>
        <p:nvGrpSpPr>
          <p:cNvPr id="3" name="Group 2">
            <a:extLst>
              <a:ext uri="{FF2B5EF4-FFF2-40B4-BE49-F238E27FC236}">
                <a16:creationId xmlns:a16="http://schemas.microsoft.com/office/drawing/2014/main" id="{CBBF56D4-C612-0410-4B05-377A21450C4E}"/>
              </a:ext>
            </a:extLst>
          </p:cNvPr>
          <p:cNvGrpSpPr/>
          <p:nvPr/>
        </p:nvGrpSpPr>
        <p:grpSpPr>
          <a:xfrm>
            <a:off x="7691642" y="1562505"/>
            <a:ext cx="3539294" cy="1838965"/>
            <a:chOff x="6929011" y="2043435"/>
            <a:chExt cx="2365217" cy="1362270"/>
          </a:xfrm>
        </p:grpSpPr>
        <p:sp>
          <p:nvSpPr>
            <p:cNvPr id="11" name="Rounded Rectangular Callout 10">
              <a:extLst>
                <a:ext uri="{FF2B5EF4-FFF2-40B4-BE49-F238E27FC236}">
                  <a16:creationId xmlns:a16="http://schemas.microsoft.com/office/drawing/2014/main" id="{3D29F245-56A0-7A3C-FD72-69431DC22D8D}"/>
                </a:ext>
              </a:extLst>
            </p:cNvPr>
            <p:cNvSpPr/>
            <p:nvPr/>
          </p:nvSpPr>
          <p:spPr>
            <a:xfrm>
              <a:off x="6929012" y="2106333"/>
              <a:ext cx="2365216" cy="1246649"/>
            </a:xfrm>
            <a:prstGeom prst="wedgeRoundRectCallout">
              <a:avLst>
                <a:gd name="adj1" fmla="val 1102"/>
                <a:gd name="adj2" fmla="val 72195"/>
                <a:gd name="adj3" fmla="val 16667"/>
              </a:avLst>
            </a:prstGeom>
            <a:solidFill>
              <a:schemeClr val="accent1"/>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350FEA71-72C8-14A1-36A7-764334A04DEC}"/>
                </a:ext>
              </a:extLst>
            </p:cNvPr>
            <p:cNvSpPr txBox="1"/>
            <p:nvPr/>
          </p:nvSpPr>
          <p:spPr>
            <a:xfrm>
              <a:off x="6929011" y="2043435"/>
              <a:ext cx="2365216" cy="1362270"/>
            </a:xfrm>
            <a:prstGeom prst="rect">
              <a:avLst/>
            </a:prstGeom>
            <a:noFill/>
          </p:spPr>
          <p:txBody>
            <a:bodyPr wrap="square" rtlCol="0" anchor="ctr">
              <a:spAutoFit/>
            </a:bodyPr>
            <a:lstStyle/>
            <a:p>
              <a:pPr algn="ctr"/>
              <a:endParaRPr lang="en-US" dirty="0">
                <a:solidFill>
                  <a:schemeClr val="bg1"/>
                </a:solidFill>
              </a:endParaRPr>
            </a:p>
            <a:p>
              <a:pPr algn="ctr"/>
              <a:r>
                <a:rPr lang="en-US" sz="4000" dirty="0">
                  <a:solidFill>
                    <a:schemeClr val="bg1"/>
                  </a:solidFill>
                </a:rPr>
                <a:t>table connection object</a:t>
              </a:r>
              <a:endParaRPr lang="en-US" dirty="0">
                <a:solidFill>
                  <a:schemeClr val="bg1"/>
                </a:solidFill>
              </a:endParaRPr>
            </a:p>
            <a:p>
              <a:pPr algn="ctr"/>
              <a:endParaRPr lang="en-US" dirty="0">
                <a:solidFill>
                  <a:schemeClr val="bg1"/>
                </a:solidFill>
              </a:endParaRPr>
            </a:p>
          </p:txBody>
        </p:sp>
      </p:grpSp>
      <p:sp>
        <p:nvSpPr>
          <p:cNvPr id="13" name="Google Shape;172;p20">
            <a:extLst>
              <a:ext uri="{FF2B5EF4-FFF2-40B4-BE49-F238E27FC236}">
                <a16:creationId xmlns:a16="http://schemas.microsoft.com/office/drawing/2014/main" id="{697D5DB2-1808-B0FB-9AA6-FED31C958604}"/>
              </a:ext>
            </a:extLst>
          </p:cNvPr>
          <p:cNvSpPr/>
          <p:nvPr/>
        </p:nvSpPr>
        <p:spPr>
          <a:xfrm>
            <a:off x="5536081" y="4925079"/>
            <a:ext cx="3840688" cy="1932395"/>
          </a:xfrm>
          <a:custGeom>
            <a:avLst/>
            <a:gdLst>
              <a:gd name="connsiteX0" fmla="*/ 6812950 w 7169286"/>
              <a:gd name="connsiteY0" fmla="*/ 1066067 h 3683789"/>
              <a:gd name="connsiteX1" fmla="*/ 356337 w 7169286"/>
              <a:gd name="connsiteY1" fmla="*/ 1066067 h 3683789"/>
              <a:gd name="connsiteX2" fmla="*/ 307986 w 7169286"/>
              <a:gd name="connsiteY2" fmla="*/ 1069320 h 3683789"/>
              <a:gd name="connsiteX3" fmla="*/ 261611 w 7169286"/>
              <a:gd name="connsiteY3" fmla="*/ 1078796 h 3683789"/>
              <a:gd name="connsiteX4" fmla="*/ 217637 w 7169286"/>
              <a:gd name="connsiteY4" fmla="*/ 1094070 h 3683789"/>
              <a:gd name="connsiteX5" fmla="*/ 176489 w 7169286"/>
              <a:gd name="connsiteY5" fmla="*/ 1114718 h 3683789"/>
              <a:gd name="connsiteX6" fmla="*/ 138592 w 7169286"/>
              <a:gd name="connsiteY6" fmla="*/ 1140316 h 3683789"/>
              <a:gd name="connsiteX7" fmla="*/ 104371 w 7169286"/>
              <a:gd name="connsiteY7" fmla="*/ 1170438 h 3683789"/>
              <a:gd name="connsiteX8" fmla="*/ 74249 w 7169286"/>
              <a:gd name="connsiteY8" fmla="*/ 1204659 h 3683789"/>
              <a:gd name="connsiteX9" fmla="*/ 48651 w 7169286"/>
              <a:gd name="connsiteY9" fmla="*/ 1242556 h 3683789"/>
              <a:gd name="connsiteX10" fmla="*/ 28003 w 7169286"/>
              <a:gd name="connsiteY10" fmla="*/ 1283704 h 3683789"/>
              <a:gd name="connsiteX11" fmla="*/ 12729 w 7169286"/>
              <a:gd name="connsiteY11" fmla="*/ 1327678 h 3683789"/>
              <a:gd name="connsiteX12" fmla="*/ 3253 w 7169286"/>
              <a:gd name="connsiteY12" fmla="*/ 1374053 h 3683789"/>
              <a:gd name="connsiteX13" fmla="*/ 0 w 7169286"/>
              <a:gd name="connsiteY13" fmla="*/ 1422404 h 3683789"/>
              <a:gd name="connsiteX14" fmla="*/ 0 w 7169286"/>
              <a:gd name="connsiteY14" fmla="*/ 3327451 h 3683789"/>
              <a:gd name="connsiteX15" fmla="*/ 3253 w 7169286"/>
              <a:gd name="connsiteY15" fmla="*/ 3375803 h 3683789"/>
              <a:gd name="connsiteX16" fmla="*/ 12729 w 7169286"/>
              <a:gd name="connsiteY16" fmla="*/ 3422178 h 3683789"/>
              <a:gd name="connsiteX17" fmla="*/ 28003 w 7169286"/>
              <a:gd name="connsiteY17" fmla="*/ 3466151 h 3683789"/>
              <a:gd name="connsiteX18" fmla="*/ 48651 w 7169286"/>
              <a:gd name="connsiteY18" fmla="*/ 3507299 h 3683789"/>
              <a:gd name="connsiteX19" fmla="*/ 74249 w 7169286"/>
              <a:gd name="connsiteY19" fmla="*/ 3545196 h 3683789"/>
              <a:gd name="connsiteX20" fmla="*/ 104371 w 7169286"/>
              <a:gd name="connsiteY20" fmla="*/ 3579417 h 3683789"/>
              <a:gd name="connsiteX21" fmla="*/ 138592 w 7169286"/>
              <a:gd name="connsiteY21" fmla="*/ 3609539 h 3683789"/>
              <a:gd name="connsiteX22" fmla="*/ 176489 w 7169286"/>
              <a:gd name="connsiteY22" fmla="*/ 3635136 h 3683789"/>
              <a:gd name="connsiteX23" fmla="*/ 217637 w 7169286"/>
              <a:gd name="connsiteY23" fmla="*/ 3655784 h 3683789"/>
              <a:gd name="connsiteX24" fmla="*/ 261611 w 7169286"/>
              <a:gd name="connsiteY24" fmla="*/ 3671059 h 3683789"/>
              <a:gd name="connsiteX25" fmla="*/ 307986 w 7169286"/>
              <a:gd name="connsiteY25" fmla="*/ 3680535 h 3683789"/>
              <a:gd name="connsiteX26" fmla="*/ 356337 w 7169286"/>
              <a:gd name="connsiteY26" fmla="*/ 3683788 h 3683789"/>
              <a:gd name="connsiteX27" fmla="*/ 6812950 w 7169286"/>
              <a:gd name="connsiteY27" fmla="*/ 3683788 h 3683789"/>
              <a:gd name="connsiteX28" fmla="*/ 6861301 w 7169286"/>
              <a:gd name="connsiteY28" fmla="*/ 3680535 h 3683789"/>
              <a:gd name="connsiteX29" fmla="*/ 6907675 w 7169286"/>
              <a:gd name="connsiteY29" fmla="*/ 3671059 h 3683789"/>
              <a:gd name="connsiteX30" fmla="*/ 6951648 w 7169286"/>
              <a:gd name="connsiteY30" fmla="*/ 3655784 h 3683789"/>
              <a:gd name="connsiteX31" fmla="*/ 6992795 w 7169286"/>
              <a:gd name="connsiteY31" fmla="*/ 3635136 h 3683789"/>
              <a:gd name="connsiteX32" fmla="*/ 7030692 w 7169286"/>
              <a:gd name="connsiteY32" fmla="*/ 3609539 h 3683789"/>
              <a:gd name="connsiteX33" fmla="*/ 7064914 w 7169286"/>
              <a:gd name="connsiteY33" fmla="*/ 3579417 h 3683789"/>
              <a:gd name="connsiteX34" fmla="*/ 7095036 w 7169286"/>
              <a:gd name="connsiteY34" fmla="*/ 3545196 h 3683789"/>
              <a:gd name="connsiteX35" fmla="*/ 7120633 w 7169286"/>
              <a:gd name="connsiteY35" fmla="*/ 3507299 h 3683789"/>
              <a:gd name="connsiteX36" fmla="*/ 7141281 w 7169286"/>
              <a:gd name="connsiteY36" fmla="*/ 3466151 h 3683789"/>
              <a:gd name="connsiteX37" fmla="*/ 7156556 w 7169286"/>
              <a:gd name="connsiteY37" fmla="*/ 3422178 h 3683789"/>
              <a:gd name="connsiteX38" fmla="*/ 7166032 w 7169286"/>
              <a:gd name="connsiteY38" fmla="*/ 3375803 h 3683789"/>
              <a:gd name="connsiteX39" fmla="*/ 7169285 w 7169286"/>
              <a:gd name="connsiteY39" fmla="*/ 3327451 h 3683789"/>
              <a:gd name="connsiteX40" fmla="*/ 7169285 w 7169286"/>
              <a:gd name="connsiteY40" fmla="*/ 1422404 h 3683789"/>
              <a:gd name="connsiteX41" fmla="*/ 7166032 w 7169286"/>
              <a:gd name="connsiteY41" fmla="*/ 1374053 h 3683789"/>
              <a:gd name="connsiteX42" fmla="*/ 7156556 w 7169286"/>
              <a:gd name="connsiteY42" fmla="*/ 1327678 h 3683789"/>
              <a:gd name="connsiteX43" fmla="*/ 7141281 w 7169286"/>
              <a:gd name="connsiteY43" fmla="*/ 1283704 h 3683789"/>
              <a:gd name="connsiteX44" fmla="*/ 7120633 w 7169286"/>
              <a:gd name="connsiteY44" fmla="*/ 1242556 h 3683789"/>
              <a:gd name="connsiteX45" fmla="*/ 7095036 w 7169286"/>
              <a:gd name="connsiteY45" fmla="*/ 1204659 h 3683789"/>
              <a:gd name="connsiteX46" fmla="*/ 7064914 w 7169286"/>
              <a:gd name="connsiteY46" fmla="*/ 1170438 h 3683789"/>
              <a:gd name="connsiteX47" fmla="*/ 7030692 w 7169286"/>
              <a:gd name="connsiteY47" fmla="*/ 1140316 h 3683789"/>
              <a:gd name="connsiteX48" fmla="*/ 6992795 w 7169286"/>
              <a:gd name="connsiteY48" fmla="*/ 1114718 h 3683789"/>
              <a:gd name="connsiteX49" fmla="*/ 6951648 w 7169286"/>
              <a:gd name="connsiteY49" fmla="*/ 1094070 h 3683789"/>
              <a:gd name="connsiteX50" fmla="*/ 6907675 w 7169286"/>
              <a:gd name="connsiteY50" fmla="*/ 1078796 h 3683789"/>
              <a:gd name="connsiteX51" fmla="*/ 6861301 w 7169286"/>
              <a:gd name="connsiteY51" fmla="*/ 1069320 h 3683789"/>
              <a:gd name="connsiteX52" fmla="*/ 6812950 w 7169286"/>
              <a:gd name="connsiteY52" fmla="*/ 1066067 h 3683789"/>
              <a:gd name="connsiteX0" fmla="*/ 708093 w 7169286"/>
              <a:gd name="connsiteY0" fmla="*/ 0 h 3683789"/>
              <a:gd name="connsiteX1" fmla="*/ 603384 w 7169286"/>
              <a:gd name="connsiteY1" fmla="*/ 1066067 h 3683789"/>
              <a:gd name="connsiteX2" fmla="*/ 2993816 w 7169286"/>
              <a:gd name="connsiteY2" fmla="*/ 1082813 h 3683789"/>
              <a:gd name="connsiteX3" fmla="*/ 708093 w 7169286"/>
              <a:gd name="connsiteY3" fmla="*/ 0 h 3683789"/>
              <a:gd name="connsiteX0" fmla="*/ 6812950 w 7169284"/>
              <a:gd name="connsiteY0" fmla="*/ 1066067 h 3683787"/>
              <a:gd name="connsiteX1" fmla="*/ 356337 w 7169284"/>
              <a:gd name="connsiteY1" fmla="*/ 1066067 h 3683787"/>
              <a:gd name="connsiteX2" fmla="*/ 307986 w 7169284"/>
              <a:gd name="connsiteY2" fmla="*/ 1069320 h 3683787"/>
              <a:gd name="connsiteX3" fmla="*/ 261611 w 7169284"/>
              <a:gd name="connsiteY3" fmla="*/ 1078796 h 3683787"/>
              <a:gd name="connsiteX4" fmla="*/ 217637 w 7169284"/>
              <a:gd name="connsiteY4" fmla="*/ 1094070 h 3683787"/>
              <a:gd name="connsiteX5" fmla="*/ 176489 w 7169284"/>
              <a:gd name="connsiteY5" fmla="*/ 1114718 h 3683787"/>
              <a:gd name="connsiteX6" fmla="*/ 138592 w 7169284"/>
              <a:gd name="connsiteY6" fmla="*/ 1140316 h 3683787"/>
              <a:gd name="connsiteX7" fmla="*/ 104371 w 7169284"/>
              <a:gd name="connsiteY7" fmla="*/ 1170438 h 3683787"/>
              <a:gd name="connsiteX8" fmla="*/ 74249 w 7169284"/>
              <a:gd name="connsiteY8" fmla="*/ 1204659 h 3683787"/>
              <a:gd name="connsiteX9" fmla="*/ 48651 w 7169284"/>
              <a:gd name="connsiteY9" fmla="*/ 1242556 h 3683787"/>
              <a:gd name="connsiteX10" fmla="*/ 28003 w 7169284"/>
              <a:gd name="connsiteY10" fmla="*/ 1283704 h 3683787"/>
              <a:gd name="connsiteX11" fmla="*/ 12729 w 7169284"/>
              <a:gd name="connsiteY11" fmla="*/ 1327678 h 3683787"/>
              <a:gd name="connsiteX12" fmla="*/ 3253 w 7169284"/>
              <a:gd name="connsiteY12" fmla="*/ 1374053 h 3683787"/>
              <a:gd name="connsiteX13" fmla="*/ 0 w 7169284"/>
              <a:gd name="connsiteY13" fmla="*/ 1422404 h 3683787"/>
              <a:gd name="connsiteX14" fmla="*/ 0 w 7169284"/>
              <a:gd name="connsiteY14" fmla="*/ 3327451 h 3683787"/>
              <a:gd name="connsiteX15" fmla="*/ 3253 w 7169284"/>
              <a:gd name="connsiteY15" fmla="*/ 3375803 h 3683787"/>
              <a:gd name="connsiteX16" fmla="*/ 12729 w 7169284"/>
              <a:gd name="connsiteY16" fmla="*/ 3422178 h 3683787"/>
              <a:gd name="connsiteX17" fmla="*/ 28003 w 7169284"/>
              <a:gd name="connsiteY17" fmla="*/ 3466151 h 3683787"/>
              <a:gd name="connsiteX18" fmla="*/ 48651 w 7169284"/>
              <a:gd name="connsiteY18" fmla="*/ 3507299 h 3683787"/>
              <a:gd name="connsiteX19" fmla="*/ 74249 w 7169284"/>
              <a:gd name="connsiteY19" fmla="*/ 3545196 h 3683787"/>
              <a:gd name="connsiteX20" fmla="*/ 104371 w 7169284"/>
              <a:gd name="connsiteY20" fmla="*/ 3579417 h 3683787"/>
              <a:gd name="connsiteX21" fmla="*/ 138592 w 7169284"/>
              <a:gd name="connsiteY21" fmla="*/ 3609539 h 3683787"/>
              <a:gd name="connsiteX22" fmla="*/ 176489 w 7169284"/>
              <a:gd name="connsiteY22" fmla="*/ 3635136 h 3683787"/>
              <a:gd name="connsiteX23" fmla="*/ 217637 w 7169284"/>
              <a:gd name="connsiteY23" fmla="*/ 3655784 h 3683787"/>
              <a:gd name="connsiteX24" fmla="*/ 261611 w 7169284"/>
              <a:gd name="connsiteY24" fmla="*/ 3671059 h 3683787"/>
              <a:gd name="connsiteX25" fmla="*/ 307986 w 7169284"/>
              <a:gd name="connsiteY25" fmla="*/ 3680535 h 3683787"/>
              <a:gd name="connsiteX26" fmla="*/ 356337 w 7169284"/>
              <a:gd name="connsiteY26" fmla="*/ 3683788 h 3683787"/>
              <a:gd name="connsiteX27" fmla="*/ 6812950 w 7169284"/>
              <a:gd name="connsiteY27" fmla="*/ 3683788 h 3683787"/>
              <a:gd name="connsiteX28" fmla="*/ 6861301 w 7169284"/>
              <a:gd name="connsiteY28" fmla="*/ 3680535 h 3683787"/>
              <a:gd name="connsiteX29" fmla="*/ 6907675 w 7169284"/>
              <a:gd name="connsiteY29" fmla="*/ 3671059 h 3683787"/>
              <a:gd name="connsiteX30" fmla="*/ 6951648 w 7169284"/>
              <a:gd name="connsiteY30" fmla="*/ 3655784 h 3683787"/>
              <a:gd name="connsiteX31" fmla="*/ 6992795 w 7169284"/>
              <a:gd name="connsiteY31" fmla="*/ 3635136 h 3683787"/>
              <a:gd name="connsiteX32" fmla="*/ 7030692 w 7169284"/>
              <a:gd name="connsiteY32" fmla="*/ 3609539 h 3683787"/>
              <a:gd name="connsiteX33" fmla="*/ 7064914 w 7169284"/>
              <a:gd name="connsiteY33" fmla="*/ 3579417 h 3683787"/>
              <a:gd name="connsiteX34" fmla="*/ 7095036 w 7169284"/>
              <a:gd name="connsiteY34" fmla="*/ 3545196 h 3683787"/>
              <a:gd name="connsiteX35" fmla="*/ 7120633 w 7169284"/>
              <a:gd name="connsiteY35" fmla="*/ 3507299 h 3683787"/>
              <a:gd name="connsiteX36" fmla="*/ 7141281 w 7169284"/>
              <a:gd name="connsiteY36" fmla="*/ 3466151 h 3683787"/>
              <a:gd name="connsiteX37" fmla="*/ 7156556 w 7169284"/>
              <a:gd name="connsiteY37" fmla="*/ 3422178 h 3683787"/>
              <a:gd name="connsiteX38" fmla="*/ 7166032 w 7169284"/>
              <a:gd name="connsiteY38" fmla="*/ 3375803 h 3683787"/>
              <a:gd name="connsiteX39" fmla="*/ 7169285 w 7169284"/>
              <a:gd name="connsiteY39" fmla="*/ 3327451 h 3683787"/>
              <a:gd name="connsiteX40" fmla="*/ 7169285 w 7169284"/>
              <a:gd name="connsiteY40" fmla="*/ 1422404 h 3683787"/>
              <a:gd name="connsiteX41" fmla="*/ 7166032 w 7169284"/>
              <a:gd name="connsiteY41" fmla="*/ 1374053 h 3683787"/>
              <a:gd name="connsiteX42" fmla="*/ 7156556 w 7169284"/>
              <a:gd name="connsiteY42" fmla="*/ 1327678 h 3683787"/>
              <a:gd name="connsiteX43" fmla="*/ 7141281 w 7169284"/>
              <a:gd name="connsiteY43" fmla="*/ 1283704 h 3683787"/>
              <a:gd name="connsiteX44" fmla="*/ 7120633 w 7169284"/>
              <a:gd name="connsiteY44" fmla="*/ 1242556 h 3683787"/>
              <a:gd name="connsiteX45" fmla="*/ 7095036 w 7169284"/>
              <a:gd name="connsiteY45" fmla="*/ 1204659 h 3683787"/>
              <a:gd name="connsiteX46" fmla="*/ 7064914 w 7169284"/>
              <a:gd name="connsiteY46" fmla="*/ 1170438 h 3683787"/>
              <a:gd name="connsiteX47" fmla="*/ 7030692 w 7169284"/>
              <a:gd name="connsiteY47" fmla="*/ 1140316 h 3683787"/>
              <a:gd name="connsiteX48" fmla="*/ 6992795 w 7169284"/>
              <a:gd name="connsiteY48" fmla="*/ 1114718 h 3683787"/>
              <a:gd name="connsiteX49" fmla="*/ 6951648 w 7169284"/>
              <a:gd name="connsiteY49" fmla="*/ 1094070 h 3683787"/>
              <a:gd name="connsiteX50" fmla="*/ 6907675 w 7169284"/>
              <a:gd name="connsiteY50" fmla="*/ 1078796 h 3683787"/>
              <a:gd name="connsiteX51" fmla="*/ 6861301 w 7169284"/>
              <a:gd name="connsiteY51" fmla="*/ 1069320 h 3683787"/>
              <a:gd name="connsiteX52" fmla="*/ 6812950 w 7169284"/>
              <a:gd name="connsiteY52" fmla="*/ 1066067 h 3683787"/>
              <a:gd name="connsiteX0" fmla="*/ 708093 w 7169284"/>
              <a:gd name="connsiteY0" fmla="*/ 0 h 3683787"/>
              <a:gd name="connsiteX1" fmla="*/ 603384 w 7169284"/>
              <a:gd name="connsiteY1" fmla="*/ 1066067 h 3683787"/>
              <a:gd name="connsiteX2" fmla="*/ 2993816 w 7169284"/>
              <a:gd name="connsiteY2" fmla="*/ 1082813 h 3683787"/>
              <a:gd name="connsiteX3" fmla="*/ 708093 w 7169284"/>
              <a:gd name="connsiteY3" fmla="*/ 0 h 3683787"/>
              <a:gd name="connsiteX0" fmla="*/ 6812950 w 7169286"/>
              <a:gd name="connsiteY0" fmla="*/ 1066067 h 3683789"/>
              <a:gd name="connsiteX1" fmla="*/ 356337 w 7169286"/>
              <a:gd name="connsiteY1" fmla="*/ 1066067 h 3683789"/>
              <a:gd name="connsiteX2" fmla="*/ 307986 w 7169286"/>
              <a:gd name="connsiteY2" fmla="*/ 1069320 h 3683789"/>
              <a:gd name="connsiteX3" fmla="*/ 261611 w 7169286"/>
              <a:gd name="connsiteY3" fmla="*/ 1078796 h 3683789"/>
              <a:gd name="connsiteX4" fmla="*/ 217637 w 7169286"/>
              <a:gd name="connsiteY4" fmla="*/ 1094070 h 3683789"/>
              <a:gd name="connsiteX5" fmla="*/ 176489 w 7169286"/>
              <a:gd name="connsiteY5" fmla="*/ 1114718 h 3683789"/>
              <a:gd name="connsiteX6" fmla="*/ 138592 w 7169286"/>
              <a:gd name="connsiteY6" fmla="*/ 1140316 h 3683789"/>
              <a:gd name="connsiteX7" fmla="*/ 104371 w 7169286"/>
              <a:gd name="connsiteY7" fmla="*/ 1170438 h 3683789"/>
              <a:gd name="connsiteX8" fmla="*/ 74249 w 7169286"/>
              <a:gd name="connsiteY8" fmla="*/ 1204659 h 3683789"/>
              <a:gd name="connsiteX9" fmla="*/ 48651 w 7169286"/>
              <a:gd name="connsiteY9" fmla="*/ 1242556 h 3683789"/>
              <a:gd name="connsiteX10" fmla="*/ 28003 w 7169286"/>
              <a:gd name="connsiteY10" fmla="*/ 1283704 h 3683789"/>
              <a:gd name="connsiteX11" fmla="*/ 12729 w 7169286"/>
              <a:gd name="connsiteY11" fmla="*/ 1327678 h 3683789"/>
              <a:gd name="connsiteX12" fmla="*/ 3253 w 7169286"/>
              <a:gd name="connsiteY12" fmla="*/ 1374053 h 3683789"/>
              <a:gd name="connsiteX13" fmla="*/ 0 w 7169286"/>
              <a:gd name="connsiteY13" fmla="*/ 1422404 h 3683789"/>
              <a:gd name="connsiteX14" fmla="*/ 0 w 7169286"/>
              <a:gd name="connsiteY14" fmla="*/ 3327451 h 3683789"/>
              <a:gd name="connsiteX15" fmla="*/ 3253 w 7169286"/>
              <a:gd name="connsiteY15" fmla="*/ 3375803 h 3683789"/>
              <a:gd name="connsiteX16" fmla="*/ 12729 w 7169286"/>
              <a:gd name="connsiteY16" fmla="*/ 3422178 h 3683789"/>
              <a:gd name="connsiteX17" fmla="*/ 28003 w 7169286"/>
              <a:gd name="connsiteY17" fmla="*/ 3466151 h 3683789"/>
              <a:gd name="connsiteX18" fmla="*/ 48651 w 7169286"/>
              <a:gd name="connsiteY18" fmla="*/ 3507299 h 3683789"/>
              <a:gd name="connsiteX19" fmla="*/ 74249 w 7169286"/>
              <a:gd name="connsiteY19" fmla="*/ 3545196 h 3683789"/>
              <a:gd name="connsiteX20" fmla="*/ 104371 w 7169286"/>
              <a:gd name="connsiteY20" fmla="*/ 3579417 h 3683789"/>
              <a:gd name="connsiteX21" fmla="*/ 138592 w 7169286"/>
              <a:gd name="connsiteY21" fmla="*/ 3609539 h 3683789"/>
              <a:gd name="connsiteX22" fmla="*/ 176489 w 7169286"/>
              <a:gd name="connsiteY22" fmla="*/ 3635136 h 3683789"/>
              <a:gd name="connsiteX23" fmla="*/ 217637 w 7169286"/>
              <a:gd name="connsiteY23" fmla="*/ 3655784 h 3683789"/>
              <a:gd name="connsiteX24" fmla="*/ 261611 w 7169286"/>
              <a:gd name="connsiteY24" fmla="*/ 3671059 h 3683789"/>
              <a:gd name="connsiteX25" fmla="*/ 307986 w 7169286"/>
              <a:gd name="connsiteY25" fmla="*/ 3680535 h 3683789"/>
              <a:gd name="connsiteX26" fmla="*/ 356337 w 7169286"/>
              <a:gd name="connsiteY26" fmla="*/ 3683788 h 3683789"/>
              <a:gd name="connsiteX27" fmla="*/ 6812950 w 7169286"/>
              <a:gd name="connsiteY27" fmla="*/ 3683788 h 3683789"/>
              <a:gd name="connsiteX28" fmla="*/ 6861301 w 7169286"/>
              <a:gd name="connsiteY28" fmla="*/ 3680535 h 3683789"/>
              <a:gd name="connsiteX29" fmla="*/ 6907675 w 7169286"/>
              <a:gd name="connsiteY29" fmla="*/ 3671059 h 3683789"/>
              <a:gd name="connsiteX30" fmla="*/ 6951648 w 7169286"/>
              <a:gd name="connsiteY30" fmla="*/ 3655784 h 3683789"/>
              <a:gd name="connsiteX31" fmla="*/ 6992795 w 7169286"/>
              <a:gd name="connsiteY31" fmla="*/ 3635136 h 3683789"/>
              <a:gd name="connsiteX32" fmla="*/ 7030692 w 7169286"/>
              <a:gd name="connsiteY32" fmla="*/ 3609539 h 3683789"/>
              <a:gd name="connsiteX33" fmla="*/ 7064914 w 7169286"/>
              <a:gd name="connsiteY33" fmla="*/ 3579417 h 3683789"/>
              <a:gd name="connsiteX34" fmla="*/ 7095036 w 7169286"/>
              <a:gd name="connsiteY34" fmla="*/ 3545196 h 3683789"/>
              <a:gd name="connsiteX35" fmla="*/ 7120633 w 7169286"/>
              <a:gd name="connsiteY35" fmla="*/ 3507299 h 3683789"/>
              <a:gd name="connsiteX36" fmla="*/ 7141281 w 7169286"/>
              <a:gd name="connsiteY36" fmla="*/ 3466151 h 3683789"/>
              <a:gd name="connsiteX37" fmla="*/ 7156556 w 7169286"/>
              <a:gd name="connsiteY37" fmla="*/ 3422178 h 3683789"/>
              <a:gd name="connsiteX38" fmla="*/ 7166032 w 7169286"/>
              <a:gd name="connsiteY38" fmla="*/ 3375803 h 3683789"/>
              <a:gd name="connsiteX39" fmla="*/ 7169285 w 7169286"/>
              <a:gd name="connsiteY39" fmla="*/ 3327451 h 3683789"/>
              <a:gd name="connsiteX40" fmla="*/ 7169285 w 7169286"/>
              <a:gd name="connsiteY40" fmla="*/ 1422404 h 3683789"/>
              <a:gd name="connsiteX41" fmla="*/ 7166032 w 7169286"/>
              <a:gd name="connsiteY41" fmla="*/ 1374053 h 3683789"/>
              <a:gd name="connsiteX42" fmla="*/ 7156556 w 7169286"/>
              <a:gd name="connsiteY42" fmla="*/ 1327678 h 3683789"/>
              <a:gd name="connsiteX43" fmla="*/ 7141281 w 7169286"/>
              <a:gd name="connsiteY43" fmla="*/ 1283704 h 3683789"/>
              <a:gd name="connsiteX44" fmla="*/ 7120633 w 7169286"/>
              <a:gd name="connsiteY44" fmla="*/ 1242556 h 3683789"/>
              <a:gd name="connsiteX45" fmla="*/ 7095036 w 7169286"/>
              <a:gd name="connsiteY45" fmla="*/ 1204659 h 3683789"/>
              <a:gd name="connsiteX46" fmla="*/ 7064914 w 7169286"/>
              <a:gd name="connsiteY46" fmla="*/ 1170438 h 3683789"/>
              <a:gd name="connsiteX47" fmla="*/ 7030692 w 7169286"/>
              <a:gd name="connsiteY47" fmla="*/ 1140316 h 3683789"/>
              <a:gd name="connsiteX48" fmla="*/ 6992795 w 7169286"/>
              <a:gd name="connsiteY48" fmla="*/ 1114718 h 3683789"/>
              <a:gd name="connsiteX49" fmla="*/ 6951648 w 7169286"/>
              <a:gd name="connsiteY49" fmla="*/ 1094070 h 3683789"/>
              <a:gd name="connsiteX50" fmla="*/ 6907675 w 7169286"/>
              <a:gd name="connsiteY50" fmla="*/ 1078796 h 3683789"/>
              <a:gd name="connsiteX51" fmla="*/ 6861301 w 7169286"/>
              <a:gd name="connsiteY51" fmla="*/ 1069320 h 3683789"/>
              <a:gd name="connsiteX52" fmla="*/ 6812950 w 7169286"/>
              <a:gd name="connsiteY52" fmla="*/ 1066067 h 3683789"/>
              <a:gd name="connsiteX0" fmla="*/ 708093 w 7169286"/>
              <a:gd name="connsiteY0" fmla="*/ 0 h 3683789"/>
              <a:gd name="connsiteX1" fmla="*/ 1836130 w 7169286"/>
              <a:gd name="connsiteY1" fmla="*/ 1066067 h 3683789"/>
              <a:gd name="connsiteX2" fmla="*/ 2993816 w 7169286"/>
              <a:gd name="connsiteY2" fmla="*/ 1082813 h 3683789"/>
              <a:gd name="connsiteX3" fmla="*/ 708093 w 7169286"/>
              <a:gd name="connsiteY3" fmla="*/ 0 h 3683789"/>
              <a:gd name="connsiteX0" fmla="*/ 6812950 w 7169284"/>
              <a:gd name="connsiteY0" fmla="*/ 1099560 h 3717280"/>
              <a:gd name="connsiteX1" fmla="*/ 356337 w 7169284"/>
              <a:gd name="connsiteY1" fmla="*/ 1099560 h 3717280"/>
              <a:gd name="connsiteX2" fmla="*/ 307986 w 7169284"/>
              <a:gd name="connsiteY2" fmla="*/ 1102813 h 3717280"/>
              <a:gd name="connsiteX3" fmla="*/ 261611 w 7169284"/>
              <a:gd name="connsiteY3" fmla="*/ 1112289 h 3717280"/>
              <a:gd name="connsiteX4" fmla="*/ 217637 w 7169284"/>
              <a:gd name="connsiteY4" fmla="*/ 1127563 h 3717280"/>
              <a:gd name="connsiteX5" fmla="*/ 176489 w 7169284"/>
              <a:gd name="connsiteY5" fmla="*/ 1148211 h 3717280"/>
              <a:gd name="connsiteX6" fmla="*/ 138592 w 7169284"/>
              <a:gd name="connsiteY6" fmla="*/ 1173809 h 3717280"/>
              <a:gd name="connsiteX7" fmla="*/ 104371 w 7169284"/>
              <a:gd name="connsiteY7" fmla="*/ 1203931 h 3717280"/>
              <a:gd name="connsiteX8" fmla="*/ 74249 w 7169284"/>
              <a:gd name="connsiteY8" fmla="*/ 1238152 h 3717280"/>
              <a:gd name="connsiteX9" fmla="*/ 48651 w 7169284"/>
              <a:gd name="connsiteY9" fmla="*/ 1276049 h 3717280"/>
              <a:gd name="connsiteX10" fmla="*/ 28003 w 7169284"/>
              <a:gd name="connsiteY10" fmla="*/ 1317197 h 3717280"/>
              <a:gd name="connsiteX11" fmla="*/ 12729 w 7169284"/>
              <a:gd name="connsiteY11" fmla="*/ 1361171 h 3717280"/>
              <a:gd name="connsiteX12" fmla="*/ 3253 w 7169284"/>
              <a:gd name="connsiteY12" fmla="*/ 1407546 h 3717280"/>
              <a:gd name="connsiteX13" fmla="*/ 0 w 7169284"/>
              <a:gd name="connsiteY13" fmla="*/ 1455897 h 3717280"/>
              <a:gd name="connsiteX14" fmla="*/ 0 w 7169284"/>
              <a:gd name="connsiteY14" fmla="*/ 3360944 h 3717280"/>
              <a:gd name="connsiteX15" fmla="*/ 3253 w 7169284"/>
              <a:gd name="connsiteY15" fmla="*/ 3409296 h 3717280"/>
              <a:gd name="connsiteX16" fmla="*/ 12729 w 7169284"/>
              <a:gd name="connsiteY16" fmla="*/ 3455671 h 3717280"/>
              <a:gd name="connsiteX17" fmla="*/ 28003 w 7169284"/>
              <a:gd name="connsiteY17" fmla="*/ 3499644 h 3717280"/>
              <a:gd name="connsiteX18" fmla="*/ 48651 w 7169284"/>
              <a:gd name="connsiteY18" fmla="*/ 3540792 h 3717280"/>
              <a:gd name="connsiteX19" fmla="*/ 74249 w 7169284"/>
              <a:gd name="connsiteY19" fmla="*/ 3578689 h 3717280"/>
              <a:gd name="connsiteX20" fmla="*/ 104371 w 7169284"/>
              <a:gd name="connsiteY20" fmla="*/ 3612910 h 3717280"/>
              <a:gd name="connsiteX21" fmla="*/ 138592 w 7169284"/>
              <a:gd name="connsiteY21" fmla="*/ 3643032 h 3717280"/>
              <a:gd name="connsiteX22" fmla="*/ 176489 w 7169284"/>
              <a:gd name="connsiteY22" fmla="*/ 3668629 h 3717280"/>
              <a:gd name="connsiteX23" fmla="*/ 217637 w 7169284"/>
              <a:gd name="connsiteY23" fmla="*/ 3689277 h 3717280"/>
              <a:gd name="connsiteX24" fmla="*/ 261611 w 7169284"/>
              <a:gd name="connsiteY24" fmla="*/ 3704552 h 3717280"/>
              <a:gd name="connsiteX25" fmla="*/ 307986 w 7169284"/>
              <a:gd name="connsiteY25" fmla="*/ 3714028 h 3717280"/>
              <a:gd name="connsiteX26" fmla="*/ 356337 w 7169284"/>
              <a:gd name="connsiteY26" fmla="*/ 3717281 h 3717280"/>
              <a:gd name="connsiteX27" fmla="*/ 6812950 w 7169284"/>
              <a:gd name="connsiteY27" fmla="*/ 3717281 h 3717280"/>
              <a:gd name="connsiteX28" fmla="*/ 6861301 w 7169284"/>
              <a:gd name="connsiteY28" fmla="*/ 3714028 h 3717280"/>
              <a:gd name="connsiteX29" fmla="*/ 6907675 w 7169284"/>
              <a:gd name="connsiteY29" fmla="*/ 3704552 h 3717280"/>
              <a:gd name="connsiteX30" fmla="*/ 6951648 w 7169284"/>
              <a:gd name="connsiteY30" fmla="*/ 3689277 h 3717280"/>
              <a:gd name="connsiteX31" fmla="*/ 6992795 w 7169284"/>
              <a:gd name="connsiteY31" fmla="*/ 3668629 h 3717280"/>
              <a:gd name="connsiteX32" fmla="*/ 7030692 w 7169284"/>
              <a:gd name="connsiteY32" fmla="*/ 3643032 h 3717280"/>
              <a:gd name="connsiteX33" fmla="*/ 7064914 w 7169284"/>
              <a:gd name="connsiteY33" fmla="*/ 3612910 h 3717280"/>
              <a:gd name="connsiteX34" fmla="*/ 7095036 w 7169284"/>
              <a:gd name="connsiteY34" fmla="*/ 3578689 h 3717280"/>
              <a:gd name="connsiteX35" fmla="*/ 7120633 w 7169284"/>
              <a:gd name="connsiteY35" fmla="*/ 3540792 h 3717280"/>
              <a:gd name="connsiteX36" fmla="*/ 7141281 w 7169284"/>
              <a:gd name="connsiteY36" fmla="*/ 3499644 h 3717280"/>
              <a:gd name="connsiteX37" fmla="*/ 7156556 w 7169284"/>
              <a:gd name="connsiteY37" fmla="*/ 3455671 h 3717280"/>
              <a:gd name="connsiteX38" fmla="*/ 7166032 w 7169284"/>
              <a:gd name="connsiteY38" fmla="*/ 3409296 h 3717280"/>
              <a:gd name="connsiteX39" fmla="*/ 7169285 w 7169284"/>
              <a:gd name="connsiteY39" fmla="*/ 3360944 h 3717280"/>
              <a:gd name="connsiteX40" fmla="*/ 7169285 w 7169284"/>
              <a:gd name="connsiteY40" fmla="*/ 1455897 h 3717280"/>
              <a:gd name="connsiteX41" fmla="*/ 7166032 w 7169284"/>
              <a:gd name="connsiteY41" fmla="*/ 1407546 h 3717280"/>
              <a:gd name="connsiteX42" fmla="*/ 7156556 w 7169284"/>
              <a:gd name="connsiteY42" fmla="*/ 1361171 h 3717280"/>
              <a:gd name="connsiteX43" fmla="*/ 7141281 w 7169284"/>
              <a:gd name="connsiteY43" fmla="*/ 1317197 h 3717280"/>
              <a:gd name="connsiteX44" fmla="*/ 7120633 w 7169284"/>
              <a:gd name="connsiteY44" fmla="*/ 1276049 h 3717280"/>
              <a:gd name="connsiteX45" fmla="*/ 7095036 w 7169284"/>
              <a:gd name="connsiteY45" fmla="*/ 1238152 h 3717280"/>
              <a:gd name="connsiteX46" fmla="*/ 7064914 w 7169284"/>
              <a:gd name="connsiteY46" fmla="*/ 1203931 h 3717280"/>
              <a:gd name="connsiteX47" fmla="*/ 7030692 w 7169284"/>
              <a:gd name="connsiteY47" fmla="*/ 1173809 h 3717280"/>
              <a:gd name="connsiteX48" fmla="*/ 6992795 w 7169284"/>
              <a:gd name="connsiteY48" fmla="*/ 1148211 h 3717280"/>
              <a:gd name="connsiteX49" fmla="*/ 6951648 w 7169284"/>
              <a:gd name="connsiteY49" fmla="*/ 1127563 h 3717280"/>
              <a:gd name="connsiteX50" fmla="*/ 6907675 w 7169284"/>
              <a:gd name="connsiteY50" fmla="*/ 1112289 h 3717280"/>
              <a:gd name="connsiteX51" fmla="*/ 6861301 w 7169284"/>
              <a:gd name="connsiteY51" fmla="*/ 1102813 h 3717280"/>
              <a:gd name="connsiteX52" fmla="*/ 6812950 w 7169284"/>
              <a:gd name="connsiteY52" fmla="*/ 1099560 h 3717280"/>
              <a:gd name="connsiteX0" fmla="*/ 2377043 w 7169284"/>
              <a:gd name="connsiteY0" fmla="*/ 0 h 3717280"/>
              <a:gd name="connsiteX1" fmla="*/ 1836130 w 7169284"/>
              <a:gd name="connsiteY1" fmla="*/ 1099560 h 3717280"/>
              <a:gd name="connsiteX2" fmla="*/ 2993816 w 7169284"/>
              <a:gd name="connsiteY2" fmla="*/ 1116306 h 3717280"/>
              <a:gd name="connsiteX3" fmla="*/ 2377043 w 7169284"/>
              <a:gd name="connsiteY3" fmla="*/ 0 h 3717280"/>
              <a:gd name="connsiteX0" fmla="*/ 6812950 w 7169286"/>
              <a:gd name="connsiteY0" fmla="*/ 1099560 h 3717282"/>
              <a:gd name="connsiteX1" fmla="*/ 356337 w 7169286"/>
              <a:gd name="connsiteY1" fmla="*/ 1099560 h 3717282"/>
              <a:gd name="connsiteX2" fmla="*/ 307986 w 7169286"/>
              <a:gd name="connsiteY2" fmla="*/ 1102813 h 3717282"/>
              <a:gd name="connsiteX3" fmla="*/ 261611 w 7169286"/>
              <a:gd name="connsiteY3" fmla="*/ 1112289 h 3717282"/>
              <a:gd name="connsiteX4" fmla="*/ 217637 w 7169286"/>
              <a:gd name="connsiteY4" fmla="*/ 1127563 h 3717282"/>
              <a:gd name="connsiteX5" fmla="*/ 176489 w 7169286"/>
              <a:gd name="connsiteY5" fmla="*/ 1148211 h 3717282"/>
              <a:gd name="connsiteX6" fmla="*/ 138592 w 7169286"/>
              <a:gd name="connsiteY6" fmla="*/ 1173809 h 3717282"/>
              <a:gd name="connsiteX7" fmla="*/ 104371 w 7169286"/>
              <a:gd name="connsiteY7" fmla="*/ 1203931 h 3717282"/>
              <a:gd name="connsiteX8" fmla="*/ 74249 w 7169286"/>
              <a:gd name="connsiteY8" fmla="*/ 1238152 h 3717282"/>
              <a:gd name="connsiteX9" fmla="*/ 48651 w 7169286"/>
              <a:gd name="connsiteY9" fmla="*/ 1276049 h 3717282"/>
              <a:gd name="connsiteX10" fmla="*/ 28003 w 7169286"/>
              <a:gd name="connsiteY10" fmla="*/ 1317197 h 3717282"/>
              <a:gd name="connsiteX11" fmla="*/ 12729 w 7169286"/>
              <a:gd name="connsiteY11" fmla="*/ 1361171 h 3717282"/>
              <a:gd name="connsiteX12" fmla="*/ 3253 w 7169286"/>
              <a:gd name="connsiteY12" fmla="*/ 1407546 h 3717282"/>
              <a:gd name="connsiteX13" fmla="*/ 0 w 7169286"/>
              <a:gd name="connsiteY13" fmla="*/ 1455897 h 3717282"/>
              <a:gd name="connsiteX14" fmla="*/ 0 w 7169286"/>
              <a:gd name="connsiteY14" fmla="*/ 3360944 h 3717282"/>
              <a:gd name="connsiteX15" fmla="*/ 3253 w 7169286"/>
              <a:gd name="connsiteY15" fmla="*/ 3409296 h 3717282"/>
              <a:gd name="connsiteX16" fmla="*/ 12729 w 7169286"/>
              <a:gd name="connsiteY16" fmla="*/ 3455671 h 3717282"/>
              <a:gd name="connsiteX17" fmla="*/ 28003 w 7169286"/>
              <a:gd name="connsiteY17" fmla="*/ 3499644 h 3717282"/>
              <a:gd name="connsiteX18" fmla="*/ 48651 w 7169286"/>
              <a:gd name="connsiteY18" fmla="*/ 3540792 h 3717282"/>
              <a:gd name="connsiteX19" fmla="*/ 74249 w 7169286"/>
              <a:gd name="connsiteY19" fmla="*/ 3578689 h 3717282"/>
              <a:gd name="connsiteX20" fmla="*/ 104371 w 7169286"/>
              <a:gd name="connsiteY20" fmla="*/ 3612910 h 3717282"/>
              <a:gd name="connsiteX21" fmla="*/ 138592 w 7169286"/>
              <a:gd name="connsiteY21" fmla="*/ 3643032 h 3717282"/>
              <a:gd name="connsiteX22" fmla="*/ 176489 w 7169286"/>
              <a:gd name="connsiteY22" fmla="*/ 3668629 h 3717282"/>
              <a:gd name="connsiteX23" fmla="*/ 217637 w 7169286"/>
              <a:gd name="connsiteY23" fmla="*/ 3689277 h 3717282"/>
              <a:gd name="connsiteX24" fmla="*/ 261611 w 7169286"/>
              <a:gd name="connsiteY24" fmla="*/ 3704552 h 3717282"/>
              <a:gd name="connsiteX25" fmla="*/ 307986 w 7169286"/>
              <a:gd name="connsiteY25" fmla="*/ 3714028 h 3717282"/>
              <a:gd name="connsiteX26" fmla="*/ 356337 w 7169286"/>
              <a:gd name="connsiteY26" fmla="*/ 3717281 h 3717282"/>
              <a:gd name="connsiteX27" fmla="*/ 6812950 w 7169286"/>
              <a:gd name="connsiteY27" fmla="*/ 3717281 h 3717282"/>
              <a:gd name="connsiteX28" fmla="*/ 6861301 w 7169286"/>
              <a:gd name="connsiteY28" fmla="*/ 3714028 h 3717282"/>
              <a:gd name="connsiteX29" fmla="*/ 6907675 w 7169286"/>
              <a:gd name="connsiteY29" fmla="*/ 3704552 h 3717282"/>
              <a:gd name="connsiteX30" fmla="*/ 6951648 w 7169286"/>
              <a:gd name="connsiteY30" fmla="*/ 3689277 h 3717282"/>
              <a:gd name="connsiteX31" fmla="*/ 6992795 w 7169286"/>
              <a:gd name="connsiteY31" fmla="*/ 3668629 h 3717282"/>
              <a:gd name="connsiteX32" fmla="*/ 7030692 w 7169286"/>
              <a:gd name="connsiteY32" fmla="*/ 3643032 h 3717282"/>
              <a:gd name="connsiteX33" fmla="*/ 7064914 w 7169286"/>
              <a:gd name="connsiteY33" fmla="*/ 3612910 h 3717282"/>
              <a:gd name="connsiteX34" fmla="*/ 7095036 w 7169286"/>
              <a:gd name="connsiteY34" fmla="*/ 3578689 h 3717282"/>
              <a:gd name="connsiteX35" fmla="*/ 7120633 w 7169286"/>
              <a:gd name="connsiteY35" fmla="*/ 3540792 h 3717282"/>
              <a:gd name="connsiteX36" fmla="*/ 7141281 w 7169286"/>
              <a:gd name="connsiteY36" fmla="*/ 3499644 h 3717282"/>
              <a:gd name="connsiteX37" fmla="*/ 7156556 w 7169286"/>
              <a:gd name="connsiteY37" fmla="*/ 3455671 h 3717282"/>
              <a:gd name="connsiteX38" fmla="*/ 7166032 w 7169286"/>
              <a:gd name="connsiteY38" fmla="*/ 3409296 h 3717282"/>
              <a:gd name="connsiteX39" fmla="*/ 7169285 w 7169286"/>
              <a:gd name="connsiteY39" fmla="*/ 3360944 h 3717282"/>
              <a:gd name="connsiteX40" fmla="*/ 7169285 w 7169286"/>
              <a:gd name="connsiteY40" fmla="*/ 1455897 h 3717282"/>
              <a:gd name="connsiteX41" fmla="*/ 7166032 w 7169286"/>
              <a:gd name="connsiteY41" fmla="*/ 1407546 h 3717282"/>
              <a:gd name="connsiteX42" fmla="*/ 7156556 w 7169286"/>
              <a:gd name="connsiteY42" fmla="*/ 1361171 h 3717282"/>
              <a:gd name="connsiteX43" fmla="*/ 7141281 w 7169286"/>
              <a:gd name="connsiteY43" fmla="*/ 1317197 h 3717282"/>
              <a:gd name="connsiteX44" fmla="*/ 7120633 w 7169286"/>
              <a:gd name="connsiteY44" fmla="*/ 1276049 h 3717282"/>
              <a:gd name="connsiteX45" fmla="*/ 7095036 w 7169286"/>
              <a:gd name="connsiteY45" fmla="*/ 1238152 h 3717282"/>
              <a:gd name="connsiteX46" fmla="*/ 7064914 w 7169286"/>
              <a:gd name="connsiteY46" fmla="*/ 1203931 h 3717282"/>
              <a:gd name="connsiteX47" fmla="*/ 7030692 w 7169286"/>
              <a:gd name="connsiteY47" fmla="*/ 1173809 h 3717282"/>
              <a:gd name="connsiteX48" fmla="*/ 6992795 w 7169286"/>
              <a:gd name="connsiteY48" fmla="*/ 1148211 h 3717282"/>
              <a:gd name="connsiteX49" fmla="*/ 6951648 w 7169286"/>
              <a:gd name="connsiteY49" fmla="*/ 1127563 h 3717282"/>
              <a:gd name="connsiteX50" fmla="*/ 6907675 w 7169286"/>
              <a:gd name="connsiteY50" fmla="*/ 1112289 h 3717282"/>
              <a:gd name="connsiteX51" fmla="*/ 6861301 w 7169286"/>
              <a:gd name="connsiteY51" fmla="*/ 1102813 h 3717282"/>
              <a:gd name="connsiteX52" fmla="*/ 6812950 w 7169286"/>
              <a:gd name="connsiteY52" fmla="*/ 1099560 h 3717282"/>
              <a:gd name="connsiteX0" fmla="*/ 2377043 w 7169286"/>
              <a:gd name="connsiteY0" fmla="*/ 0 h 3717282"/>
              <a:gd name="connsiteX1" fmla="*/ 2348194 w 7169286"/>
              <a:gd name="connsiteY1" fmla="*/ 1116306 h 3717282"/>
              <a:gd name="connsiteX2" fmla="*/ 2993816 w 7169286"/>
              <a:gd name="connsiteY2" fmla="*/ 1116306 h 3717282"/>
              <a:gd name="connsiteX3" fmla="*/ 2377043 w 7169286"/>
              <a:gd name="connsiteY3" fmla="*/ 0 h 3717282"/>
              <a:gd name="connsiteX0" fmla="*/ 6812950 w 7169284"/>
              <a:gd name="connsiteY0" fmla="*/ 1082814 h 3700534"/>
              <a:gd name="connsiteX1" fmla="*/ 356337 w 7169284"/>
              <a:gd name="connsiteY1" fmla="*/ 1082814 h 3700534"/>
              <a:gd name="connsiteX2" fmla="*/ 307986 w 7169284"/>
              <a:gd name="connsiteY2" fmla="*/ 1086067 h 3700534"/>
              <a:gd name="connsiteX3" fmla="*/ 261611 w 7169284"/>
              <a:gd name="connsiteY3" fmla="*/ 1095543 h 3700534"/>
              <a:gd name="connsiteX4" fmla="*/ 217637 w 7169284"/>
              <a:gd name="connsiteY4" fmla="*/ 1110817 h 3700534"/>
              <a:gd name="connsiteX5" fmla="*/ 176489 w 7169284"/>
              <a:gd name="connsiteY5" fmla="*/ 1131465 h 3700534"/>
              <a:gd name="connsiteX6" fmla="*/ 138592 w 7169284"/>
              <a:gd name="connsiteY6" fmla="*/ 1157063 h 3700534"/>
              <a:gd name="connsiteX7" fmla="*/ 104371 w 7169284"/>
              <a:gd name="connsiteY7" fmla="*/ 1187185 h 3700534"/>
              <a:gd name="connsiteX8" fmla="*/ 74249 w 7169284"/>
              <a:gd name="connsiteY8" fmla="*/ 1221406 h 3700534"/>
              <a:gd name="connsiteX9" fmla="*/ 48651 w 7169284"/>
              <a:gd name="connsiteY9" fmla="*/ 1259303 h 3700534"/>
              <a:gd name="connsiteX10" fmla="*/ 28003 w 7169284"/>
              <a:gd name="connsiteY10" fmla="*/ 1300451 h 3700534"/>
              <a:gd name="connsiteX11" fmla="*/ 12729 w 7169284"/>
              <a:gd name="connsiteY11" fmla="*/ 1344425 h 3700534"/>
              <a:gd name="connsiteX12" fmla="*/ 3253 w 7169284"/>
              <a:gd name="connsiteY12" fmla="*/ 1390800 h 3700534"/>
              <a:gd name="connsiteX13" fmla="*/ 0 w 7169284"/>
              <a:gd name="connsiteY13" fmla="*/ 1439151 h 3700534"/>
              <a:gd name="connsiteX14" fmla="*/ 0 w 7169284"/>
              <a:gd name="connsiteY14" fmla="*/ 3344198 h 3700534"/>
              <a:gd name="connsiteX15" fmla="*/ 3253 w 7169284"/>
              <a:gd name="connsiteY15" fmla="*/ 3392550 h 3700534"/>
              <a:gd name="connsiteX16" fmla="*/ 12729 w 7169284"/>
              <a:gd name="connsiteY16" fmla="*/ 3438925 h 3700534"/>
              <a:gd name="connsiteX17" fmla="*/ 28003 w 7169284"/>
              <a:gd name="connsiteY17" fmla="*/ 3482898 h 3700534"/>
              <a:gd name="connsiteX18" fmla="*/ 48651 w 7169284"/>
              <a:gd name="connsiteY18" fmla="*/ 3524046 h 3700534"/>
              <a:gd name="connsiteX19" fmla="*/ 74249 w 7169284"/>
              <a:gd name="connsiteY19" fmla="*/ 3561943 h 3700534"/>
              <a:gd name="connsiteX20" fmla="*/ 104371 w 7169284"/>
              <a:gd name="connsiteY20" fmla="*/ 3596164 h 3700534"/>
              <a:gd name="connsiteX21" fmla="*/ 138592 w 7169284"/>
              <a:gd name="connsiteY21" fmla="*/ 3626286 h 3700534"/>
              <a:gd name="connsiteX22" fmla="*/ 176489 w 7169284"/>
              <a:gd name="connsiteY22" fmla="*/ 3651883 h 3700534"/>
              <a:gd name="connsiteX23" fmla="*/ 217637 w 7169284"/>
              <a:gd name="connsiteY23" fmla="*/ 3672531 h 3700534"/>
              <a:gd name="connsiteX24" fmla="*/ 261611 w 7169284"/>
              <a:gd name="connsiteY24" fmla="*/ 3687806 h 3700534"/>
              <a:gd name="connsiteX25" fmla="*/ 307986 w 7169284"/>
              <a:gd name="connsiteY25" fmla="*/ 3697282 h 3700534"/>
              <a:gd name="connsiteX26" fmla="*/ 356337 w 7169284"/>
              <a:gd name="connsiteY26" fmla="*/ 3700535 h 3700534"/>
              <a:gd name="connsiteX27" fmla="*/ 6812950 w 7169284"/>
              <a:gd name="connsiteY27" fmla="*/ 3700535 h 3700534"/>
              <a:gd name="connsiteX28" fmla="*/ 6861301 w 7169284"/>
              <a:gd name="connsiteY28" fmla="*/ 3697282 h 3700534"/>
              <a:gd name="connsiteX29" fmla="*/ 6907675 w 7169284"/>
              <a:gd name="connsiteY29" fmla="*/ 3687806 h 3700534"/>
              <a:gd name="connsiteX30" fmla="*/ 6951648 w 7169284"/>
              <a:gd name="connsiteY30" fmla="*/ 3672531 h 3700534"/>
              <a:gd name="connsiteX31" fmla="*/ 6992795 w 7169284"/>
              <a:gd name="connsiteY31" fmla="*/ 3651883 h 3700534"/>
              <a:gd name="connsiteX32" fmla="*/ 7030692 w 7169284"/>
              <a:gd name="connsiteY32" fmla="*/ 3626286 h 3700534"/>
              <a:gd name="connsiteX33" fmla="*/ 7064914 w 7169284"/>
              <a:gd name="connsiteY33" fmla="*/ 3596164 h 3700534"/>
              <a:gd name="connsiteX34" fmla="*/ 7095036 w 7169284"/>
              <a:gd name="connsiteY34" fmla="*/ 3561943 h 3700534"/>
              <a:gd name="connsiteX35" fmla="*/ 7120633 w 7169284"/>
              <a:gd name="connsiteY35" fmla="*/ 3524046 h 3700534"/>
              <a:gd name="connsiteX36" fmla="*/ 7141281 w 7169284"/>
              <a:gd name="connsiteY36" fmla="*/ 3482898 h 3700534"/>
              <a:gd name="connsiteX37" fmla="*/ 7156556 w 7169284"/>
              <a:gd name="connsiteY37" fmla="*/ 3438925 h 3700534"/>
              <a:gd name="connsiteX38" fmla="*/ 7166032 w 7169284"/>
              <a:gd name="connsiteY38" fmla="*/ 3392550 h 3700534"/>
              <a:gd name="connsiteX39" fmla="*/ 7169285 w 7169284"/>
              <a:gd name="connsiteY39" fmla="*/ 3344198 h 3700534"/>
              <a:gd name="connsiteX40" fmla="*/ 7169285 w 7169284"/>
              <a:gd name="connsiteY40" fmla="*/ 1439151 h 3700534"/>
              <a:gd name="connsiteX41" fmla="*/ 7166032 w 7169284"/>
              <a:gd name="connsiteY41" fmla="*/ 1390800 h 3700534"/>
              <a:gd name="connsiteX42" fmla="*/ 7156556 w 7169284"/>
              <a:gd name="connsiteY42" fmla="*/ 1344425 h 3700534"/>
              <a:gd name="connsiteX43" fmla="*/ 7141281 w 7169284"/>
              <a:gd name="connsiteY43" fmla="*/ 1300451 h 3700534"/>
              <a:gd name="connsiteX44" fmla="*/ 7120633 w 7169284"/>
              <a:gd name="connsiteY44" fmla="*/ 1259303 h 3700534"/>
              <a:gd name="connsiteX45" fmla="*/ 7095036 w 7169284"/>
              <a:gd name="connsiteY45" fmla="*/ 1221406 h 3700534"/>
              <a:gd name="connsiteX46" fmla="*/ 7064914 w 7169284"/>
              <a:gd name="connsiteY46" fmla="*/ 1187185 h 3700534"/>
              <a:gd name="connsiteX47" fmla="*/ 7030692 w 7169284"/>
              <a:gd name="connsiteY47" fmla="*/ 1157063 h 3700534"/>
              <a:gd name="connsiteX48" fmla="*/ 6992795 w 7169284"/>
              <a:gd name="connsiteY48" fmla="*/ 1131465 h 3700534"/>
              <a:gd name="connsiteX49" fmla="*/ 6951648 w 7169284"/>
              <a:gd name="connsiteY49" fmla="*/ 1110817 h 3700534"/>
              <a:gd name="connsiteX50" fmla="*/ 6907675 w 7169284"/>
              <a:gd name="connsiteY50" fmla="*/ 1095543 h 3700534"/>
              <a:gd name="connsiteX51" fmla="*/ 6861301 w 7169284"/>
              <a:gd name="connsiteY51" fmla="*/ 1086067 h 3700534"/>
              <a:gd name="connsiteX52" fmla="*/ 6812950 w 7169284"/>
              <a:gd name="connsiteY52" fmla="*/ 1082814 h 3700534"/>
              <a:gd name="connsiteX0" fmla="*/ 2092563 w 7169284"/>
              <a:gd name="connsiteY0" fmla="*/ 0 h 3700534"/>
              <a:gd name="connsiteX1" fmla="*/ 2348194 w 7169284"/>
              <a:gd name="connsiteY1" fmla="*/ 1099560 h 3700534"/>
              <a:gd name="connsiteX2" fmla="*/ 2993816 w 7169284"/>
              <a:gd name="connsiteY2" fmla="*/ 1099560 h 3700534"/>
              <a:gd name="connsiteX3" fmla="*/ 2092563 w 7169284"/>
              <a:gd name="connsiteY3" fmla="*/ 0 h 3700534"/>
              <a:gd name="connsiteX0" fmla="*/ 6812950 w 7169286"/>
              <a:gd name="connsiteY0" fmla="*/ 1220972 h 3838694"/>
              <a:gd name="connsiteX1" fmla="*/ 356337 w 7169286"/>
              <a:gd name="connsiteY1" fmla="*/ 1220972 h 3838694"/>
              <a:gd name="connsiteX2" fmla="*/ 307986 w 7169286"/>
              <a:gd name="connsiteY2" fmla="*/ 1224225 h 3838694"/>
              <a:gd name="connsiteX3" fmla="*/ 261611 w 7169286"/>
              <a:gd name="connsiteY3" fmla="*/ 1233701 h 3838694"/>
              <a:gd name="connsiteX4" fmla="*/ 217637 w 7169286"/>
              <a:gd name="connsiteY4" fmla="*/ 1248975 h 3838694"/>
              <a:gd name="connsiteX5" fmla="*/ 176489 w 7169286"/>
              <a:gd name="connsiteY5" fmla="*/ 1269623 h 3838694"/>
              <a:gd name="connsiteX6" fmla="*/ 138592 w 7169286"/>
              <a:gd name="connsiteY6" fmla="*/ 1295221 h 3838694"/>
              <a:gd name="connsiteX7" fmla="*/ 104371 w 7169286"/>
              <a:gd name="connsiteY7" fmla="*/ 1325343 h 3838694"/>
              <a:gd name="connsiteX8" fmla="*/ 74249 w 7169286"/>
              <a:gd name="connsiteY8" fmla="*/ 1359564 h 3838694"/>
              <a:gd name="connsiteX9" fmla="*/ 48651 w 7169286"/>
              <a:gd name="connsiteY9" fmla="*/ 1397461 h 3838694"/>
              <a:gd name="connsiteX10" fmla="*/ 28003 w 7169286"/>
              <a:gd name="connsiteY10" fmla="*/ 1438609 h 3838694"/>
              <a:gd name="connsiteX11" fmla="*/ 12729 w 7169286"/>
              <a:gd name="connsiteY11" fmla="*/ 1482583 h 3838694"/>
              <a:gd name="connsiteX12" fmla="*/ 3253 w 7169286"/>
              <a:gd name="connsiteY12" fmla="*/ 1528958 h 3838694"/>
              <a:gd name="connsiteX13" fmla="*/ 0 w 7169286"/>
              <a:gd name="connsiteY13" fmla="*/ 1577309 h 3838694"/>
              <a:gd name="connsiteX14" fmla="*/ 0 w 7169286"/>
              <a:gd name="connsiteY14" fmla="*/ 3482356 h 3838694"/>
              <a:gd name="connsiteX15" fmla="*/ 3253 w 7169286"/>
              <a:gd name="connsiteY15" fmla="*/ 3530708 h 3838694"/>
              <a:gd name="connsiteX16" fmla="*/ 12729 w 7169286"/>
              <a:gd name="connsiteY16" fmla="*/ 3577083 h 3838694"/>
              <a:gd name="connsiteX17" fmla="*/ 28003 w 7169286"/>
              <a:gd name="connsiteY17" fmla="*/ 3621056 h 3838694"/>
              <a:gd name="connsiteX18" fmla="*/ 48651 w 7169286"/>
              <a:gd name="connsiteY18" fmla="*/ 3662204 h 3838694"/>
              <a:gd name="connsiteX19" fmla="*/ 74249 w 7169286"/>
              <a:gd name="connsiteY19" fmla="*/ 3700101 h 3838694"/>
              <a:gd name="connsiteX20" fmla="*/ 104371 w 7169286"/>
              <a:gd name="connsiteY20" fmla="*/ 3734322 h 3838694"/>
              <a:gd name="connsiteX21" fmla="*/ 138592 w 7169286"/>
              <a:gd name="connsiteY21" fmla="*/ 3764444 h 3838694"/>
              <a:gd name="connsiteX22" fmla="*/ 176489 w 7169286"/>
              <a:gd name="connsiteY22" fmla="*/ 3790041 h 3838694"/>
              <a:gd name="connsiteX23" fmla="*/ 217637 w 7169286"/>
              <a:gd name="connsiteY23" fmla="*/ 3810689 h 3838694"/>
              <a:gd name="connsiteX24" fmla="*/ 261611 w 7169286"/>
              <a:gd name="connsiteY24" fmla="*/ 3825964 h 3838694"/>
              <a:gd name="connsiteX25" fmla="*/ 307986 w 7169286"/>
              <a:gd name="connsiteY25" fmla="*/ 3835440 h 3838694"/>
              <a:gd name="connsiteX26" fmla="*/ 356337 w 7169286"/>
              <a:gd name="connsiteY26" fmla="*/ 3838693 h 3838694"/>
              <a:gd name="connsiteX27" fmla="*/ 6812950 w 7169286"/>
              <a:gd name="connsiteY27" fmla="*/ 3838693 h 3838694"/>
              <a:gd name="connsiteX28" fmla="*/ 6861301 w 7169286"/>
              <a:gd name="connsiteY28" fmla="*/ 3835440 h 3838694"/>
              <a:gd name="connsiteX29" fmla="*/ 6907675 w 7169286"/>
              <a:gd name="connsiteY29" fmla="*/ 3825964 h 3838694"/>
              <a:gd name="connsiteX30" fmla="*/ 6951648 w 7169286"/>
              <a:gd name="connsiteY30" fmla="*/ 3810689 h 3838694"/>
              <a:gd name="connsiteX31" fmla="*/ 6992795 w 7169286"/>
              <a:gd name="connsiteY31" fmla="*/ 3790041 h 3838694"/>
              <a:gd name="connsiteX32" fmla="*/ 7030692 w 7169286"/>
              <a:gd name="connsiteY32" fmla="*/ 3764444 h 3838694"/>
              <a:gd name="connsiteX33" fmla="*/ 7064914 w 7169286"/>
              <a:gd name="connsiteY33" fmla="*/ 3734322 h 3838694"/>
              <a:gd name="connsiteX34" fmla="*/ 7095036 w 7169286"/>
              <a:gd name="connsiteY34" fmla="*/ 3700101 h 3838694"/>
              <a:gd name="connsiteX35" fmla="*/ 7120633 w 7169286"/>
              <a:gd name="connsiteY35" fmla="*/ 3662204 h 3838694"/>
              <a:gd name="connsiteX36" fmla="*/ 7141281 w 7169286"/>
              <a:gd name="connsiteY36" fmla="*/ 3621056 h 3838694"/>
              <a:gd name="connsiteX37" fmla="*/ 7156556 w 7169286"/>
              <a:gd name="connsiteY37" fmla="*/ 3577083 h 3838694"/>
              <a:gd name="connsiteX38" fmla="*/ 7166032 w 7169286"/>
              <a:gd name="connsiteY38" fmla="*/ 3530708 h 3838694"/>
              <a:gd name="connsiteX39" fmla="*/ 7169285 w 7169286"/>
              <a:gd name="connsiteY39" fmla="*/ 3482356 h 3838694"/>
              <a:gd name="connsiteX40" fmla="*/ 7169285 w 7169286"/>
              <a:gd name="connsiteY40" fmla="*/ 1577309 h 3838694"/>
              <a:gd name="connsiteX41" fmla="*/ 7166032 w 7169286"/>
              <a:gd name="connsiteY41" fmla="*/ 1528958 h 3838694"/>
              <a:gd name="connsiteX42" fmla="*/ 7156556 w 7169286"/>
              <a:gd name="connsiteY42" fmla="*/ 1482583 h 3838694"/>
              <a:gd name="connsiteX43" fmla="*/ 7141281 w 7169286"/>
              <a:gd name="connsiteY43" fmla="*/ 1438609 h 3838694"/>
              <a:gd name="connsiteX44" fmla="*/ 7120633 w 7169286"/>
              <a:gd name="connsiteY44" fmla="*/ 1397461 h 3838694"/>
              <a:gd name="connsiteX45" fmla="*/ 7095036 w 7169286"/>
              <a:gd name="connsiteY45" fmla="*/ 1359564 h 3838694"/>
              <a:gd name="connsiteX46" fmla="*/ 7064914 w 7169286"/>
              <a:gd name="connsiteY46" fmla="*/ 1325343 h 3838694"/>
              <a:gd name="connsiteX47" fmla="*/ 7030692 w 7169286"/>
              <a:gd name="connsiteY47" fmla="*/ 1295221 h 3838694"/>
              <a:gd name="connsiteX48" fmla="*/ 6992795 w 7169286"/>
              <a:gd name="connsiteY48" fmla="*/ 1269623 h 3838694"/>
              <a:gd name="connsiteX49" fmla="*/ 6951648 w 7169286"/>
              <a:gd name="connsiteY49" fmla="*/ 1248975 h 3838694"/>
              <a:gd name="connsiteX50" fmla="*/ 6907675 w 7169286"/>
              <a:gd name="connsiteY50" fmla="*/ 1233701 h 3838694"/>
              <a:gd name="connsiteX51" fmla="*/ 6861301 w 7169286"/>
              <a:gd name="connsiteY51" fmla="*/ 1224225 h 3838694"/>
              <a:gd name="connsiteX52" fmla="*/ 6812950 w 7169286"/>
              <a:gd name="connsiteY52" fmla="*/ 1220972 h 3838694"/>
              <a:gd name="connsiteX0" fmla="*/ 997315 w 7169286"/>
              <a:gd name="connsiteY0" fmla="*/ 0 h 3838694"/>
              <a:gd name="connsiteX1" fmla="*/ 2348194 w 7169286"/>
              <a:gd name="connsiteY1" fmla="*/ 1237718 h 3838694"/>
              <a:gd name="connsiteX2" fmla="*/ 2993816 w 7169286"/>
              <a:gd name="connsiteY2" fmla="*/ 1237718 h 3838694"/>
              <a:gd name="connsiteX3" fmla="*/ 997315 w 7169286"/>
              <a:gd name="connsiteY3" fmla="*/ 0 h 3838694"/>
              <a:gd name="connsiteX0" fmla="*/ 6812950 w 7169284"/>
              <a:gd name="connsiteY0" fmla="*/ 994895 h 3612616"/>
              <a:gd name="connsiteX1" fmla="*/ 356337 w 7169284"/>
              <a:gd name="connsiteY1" fmla="*/ 994895 h 3612616"/>
              <a:gd name="connsiteX2" fmla="*/ 307986 w 7169284"/>
              <a:gd name="connsiteY2" fmla="*/ 998148 h 3612616"/>
              <a:gd name="connsiteX3" fmla="*/ 261611 w 7169284"/>
              <a:gd name="connsiteY3" fmla="*/ 1007624 h 3612616"/>
              <a:gd name="connsiteX4" fmla="*/ 217637 w 7169284"/>
              <a:gd name="connsiteY4" fmla="*/ 1022898 h 3612616"/>
              <a:gd name="connsiteX5" fmla="*/ 176489 w 7169284"/>
              <a:gd name="connsiteY5" fmla="*/ 1043546 h 3612616"/>
              <a:gd name="connsiteX6" fmla="*/ 138592 w 7169284"/>
              <a:gd name="connsiteY6" fmla="*/ 1069144 h 3612616"/>
              <a:gd name="connsiteX7" fmla="*/ 104371 w 7169284"/>
              <a:gd name="connsiteY7" fmla="*/ 1099266 h 3612616"/>
              <a:gd name="connsiteX8" fmla="*/ 74249 w 7169284"/>
              <a:gd name="connsiteY8" fmla="*/ 1133487 h 3612616"/>
              <a:gd name="connsiteX9" fmla="*/ 48651 w 7169284"/>
              <a:gd name="connsiteY9" fmla="*/ 1171384 h 3612616"/>
              <a:gd name="connsiteX10" fmla="*/ 28003 w 7169284"/>
              <a:gd name="connsiteY10" fmla="*/ 1212532 h 3612616"/>
              <a:gd name="connsiteX11" fmla="*/ 12729 w 7169284"/>
              <a:gd name="connsiteY11" fmla="*/ 1256506 h 3612616"/>
              <a:gd name="connsiteX12" fmla="*/ 3253 w 7169284"/>
              <a:gd name="connsiteY12" fmla="*/ 1302881 h 3612616"/>
              <a:gd name="connsiteX13" fmla="*/ 0 w 7169284"/>
              <a:gd name="connsiteY13" fmla="*/ 1351232 h 3612616"/>
              <a:gd name="connsiteX14" fmla="*/ 0 w 7169284"/>
              <a:gd name="connsiteY14" fmla="*/ 3256279 h 3612616"/>
              <a:gd name="connsiteX15" fmla="*/ 3253 w 7169284"/>
              <a:gd name="connsiteY15" fmla="*/ 3304631 h 3612616"/>
              <a:gd name="connsiteX16" fmla="*/ 12729 w 7169284"/>
              <a:gd name="connsiteY16" fmla="*/ 3351006 h 3612616"/>
              <a:gd name="connsiteX17" fmla="*/ 28003 w 7169284"/>
              <a:gd name="connsiteY17" fmla="*/ 3394979 h 3612616"/>
              <a:gd name="connsiteX18" fmla="*/ 48651 w 7169284"/>
              <a:gd name="connsiteY18" fmla="*/ 3436127 h 3612616"/>
              <a:gd name="connsiteX19" fmla="*/ 74249 w 7169284"/>
              <a:gd name="connsiteY19" fmla="*/ 3474024 h 3612616"/>
              <a:gd name="connsiteX20" fmla="*/ 104371 w 7169284"/>
              <a:gd name="connsiteY20" fmla="*/ 3508245 h 3612616"/>
              <a:gd name="connsiteX21" fmla="*/ 138592 w 7169284"/>
              <a:gd name="connsiteY21" fmla="*/ 3538367 h 3612616"/>
              <a:gd name="connsiteX22" fmla="*/ 176489 w 7169284"/>
              <a:gd name="connsiteY22" fmla="*/ 3563964 h 3612616"/>
              <a:gd name="connsiteX23" fmla="*/ 217637 w 7169284"/>
              <a:gd name="connsiteY23" fmla="*/ 3584612 h 3612616"/>
              <a:gd name="connsiteX24" fmla="*/ 261611 w 7169284"/>
              <a:gd name="connsiteY24" fmla="*/ 3599887 h 3612616"/>
              <a:gd name="connsiteX25" fmla="*/ 307986 w 7169284"/>
              <a:gd name="connsiteY25" fmla="*/ 3609363 h 3612616"/>
              <a:gd name="connsiteX26" fmla="*/ 356337 w 7169284"/>
              <a:gd name="connsiteY26" fmla="*/ 3612616 h 3612616"/>
              <a:gd name="connsiteX27" fmla="*/ 6812950 w 7169284"/>
              <a:gd name="connsiteY27" fmla="*/ 3612616 h 3612616"/>
              <a:gd name="connsiteX28" fmla="*/ 6861301 w 7169284"/>
              <a:gd name="connsiteY28" fmla="*/ 3609363 h 3612616"/>
              <a:gd name="connsiteX29" fmla="*/ 6907675 w 7169284"/>
              <a:gd name="connsiteY29" fmla="*/ 3599887 h 3612616"/>
              <a:gd name="connsiteX30" fmla="*/ 6951648 w 7169284"/>
              <a:gd name="connsiteY30" fmla="*/ 3584612 h 3612616"/>
              <a:gd name="connsiteX31" fmla="*/ 6992795 w 7169284"/>
              <a:gd name="connsiteY31" fmla="*/ 3563964 h 3612616"/>
              <a:gd name="connsiteX32" fmla="*/ 7030692 w 7169284"/>
              <a:gd name="connsiteY32" fmla="*/ 3538367 h 3612616"/>
              <a:gd name="connsiteX33" fmla="*/ 7064914 w 7169284"/>
              <a:gd name="connsiteY33" fmla="*/ 3508245 h 3612616"/>
              <a:gd name="connsiteX34" fmla="*/ 7095036 w 7169284"/>
              <a:gd name="connsiteY34" fmla="*/ 3474024 h 3612616"/>
              <a:gd name="connsiteX35" fmla="*/ 7120633 w 7169284"/>
              <a:gd name="connsiteY35" fmla="*/ 3436127 h 3612616"/>
              <a:gd name="connsiteX36" fmla="*/ 7141281 w 7169284"/>
              <a:gd name="connsiteY36" fmla="*/ 3394979 h 3612616"/>
              <a:gd name="connsiteX37" fmla="*/ 7156556 w 7169284"/>
              <a:gd name="connsiteY37" fmla="*/ 3351006 h 3612616"/>
              <a:gd name="connsiteX38" fmla="*/ 7166032 w 7169284"/>
              <a:gd name="connsiteY38" fmla="*/ 3304631 h 3612616"/>
              <a:gd name="connsiteX39" fmla="*/ 7169285 w 7169284"/>
              <a:gd name="connsiteY39" fmla="*/ 3256279 h 3612616"/>
              <a:gd name="connsiteX40" fmla="*/ 7169285 w 7169284"/>
              <a:gd name="connsiteY40" fmla="*/ 1351232 h 3612616"/>
              <a:gd name="connsiteX41" fmla="*/ 7166032 w 7169284"/>
              <a:gd name="connsiteY41" fmla="*/ 1302881 h 3612616"/>
              <a:gd name="connsiteX42" fmla="*/ 7156556 w 7169284"/>
              <a:gd name="connsiteY42" fmla="*/ 1256506 h 3612616"/>
              <a:gd name="connsiteX43" fmla="*/ 7141281 w 7169284"/>
              <a:gd name="connsiteY43" fmla="*/ 1212532 h 3612616"/>
              <a:gd name="connsiteX44" fmla="*/ 7120633 w 7169284"/>
              <a:gd name="connsiteY44" fmla="*/ 1171384 h 3612616"/>
              <a:gd name="connsiteX45" fmla="*/ 7095036 w 7169284"/>
              <a:gd name="connsiteY45" fmla="*/ 1133487 h 3612616"/>
              <a:gd name="connsiteX46" fmla="*/ 7064914 w 7169284"/>
              <a:gd name="connsiteY46" fmla="*/ 1099266 h 3612616"/>
              <a:gd name="connsiteX47" fmla="*/ 7030692 w 7169284"/>
              <a:gd name="connsiteY47" fmla="*/ 1069144 h 3612616"/>
              <a:gd name="connsiteX48" fmla="*/ 6992795 w 7169284"/>
              <a:gd name="connsiteY48" fmla="*/ 1043546 h 3612616"/>
              <a:gd name="connsiteX49" fmla="*/ 6951648 w 7169284"/>
              <a:gd name="connsiteY49" fmla="*/ 1022898 h 3612616"/>
              <a:gd name="connsiteX50" fmla="*/ 6907675 w 7169284"/>
              <a:gd name="connsiteY50" fmla="*/ 1007624 h 3612616"/>
              <a:gd name="connsiteX51" fmla="*/ 6861301 w 7169284"/>
              <a:gd name="connsiteY51" fmla="*/ 998148 h 3612616"/>
              <a:gd name="connsiteX52" fmla="*/ 6812950 w 7169284"/>
              <a:gd name="connsiteY52" fmla="*/ 994895 h 3612616"/>
              <a:gd name="connsiteX0" fmla="*/ 3827891 w 7169284"/>
              <a:gd name="connsiteY0" fmla="*/ 0 h 3612616"/>
              <a:gd name="connsiteX1" fmla="*/ 2348194 w 7169284"/>
              <a:gd name="connsiteY1" fmla="*/ 1011641 h 3612616"/>
              <a:gd name="connsiteX2" fmla="*/ 2993816 w 7169284"/>
              <a:gd name="connsiteY2" fmla="*/ 1011641 h 3612616"/>
              <a:gd name="connsiteX3" fmla="*/ 3827891 w 7169284"/>
              <a:gd name="connsiteY3" fmla="*/ 0 h 3612616"/>
            </a:gdLst>
            <a:ahLst/>
            <a:cxnLst>
              <a:cxn ang="0">
                <a:pos x="connsiteX0" y="connsiteY0"/>
              </a:cxn>
              <a:cxn ang="0">
                <a:pos x="connsiteX1" y="connsiteY1"/>
              </a:cxn>
              <a:cxn ang="0">
                <a:pos x="connsiteX2" y="connsiteY2"/>
              </a:cxn>
              <a:cxn ang="0">
                <a:pos x="connsiteX3" y="connsiteY3"/>
              </a:cxn>
            </a:cxnLst>
            <a:rect l="l" t="t" r="r" b="b"/>
            <a:pathLst>
              <a:path w="7169284" h="3612616" extrusionOk="0">
                <a:moveTo>
                  <a:pt x="6812950" y="994895"/>
                </a:moveTo>
                <a:lnTo>
                  <a:pt x="356337" y="994895"/>
                </a:lnTo>
                <a:lnTo>
                  <a:pt x="307986" y="998148"/>
                </a:lnTo>
                <a:lnTo>
                  <a:pt x="261611" y="1007624"/>
                </a:lnTo>
                <a:lnTo>
                  <a:pt x="217637" y="1022898"/>
                </a:lnTo>
                <a:lnTo>
                  <a:pt x="176489" y="1043546"/>
                </a:lnTo>
                <a:lnTo>
                  <a:pt x="138592" y="1069144"/>
                </a:lnTo>
                <a:lnTo>
                  <a:pt x="104371" y="1099266"/>
                </a:lnTo>
                <a:lnTo>
                  <a:pt x="74249" y="1133487"/>
                </a:lnTo>
                <a:lnTo>
                  <a:pt x="48651" y="1171384"/>
                </a:lnTo>
                <a:lnTo>
                  <a:pt x="28003" y="1212532"/>
                </a:lnTo>
                <a:lnTo>
                  <a:pt x="12729" y="1256506"/>
                </a:lnTo>
                <a:lnTo>
                  <a:pt x="3253" y="1302881"/>
                </a:lnTo>
                <a:lnTo>
                  <a:pt x="0" y="1351232"/>
                </a:lnTo>
                <a:lnTo>
                  <a:pt x="0" y="3256279"/>
                </a:lnTo>
                <a:lnTo>
                  <a:pt x="3253" y="3304631"/>
                </a:lnTo>
                <a:lnTo>
                  <a:pt x="12729" y="3351006"/>
                </a:lnTo>
                <a:lnTo>
                  <a:pt x="28003" y="3394979"/>
                </a:lnTo>
                <a:lnTo>
                  <a:pt x="48651" y="3436127"/>
                </a:lnTo>
                <a:lnTo>
                  <a:pt x="74249" y="3474024"/>
                </a:lnTo>
                <a:lnTo>
                  <a:pt x="104371" y="3508245"/>
                </a:lnTo>
                <a:lnTo>
                  <a:pt x="138592" y="3538367"/>
                </a:lnTo>
                <a:lnTo>
                  <a:pt x="176489" y="3563964"/>
                </a:lnTo>
                <a:lnTo>
                  <a:pt x="217637" y="3584612"/>
                </a:lnTo>
                <a:lnTo>
                  <a:pt x="261611" y="3599887"/>
                </a:lnTo>
                <a:lnTo>
                  <a:pt x="307986" y="3609363"/>
                </a:lnTo>
                <a:lnTo>
                  <a:pt x="356337" y="3612616"/>
                </a:lnTo>
                <a:lnTo>
                  <a:pt x="6812950" y="3612616"/>
                </a:lnTo>
                <a:lnTo>
                  <a:pt x="6861301" y="3609363"/>
                </a:lnTo>
                <a:lnTo>
                  <a:pt x="6907675" y="3599887"/>
                </a:lnTo>
                <a:lnTo>
                  <a:pt x="6951648" y="3584612"/>
                </a:lnTo>
                <a:lnTo>
                  <a:pt x="6992795" y="3563964"/>
                </a:lnTo>
                <a:lnTo>
                  <a:pt x="7030692" y="3538367"/>
                </a:lnTo>
                <a:lnTo>
                  <a:pt x="7064914" y="3508245"/>
                </a:lnTo>
                <a:lnTo>
                  <a:pt x="7095036" y="3474024"/>
                </a:lnTo>
                <a:lnTo>
                  <a:pt x="7120633" y="3436127"/>
                </a:lnTo>
                <a:lnTo>
                  <a:pt x="7141281" y="3394979"/>
                </a:lnTo>
                <a:lnTo>
                  <a:pt x="7156556" y="3351006"/>
                </a:lnTo>
                <a:lnTo>
                  <a:pt x="7166032" y="3304631"/>
                </a:lnTo>
                <a:lnTo>
                  <a:pt x="7169285" y="3256279"/>
                </a:lnTo>
                <a:lnTo>
                  <a:pt x="7169285" y="1351232"/>
                </a:lnTo>
                <a:lnTo>
                  <a:pt x="7166032" y="1302881"/>
                </a:lnTo>
                <a:lnTo>
                  <a:pt x="7156556" y="1256506"/>
                </a:lnTo>
                <a:lnTo>
                  <a:pt x="7141281" y="1212532"/>
                </a:lnTo>
                <a:lnTo>
                  <a:pt x="7120633" y="1171384"/>
                </a:lnTo>
                <a:lnTo>
                  <a:pt x="7095036" y="1133487"/>
                </a:lnTo>
                <a:lnTo>
                  <a:pt x="7064914" y="1099266"/>
                </a:lnTo>
                <a:lnTo>
                  <a:pt x="7030692" y="1069144"/>
                </a:lnTo>
                <a:lnTo>
                  <a:pt x="6992795" y="1043546"/>
                </a:lnTo>
                <a:lnTo>
                  <a:pt x="6951648" y="1022898"/>
                </a:lnTo>
                <a:lnTo>
                  <a:pt x="6907675" y="1007624"/>
                </a:lnTo>
                <a:lnTo>
                  <a:pt x="6861301" y="998148"/>
                </a:lnTo>
                <a:lnTo>
                  <a:pt x="6812950" y="994895"/>
                </a:lnTo>
                <a:close/>
              </a:path>
              <a:path w="7169284" h="3612616" extrusionOk="0">
                <a:moveTo>
                  <a:pt x="3827891" y="0"/>
                </a:moveTo>
                <a:lnTo>
                  <a:pt x="2348194" y="1011641"/>
                </a:lnTo>
                <a:lnTo>
                  <a:pt x="2993816" y="1011641"/>
                </a:lnTo>
                <a:lnTo>
                  <a:pt x="3827891" y="0"/>
                </a:lnTo>
                <a:close/>
              </a:path>
            </a:pathLst>
          </a:custGeom>
          <a:solidFill>
            <a:schemeClr val="accent3"/>
          </a:solidFill>
          <a:ln>
            <a:noFill/>
          </a:ln>
        </p:spPr>
        <p:txBody>
          <a:bodyPr spcFirstLastPara="1" wrap="square" lIns="0" tIns="0" rIns="0" bIns="0" anchor="t" anchorCtr="0">
            <a:noAutofit/>
          </a:bodyPr>
          <a:lstStyle/>
          <a:p>
            <a:endParaRPr sz="964"/>
          </a:p>
        </p:txBody>
      </p:sp>
      <p:sp>
        <p:nvSpPr>
          <p:cNvPr id="14" name="Google Shape;173;p20">
            <a:extLst>
              <a:ext uri="{FF2B5EF4-FFF2-40B4-BE49-F238E27FC236}">
                <a16:creationId xmlns:a16="http://schemas.microsoft.com/office/drawing/2014/main" id="{E5EEFFCA-14D5-F1CB-E0DA-8F36ABCC9BF3}"/>
              </a:ext>
            </a:extLst>
          </p:cNvPr>
          <p:cNvSpPr txBox="1"/>
          <p:nvPr/>
        </p:nvSpPr>
        <p:spPr>
          <a:xfrm>
            <a:off x="5616296" y="5526745"/>
            <a:ext cx="3760474" cy="1306895"/>
          </a:xfrm>
          <a:prstGeom prst="rect">
            <a:avLst/>
          </a:prstGeom>
          <a:noFill/>
          <a:ln>
            <a:noFill/>
          </a:ln>
        </p:spPr>
        <p:txBody>
          <a:bodyPr spcFirstLastPara="1" wrap="square" lIns="0" tIns="8504" rIns="0" bIns="0" anchor="t" anchorCtr="0">
            <a:noAutofit/>
          </a:bodyPr>
          <a:lstStyle/>
          <a:p>
            <a:pPr algn="ctr">
              <a:lnSpc>
                <a:spcPct val="116753"/>
              </a:lnSpc>
            </a:pPr>
            <a:r>
              <a:rPr lang="en-US" sz="3200" b="1" dirty="0">
                <a:solidFill>
                  <a:srgbClr val="FFFFFF"/>
                </a:solidFill>
                <a:ea typeface="Trebuchet MS"/>
                <a:cs typeface="Trebuchet MS"/>
                <a:sym typeface="Trebuchet MS"/>
              </a:rPr>
              <a:t>name(s) of columns to extract</a:t>
            </a:r>
            <a:endParaRPr sz="3200" dirty="0">
              <a:ea typeface="Trebuchet MS"/>
              <a:cs typeface="Trebuchet MS"/>
              <a:sym typeface="Trebuchet MS"/>
            </a:endParaRPr>
          </a:p>
        </p:txBody>
      </p:sp>
    </p:spTree>
    <p:extLst>
      <p:ext uri="{BB962C8B-B14F-4D97-AF65-F5344CB8AC3E}">
        <p14:creationId xmlns:p14="http://schemas.microsoft.com/office/powerpoint/2010/main" val="22548922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EB9DC3-6184-BDB3-693E-CC5B684F7273}"/>
              </a:ext>
            </a:extLst>
          </p:cNvPr>
          <p:cNvSpPr>
            <a:spLocks noGrp="1"/>
          </p:cNvSpPr>
          <p:nvPr>
            <p:ph type="title"/>
          </p:nvPr>
        </p:nvSpPr>
        <p:spPr/>
        <p:txBody>
          <a:bodyPr/>
          <a:lstStyle/>
          <a:p>
            <a:r>
              <a:rPr lang="en-US" dirty="0"/>
              <a:t>Select Captures Specific Variables</a:t>
            </a:r>
          </a:p>
        </p:txBody>
      </p:sp>
      <p:sp>
        <p:nvSpPr>
          <p:cNvPr id="4" name="Google Shape;131;p17">
            <a:extLst>
              <a:ext uri="{FF2B5EF4-FFF2-40B4-BE49-F238E27FC236}">
                <a16:creationId xmlns:a16="http://schemas.microsoft.com/office/drawing/2014/main" id="{2609CEBF-EE75-F629-CABA-C59BD844F120}"/>
              </a:ext>
            </a:extLst>
          </p:cNvPr>
          <p:cNvSpPr/>
          <p:nvPr/>
        </p:nvSpPr>
        <p:spPr>
          <a:xfrm>
            <a:off x="599090" y="2993665"/>
            <a:ext cx="10738324" cy="809030"/>
          </a:xfrm>
          <a:custGeom>
            <a:avLst/>
            <a:gdLst/>
            <a:ahLst/>
            <a:cxnLst/>
            <a:rect l="l" t="t" r="r" b="b"/>
            <a:pathLst>
              <a:path w="14544040" h="1333500" extrusionOk="0">
                <a:moveTo>
                  <a:pt x="0" y="0"/>
                </a:moveTo>
                <a:lnTo>
                  <a:pt x="14543737" y="0"/>
                </a:lnTo>
                <a:lnTo>
                  <a:pt x="14543737" y="1333348"/>
                </a:lnTo>
                <a:lnTo>
                  <a:pt x="0" y="1333348"/>
                </a:lnTo>
                <a:lnTo>
                  <a:pt x="0" y="0"/>
                </a:lnTo>
                <a:close/>
              </a:path>
            </a:pathLst>
          </a:custGeom>
          <a:solidFill>
            <a:srgbClr val="F0F2F4"/>
          </a:solidFill>
          <a:ln>
            <a:solidFill>
              <a:schemeClr val="tx1">
                <a:lumMod val="85000"/>
                <a:lumOff val="15000"/>
              </a:schemeClr>
            </a:solidFill>
          </a:ln>
        </p:spPr>
        <p:txBody>
          <a:bodyPr spcFirstLastPara="1" wrap="square" lIns="0" tIns="0" rIns="0" bIns="0" anchor="t" anchorCtr="0">
            <a:noAutofit/>
          </a:bodyPr>
          <a:lstStyle/>
          <a:p>
            <a:endParaRPr sz="964"/>
          </a:p>
        </p:txBody>
      </p:sp>
      <p:sp>
        <p:nvSpPr>
          <p:cNvPr id="5" name="Rectangle 4">
            <a:extLst>
              <a:ext uri="{FF2B5EF4-FFF2-40B4-BE49-F238E27FC236}">
                <a16:creationId xmlns:a16="http://schemas.microsoft.com/office/drawing/2014/main" id="{54C46F78-D3C8-F545-2F59-6BA49B9C52CA}"/>
              </a:ext>
            </a:extLst>
          </p:cNvPr>
          <p:cNvSpPr/>
          <p:nvPr/>
        </p:nvSpPr>
        <p:spPr>
          <a:xfrm>
            <a:off x="672662" y="3105792"/>
            <a:ext cx="11033282" cy="584775"/>
          </a:xfrm>
          <a:prstGeom prst="rect">
            <a:avLst/>
          </a:prstGeom>
        </p:spPr>
        <p:txBody>
          <a:bodyPr wrap="square">
            <a:spAutoFit/>
          </a:bodyPr>
          <a:lstStyle/>
          <a:p>
            <a:pPr marL="146953" lvl="0">
              <a:spcBef>
                <a:spcPts val="2126"/>
              </a:spcBef>
            </a:pPr>
            <a:r>
              <a:rPr lang="en-US" sz="3200" dirty="0">
                <a:latin typeface="Consolas" panose="020B0609020204030204" pitchFamily="49" charset="0"/>
                <a:ea typeface="Courier New"/>
                <a:cs typeface="Consolas" panose="020B0609020204030204" pitchFamily="49" charset="0"/>
                <a:sym typeface="Courier New"/>
              </a:rPr>
              <a:t>select(</a:t>
            </a:r>
            <a:r>
              <a:rPr lang="en-US" sz="3200" dirty="0" err="1">
                <a:solidFill>
                  <a:srgbClr val="0365C0"/>
                </a:solidFill>
                <a:latin typeface="Consolas" panose="020B0609020204030204" pitchFamily="49" charset="0"/>
                <a:ea typeface="Courier New"/>
                <a:cs typeface="Consolas" panose="020B0609020204030204" pitchFamily="49" charset="0"/>
                <a:sym typeface="Courier New"/>
              </a:rPr>
              <a:t>batch_sql</a:t>
            </a:r>
            <a:r>
              <a:rPr lang="en-US" sz="3200" dirty="0">
                <a:solidFill>
                  <a:srgbClr val="0365C0"/>
                </a:solidFill>
                <a:latin typeface="Consolas" panose="020B0609020204030204" pitchFamily="49" charset="0"/>
                <a:ea typeface="Courier New"/>
                <a:cs typeface="Consolas" panose="020B0609020204030204" pitchFamily="49" charset="0"/>
                <a:sym typeface="Courier New"/>
              </a:rPr>
              <a:t>, </a:t>
            </a:r>
            <a:r>
              <a:rPr lang="en-US" sz="3200" dirty="0">
                <a:solidFill>
                  <a:schemeClr val="accent3"/>
                </a:solidFill>
                <a:latin typeface="Consolas" panose="020B0609020204030204" pitchFamily="49" charset="0"/>
                <a:ea typeface="Courier New"/>
                <a:cs typeface="Consolas" panose="020B0609020204030204" pitchFamily="49" charset="0"/>
                <a:sym typeface="Courier New"/>
              </a:rPr>
              <a:t>-</a:t>
            </a:r>
            <a:r>
              <a:rPr lang="en-US" sz="3200" dirty="0" err="1">
                <a:solidFill>
                  <a:schemeClr val="accent3"/>
                </a:solidFill>
                <a:latin typeface="Consolas" panose="020B0609020204030204" pitchFamily="49" charset="0"/>
                <a:ea typeface="Courier New"/>
                <a:cs typeface="Consolas" panose="020B0609020204030204" pitchFamily="49" charset="0"/>
                <a:sym typeface="Courier New"/>
              </a:rPr>
              <a:t>batch_name</a:t>
            </a:r>
            <a:r>
              <a:rPr lang="en-US" sz="3200" dirty="0">
                <a:solidFill>
                  <a:schemeClr val="accent3"/>
                </a:solidFill>
                <a:latin typeface="Consolas" panose="020B0609020204030204" pitchFamily="49" charset="0"/>
                <a:ea typeface="Courier New"/>
                <a:cs typeface="Consolas" panose="020B0609020204030204" pitchFamily="49" charset="0"/>
                <a:sym typeface="Courier New"/>
              </a:rPr>
              <a:t>, -</a:t>
            </a:r>
            <a:r>
              <a:rPr lang="en-US" sz="3200" dirty="0" err="1">
                <a:solidFill>
                  <a:schemeClr val="accent3"/>
                </a:solidFill>
                <a:latin typeface="Consolas" panose="020B0609020204030204" pitchFamily="49" charset="0"/>
                <a:ea typeface="Courier New"/>
                <a:cs typeface="Consolas" panose="020B0609020204030204" pitchFamily="49" charset="0"/>
                <a:sym typeface="Courier New"/>
              </a:rPr>
              <a:t>reviewer_name</a:t>
            </a:r>
            <a:r>
              <a:rPr lang="en-US" sz="3200" dirty="0">
                <a:latin typeface="Consolas" panose="020B0609020204030204" pitchFamily="49" charset="0"/>
                <a:ea typeface="Courier New"/>
                <a:cs typeface="Consolas" panose="020B0609020204030204" pitchFamily="49" charset="0"/>
                <a:sym typeface="Courier New"/>
              </a:rPr>
              <a:t>)</a:t>
            </a:r>
          </a:p>
        </p:txBody>
      </p:sp>
      <p:sp>
        <p:nvSpPr>
          <p:cNvPr id="3" name="TextBox 2">
            <a:extLst>
              <a:ext uri="{FF2B5EF4-FFF2-40B4-BE49-F238E27FC236}">
                <a16:creationId xmlns:a16="http://schemas.microsoft.com/office/drawing/2014/main" id="{84611AA1-B44B-E44F-7984-987B33FDC24A}"/>
              </a:ext>
            </a:extLst>
          </p:cNvPr>
          <p:cNvSpPr txBox="1"/>
          <p:nvPr/>
        </p:nvSpPr>
        <p:spPr>
          <a:xfrm>
            <a:off x="872358" y="4126838"/>
            <a:ext cx="10465056" cy="646331"/>
          </a:xfrm>
          <a:prstGeom prst="rect">
            <a:avLst/>
          </a:prstGeom>
          <a:noFill/>
        </p:spPr>
        <p:txBody>
          <a:bodyPr wrap="square" rtlCol="0">
            <a:spAutoFit/>
          </a:bodyPr>
          <a:lstStyle/>
          <a:p>
            <a:pPr algn="ctr"/>
            <a:r>
              <a:rPr lang="en-US" sz="3600" dirty="0"/>
              <a:t>Adding “-” drops variables rather than includes them</a:t>
            </a:r>
          </a:p>
        </p:txBody>
      </p:sp>
    </p:spTree>
    <p:extLst>
      <p:ext uri="{BB962C8B-B14F-4D97-AF65-F5344CB8AC3E}">
        <p14:creationId xmlns:p14="http://schemas.microsoft.com/office/powerpoint/2010/main" val="19000087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176A9B-DF62-D08D-F353-B2CE3C42510E}"/>
              </a:ext>
            </a:extLst>
          </p:cNvPr>
          <p:cNvSpPr>
            <a:spLocks noGrp="1"/>
          </p:cNvSpPr>
          <p:nvPr>
            <p:ph type="title"/>
          </p:nvPr>
        </p:nvSpPr>
        <p:spPr/>
        <p:txBody>
          <a:bodyPr/>
          <a:lstStyle/>
          <a:p>
            <a:r>
              <a:rPr lang="en-US" dirty="0"/>
              <a:t>Helper Functions Support Complex Selections</a:t>
            </a:r>
          </a:p>
        </p:txBody>
      </p:sp>
      <p:grpSp>
        <p:nvGrpSpPr>
          <p:cNvPr id="4" name="Group 390">
            <a:extLst>
              <a:ext uri="{FF2B5EF4-FFF2-40B4-BE49-F238E27FC236}">
                <a16:creationId xmlns:a16="http://schemas.microsoft.com/office/drawing/2014/main" id="{B431269A-9B18-0FE5-6DD2-819191CBD032}"/>
              </a:ext>
            </a:extLst>
          </p:cNvPr>
          <p:cNvGrpSpPr/>
          <p:nvPr/>
        </p:nvGrpSpPr>
        <p:grpSpPr>
          <a:xfrm>
            <a:off x="162839" y="1955213"/>
            <a:ext cx="11866322" cy="4809993"/>
            <a:chOff x="0" y="0"/>
            <a:chExt cx="21273337" cy="7721600"/>
          </a:xfrm>
        </p:grpSpPr>
        <p:pic>
          <p:nvPicPr>
            <p:cNvPr id="5" name="data-transformation.png">
              <a:extLst>
                <a:ext uri="{FF2B5EF4-FFF2-40B4-BE49-F238E27FC236}">
                  <a16:creationId xmlns:a16="http://schemas.microsoft.com/office/drawing/2014/main" id="{1A4D8A27-C43F-345A-BE66-8350382A264B}"/>
                </a:ext>
              </a:extLst>
            </p:cNvPr>
            <p:cNvPicPr>
              <a:picLocks noChangeAspect="1"/>
            </p:cNvPicPr>
            <p:nvPr/>
          </p:nvPicPr>
          <p:blipFill>
            <a:blip r:embed="rId2"/>
            <a:stretch>
              <a:fillRect/>
            </a:stretch>
          </p:blipFill>
          <p:spPr>
            <a:xfrm>
              <a:off x="0" y="0"/>
              <a:ext cx="9992660" cy="7721600"/>
            </a:xfrm>
            <a:prstGeom prst="rect">
              <a:avLst/>
            </a:prstGeom>
            <a:ln w="25400" cap="flat">
              <a:solidFill>
                <a:srgbClr val="000000"/>
              </a:solidFill>
              <a:prstDash val="solid"/>
              <a:miter lim="400000"/>
            </a:ln>
            <a:effectLst/>
          </p:spPr>
        </p:pic>
        <p:sp>
          <p:nvSpPr>
            <p:cNvPr id="6" name="Shape 387">
              <a:extLst>
                <a:ext uri="{FF2B5EF4-FFF2-40B4-BE49-F238E27FC236}">
                  <a16:creationId xmlns:a16="http://schemas.microsoft.com/office/drawing/2014/main" id="{308BD1C2-0C57-28B1-AFF0-B4E9FF15BA06}"/>
                </a:ext>
              </a:extLst>
            </p:cNvPr>
            <p:cNvSpPr/>
            <p:nvPr/>
          </p:nvSpPr>
          <p:spPr>
            <a:xfrm flipH="1">
              <a:off x="6740221" y="2826834"/>
              <a:ext cx="14517308" cy="4551483"/>
            </a:xfrm>
            <a:custGeom>
              <a:avLst/>
              <a:gdLst/>
              <a:ahLst/>
              <a:cxnLst>
                <a:cxn ang="0">
                  <a:pos x="wd2" y="hd2"/>
                </a:cxn>
                <a:cxn ang="5400000">
                  <a:pos x="wd2" y="hd2"/>
                </a:cxn>
                <a:cxn ang="10800000">
                  <a:pos x="wd2" y="hd2"/>
                </a:cxn>
                <a:cxn ang="16200000">
                  <a:pos x="wd2" y="hd2"/>
                </a:cxn>
              </a:cxnLst>
              <a:rect l="0" t="0" r="r" b="b"/>
              <a:pathLst>
                <a:path w="21600" h="21600" extrusionOk="0">
                  <a:moveTo>
                    <a:pt x="0" y="4806"/>
                  </a:moveTo>
                  <a:lnTo>
                    <a:pt x="17051" y="0"/>
                  </a:lnTo>
                  <a:lnTo>
                    <a:pt x="21600" y="25"/>
                  </a:lnTo>
                  <a:lnTo>
                    <a:pt x="21584" y="9213"/>
                  </a:lnTo>
                  <a:lnTo>
                    <a:pt x="20639" y="21600"/>
                  </a:lnTo>
                  <a:lnTo>
                    <a:pt x="0" y="4806"/>
                  </a:lnTo>
                  <a:close/>
                </a:path>
              </a:pathLst>
            </a:custGeom>
            <a:solidFill>
              <a:srgbClr val="000000">
                <a:alpha val="38947"/>
              </a:srgbClr>
            </a:solidFill>
            <a:ln w="12700" cap="flat">
              <a:noFill/>
              <a:miter lim="400000"/>
            </a:ln>
            <a:effectLst/>
          </p:spPr>
          <p:txBody>
            <a:bodyPr wrap="square" lIns="0" tIns="0" rIns="0" bIns="0" numCol="1" anchor="t">
              <a:noAutofit/>
            </a:bodyPr>
            <a:lstStyle/>
            <a:p>
              <a:pPr>
                <a:defRPr sz="5600">
                  <a:solidFill>
                    <a:srgbClr val="FFFFFF"/>
                  </a:solidFill>
                  <a:effectLst>
                    <a:outerShdw blurRad="38100" dist="12700" dir="5400000" rotWithShape="0">
                      <a:srgbClr val="000000">
                        <a:alpha val="50000"/>
                      </a:srgbClr>
                    </a:outerShdw>
                  </a:effectLst>
                </a:defRPr>
              </a:pPr>
              <a:endParaRPr sz="2800"/>
            </a:p>
          </p:txBody>
        </p:sp>
        <p:sp>
          <p:nvSpPr>
            <p:cNvPr id="7" name="Shape 388">
              <a:extLst>
                <a:ext uri="{FF2B5EF4-FFF2-40B4-BE49-F238E27FC236}">
                  <a16:creationId xmlns:a16="http://schemas.microsoft.com/office/drawing/2014/main" id="{709AE2BC-9114-8030-33EA-36F758E200C4}"/>
                </a:ext>
              </a:extLst>
            </p:cNvPr>
            <p:cNvSpPr/>
            <p:nvPr/>
          </p:nvSpPr>
          <p:spPr>
            <a:xfrm>
              <a:off x="6747940" y="2835561"/>
              <a:ext cx="3086291" cy="815256"/>
            </a:xfrm>
            <a:prstGeom prst="rect">
              <a:avLst/>
            </a:prstGeom>
            <a:solidFill>
              <a:srgbClr val="53585F">
                <a:alpha val="60770"/>
              </a:srgbClr>
            </a:solidFill>
            <a:ln w="25400" cap="flat">
              <a:noFill/>
              <a:miter lim="400000"/>
            </a:ln>
            <a:effectLst/>
          </p:spPr>
          <p:txBody>
            <a:bodyPr wrap="square" lIns="35719" tIns="35719" rIns="35719" bIns="35719" numCol="1" anchor="ctr">
              <a:noAutofit/>
            </a:bodyPr>
            <a:lstStyle/>
            <a:p>
              <a:pPr>
                <a:defRPr sz="5600">
                  <a:solidFill>
                    <a:srgbClr val="FFFFFF"/>
                  </a:solidFill>
                  <a:effectLst>
                    <a:outerShdw blurRad="38100" dist="12700" dir="5400000" rotWithShape="0">
                      <a:srgbClr val="000000">
                        <a:alpha val="50000"/>
                      </a:srgbClr>
                    </a:outerShdw>
                  </a:effectLst>
                </a:defRPr>
              </a:pPr>
              <a:endParaRPr sz="2800"/>
            </a:p>
          </p:txBody>
        </p:sp>
        <p:pic>
          <p:nvPicPr>
            <p:cNvPr id="8" name="data-transformation.pdf">
              <a:extLst>
                <a:ext uri="{FF2B5EF4-FFF2-40B4-BE49-F238E27FC236}">
                  <a16:creationId xmlns:a16="http://schemas.microsoft.com/office/drawing/2014/main" id="{63B69802-ECE8-70E9-9934-5874EA1F4966}"/>
                </a:ext>
              </a:extLst>
            </p:cNvPr>
            <p:cNvPicPr>
              <a:picLocks noChangeAspect="1"/>
            </p:cNvPicPr>
            <p:nvPr/>
          </p:nvPicPr>
          <p:blipFill>
            <a:blip r:embed="rId3"/>
            <a:srcRect l="66143" t="36499" b="52236"/>
            <a:stretch>
              <a:fillRect/>
            </a:stretch>
          </p:blipFill>
          <p:spPr>
            <a:xfrm>
              <a:off x="7357479" y="3826981"/>
              <a:ext cx="13915859" cy="3577584"/>
            </a:xfrm>
            <a:prstGeom prst="rect">
              <a:avLst/>
            </a:prstGeom>
            <a:ln w="25400" cap="flat">
              <a:solidFill>
                <a:srgbClr val="000000"/>
              </a:solidFill>
              <a:prstDash val="solid"/>
              <a:miter lim="400000"/>
            </a:ln>
            <a:effectLst/>
          </p:spPr>
        </p:pic>
      </p:grpSp>
      <p:sp>
        <p:nvSpPr>
          <p:cNvPr id="9" name="Slide Number Placeholder 2">
            <a:extLst>
              <a:ext uri="{FF2B5EF4-FFF2-40B4-BE49-F238E27FC236}">
                <a16:creationId xmlns:a16="http://schemas.microsoft.com/office/drawing/2014/main" id="{5B01B0F2-4770-8768-91B9-7A24CDFDFD6F}"/>
              </a:ext>
            </a:extLst>
          </p:cNvPr>
          <p:cNvSpPr txBox="1">
            <a:spLocks/>
          </p:cNvSpPr>
          <p:nvPr/>
        </p:nvSpPr>
        <p:spPr>
          <a:xfrm>
            <a:off x="5813602" y="7287508"/>
            <a:ext cx="230188" cy="249238"/>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86CB4B4D-7CA3-9044-876B-883B54F8677D}" type="slidenum">
              <a:rPr lang="en-US" smtClean="0"/>
              <a:pPr/>
              <a:t>22</a:t>
            </a:fld>
            <a:endParaRPr lang="en-US"/>
          </a:p>
        </p:txBody>
      </p:sp>
    </p:spTree>
    <p:extLst>
      <p:ext uri="{BB962C8B-B14F-4D97-AF65-F5344CB8AC3E}">
        <p14:creationId xmlns:p14="http://schemas.microsoft.com/office/powerpoint/2010/main" val="30635465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E106DF-14B4-8ED3-8477-4A38999D9561}"/>
              </a:ext>
            </a:extLst>
          </p:cNvPr>
          <p:cNvSpPr>
            <a:spLocks noGrp="1"/>
          </p:cNvSpPr>
          <p:nvPr>
            <p:ph type="title"/>
          </p:nvPr>
        </p:nvSpPr>
        <p:spPr/>
        <p:txBody>
          <a:bodyPr/>
          <a:lstStyle/>
          <a:p>
            <a:r>
              <a:rPr lang="en-US" dirty="0"/>
              <a:t>The Filter() Function Acts Like a Where Clause in a SQL Statement </a:t>
            </a:r>
          </a:p>
        </p:txBody>
      </p:sp>
      <p:graphicFrame>
        <p:nvGraphicFramePr>
          <p:cNvPr id="4" name="Google Shape;154;p18">
            <a:extLst>
              <a:ext uri="{FF2B5EF4-FFF2-40B4-BE49-F238E27FC236}">
                <a16:creationId xmlns:a16="http://schemas.microsoft.com/office/drawing/2014/main" id="{539CE671-284F-9FFB-5581-4C2D79EA2597}"/>
              </a:ext>
            </a:extLst>
          </p:cNvPr>
          <p:cNvGraphicFramePr/>
          <p:nvPr>
            <p:extLst>
              <p:ext uri="{D42A27DB-BD31-4B8C-83A1-F6EECF244321}">
                <p14:modId xmlns:p14="http://schemas.microsoft.com/office/powerpoint/2010/main" val="2536511570"/>
              </p:ext>
            </p:extLst>
          </p:nvPr>
        </p:nvGraphicFramePr>
        <p:xfrm>
          <a:off x="1064973" y="2557823"/>
          <a:ext cx="4019961" cy="3296832"/>
        </p:xfrm>
        <a:graphic>
          <a:graphicData uri="http://schemas.openxmlformats.org/drawingml/2006/table">
            <a:tbl>
              <a:tblPr firstRow="1" bandRow="1">
                <a:noFill/>
              </a:tblPr>
              <a:tblGrid>
                <a:gridCol w="804013">
                  <a:extLst>
                    <a:ext uri="{9D8B030D-6E8A-4147-A177-3AD203B41FA5}">
                      <a16:colId xmlns:a16="http://schemas.microsoft.com/office/drawing/2014/main" val="20000"/>
                    </a:ext>
                  </a:extLst>
                </a:gridCol>
                <a:gridCol w="760578">
                  <a:extLst>
                    <a:ext uri="{9D8B030D-6E8A-4147-A177-3AD203B41FA5}">
                      <a16:colId xmlns:a16="http://schemas.microsoft.com/office/drawing/2014/main" val="20001"/>
                    </a:ext>
                  </a:extLst>
                </a:gridCol>
                <a:gridCol w="1100939">
                  <a:extLst>
                    <a:ext uri="{9D8B030D-6E8A-4147-A177-3AD203B41FA5}">
                      <a16:colId xmlns:a16="http://schemas.microsoft.com/office/drawing/2014/main" val="20002"/>
                    </a:ext>
                  </a:extLst>
                </a:gridCol>
                <a:gridCol w="1354431">
                  <a:extLst>
                    <a:ext uri="{9D8B030D-6E8A-4147-A177-3AD203B41FA5}">
                      <a16:colId xmlns:a16="http://schemas.microsoft.com/office/drawing/2014/main" val="20003"/>
                    </a:ext>
                  </a:extLst>
                </a:gridCol>
              </a:tblGrid>
              <a:tr h="470976">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67C85"/>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67C85"/>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67C85"/>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67C85"/>
                    </a:solidFill>
                  </a:tcPr>
                </a:tc>
                <a:extLst>
                  <a:ext uri="{0D108BD9-81ED-4DB2-BD59-A6C34878D82A}">
                    <a16:rowId xmlns:a16="http://schemas.microsoft.com/office/drawing/2014/main" val="10000"/>
                  </a:ext>
                </a:extLst>
              </a:tr>
              <a:tr h="470976">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extLst>
                  <a:ext uri="{0D108BD9-81ED-4DB2-BD59-A6C34878D82A}">
                    <a16:rowId xmlns:a16="http://schemas.microsoft.com/office/drawing/2014/main" val="10001"/>
                  </a:ext>
                </a:extLst>
              </a:tr>
              <a:tr h="470976">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extLst>
                  <a:ext uri="{0D108BD9-81ED-4DB2-BD59-A6C34878D82A}">
                    <a16:rowId xmlns:a16="http://schemas.microsoft.com/office/drawing/2014/main" val="10002"/>
                  </a:ext>
                </a:extLst>
              </a:tr>
              <a:tr h="470976">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B573"/>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B573"/>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B573"/>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B573"/>
                    </a:solidFill>
                  </a:tcPr>
                </a:tc>
                <a:extLst>
                  <a:ext uri="{0D108BD9-81ED-4DB2-BD59-A6C34878D82A}">
                    <a16:rowId xmlns:a16="http://schemas.microsoft.com/office/drawing/2014/main" val="10003"/>
                  </a:ext>
                </a:extLst>
              </a:tr>
              <a:tr h="470976">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extLst>
                  <a:ext uri="{0D108BD9-81ED-4DB2-BD59-A6C34878D82A}">
                    <a16:rowId xmlns:a16="http://schemas.microsoft.com/office/drawing/2014/main" val="10004"/>
                  </a:ext>
                </a:extLst>
              </a:tr>
              <a:tr h="470976">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B573"/>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B573"/>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B573"/>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B573"/>
                    </a:solidFill>
                  </a:tcPr>
                </a:tc>
                <a:extLst>
                  <a:ext uri="{0D108BD9-81ED-4DB2-BD59-A6C34878D82A}">
                    <a16:rowId xmlns:a16="http://schemas.microsoft.com/office/drawing/2014/main" val="10005"/>
                  </a:ext>
                </a:extLst>
              </a:tr>
              <a:tr h="470976">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extLst>
                  <a:ext uri="{0D108BD9-81ED-4DB2-BD59-A6C34878D82A}">
                    <a16:rowId xmlns:a16="http://schemas.microsoft.com/office/drawing/2014/main" val="10006"/>
                  </a:ext>
                </a:extLst>
              </a:tr>
            </a:tbl>
          </a:graphicData>
        </a:graphic>
      </p:graphicFrame>
      <p:graphicFrame>
        <p:nvGraphicFramePr>
          <p:cNvPr id="5" name="Google Shape;156;p18">
            <a:extLst>
              <a:ext uri="{FF2B5EF4-FFF2-40B4-BE49-F238E27FC236}">
                <a16:creationId xmlns:a16="http://schemas.microsoft.com/office/drawing/2014/main" id="{F7C7CDB5-597F-9677-8D7D-BEE4F79A167D}"/>
              </a:ext>
            </a:extLst>
          </p:cNvPr>
          <p:cNvGraphicFramePr/>
          <p:nvPr>
            <p:extLst>
              <p:ext uri="{D42A27DB-BD31-4B8C-83A1-F6EECF244321}">
                <p14:modId xmlns:p14="http://schemas.microsoft.com/office/powerpoint/2010/main" val="3318872530"/>
              </p:ext>
            </p:extLst>
          </p:nvPr>
        </p:nvGraphicFramePr>
        <p:xfrm>
          <a:off x="7283202" y="2847899"/>
          <a:ext cx="4019961" cy="1358340"/>
        </p:xfrm>
        <a:graphic>
          <a:graphicData uri="http://schemas.openxmlformats.org/drawingml/2006/table">
            <a:tbl>
              <a:tblPr firstRow="1" bandRow="1">
                <a:noFill/>
              </a:tblPr>
              <a:tblGrid>
                <a:gridCol w="804013">
                  <a:extLst>
                    <a:ext uri="{9D8B030D-6E8A-4147-A177-3AD203B41FA5}">
                      <a16:colId xmlns:a16="http://schemas.microsoft.com/office/drawing/2014/main" val="20000"/>
                    </a:ext>
                  </a:extLst>
                </a:gridCol>
                <a:gridCol w="760578">
                  <a:extLst>
                    <a:ext uri="{9D8B030D-6E8A-4147-A177-3AD203B41FA5}">
                      <a16:colId xmlns:a16="http://schemas.microsoft.com/office/drawing/2014/main" val="20001"/>
                    </a:ext>
                  </a:extLst>
                </a:gridCol>
                <a:gridCol w="1100939">
                  <a:extLst>
                    <a:ext uri="{9D8B030D-6E8A-4147-A177-3AD203B41FA5}">
                      <a16:colId xmlns:a16="http://schemas.microsoft.com/office/drawing/2014/main" val="20002"/>
                    </a:ext>
                  </a:extLst>
                </a:gridCol>
                <a:gridCol w="1354431">
                  <a:extLst>
                    <a:ext uri="{9D8B030D-6E8A-4147-A177-3AD203B41FA5}">
                      <a16:colId xmlns:a16="http://schemas.microsoft.com/office/drawing/2014/main" val="20003"/>
                    </a:ext>
                  </a:extLst>
                </a:gridCol>
              </a:tblGrid>
              <a:tr h="452780">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67C85"/>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67C85"/>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67C85"/>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67C85"/>
                    </a:solidFill>
                  </a:tcPr>
                </a:tc>
                <a:extLst>
                  <a:ext uri="{0D108BD9-81ED-4DB2-BD59-A6C34878D82A}">
                    <a16:rowId xmlns:a16="http://schemas.microsoft.com/office/drawing/2014/main" val="10000"/>
                  </a:ext>
                </a:extLst>
              </a:tr>
              <a:tr h="452780">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B573"/>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B573"/>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B573"/>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B573"/>
                    </a:solidFill>
                  </a:tcPr>
                </a:tc>
                <a:extLst>
                  <a:ext uri="{0D108BD9-81ED-4DB2-BD59-A6C34878D82A}">
                    <a16:rowId xmlns:a16="http://schemas.microsoft.com/office/drawing/2014/main" val="10001"/>
                  </a:ext>
                </a:extLst>
              </a:tr>
              <a:tr h="452780">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B573"/>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B573"/>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B573"/>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B573"/>
                    </a:solidFill>
                  </a:tcPr>
                </a:tc>
                <a:extLst>
                  <a:ext uri="{0D108BD9-81ED-4DB2-BD59-A6C34878D82A}">
                    <a16:rowId xmlns:a16="http://schemas.microsoft.com/office/drawing/2014/main" val="10002"/>
                  </a:ext>
                </a:extLst>
              </a:tr>
            </a:tbl>
          </a:graphicData>
        </a:graphic>
      </p:graphicFrame>
      <p:sp>
        <p:nvSpPr>
          <p:cNvPr id="7" name="Google Shape;296;p32">
            <a:extLst>
              <a:ext uri="{FF2B5EF4-FFF2-40B4-BE49-F238E27FC236}">
                <a16:creationId xmlns:a16="http://schemas.microsoft.com/office/drawing/2014/main" id="{882DB4D9-BD14-3D68-E850-7D42BAD02195}"/>
              </a:ext>
            </a:extLst>
          </p:cNvPr>
          <p:cNvSpPr txBox="1"/>
          <p:nvPr/>
        </p:nvSpPr>
        <p:spPr>
          <a:xfrm>
            <a:off x="-136654" y="6086545"/>
            <a:ext cx="6232654" cy="575928"/>
          </a:xfrm>
          <a:prstGeom prst="rect">
            <a:avLst/>
          </a:prstGeom>
          <a:noFill/>
          <a:ln>
            <a:noFill/>
          </a:ln>
        </p:spPr>
        <p:txBody>
          <a:bodyPr spcFirstLastPara="1" wrap="square" lIns="0" tIns="6455" rIns="0" bIns="0" anchor="t" anchorCtr="0">
            <a:noAutofit/>
          </a:bodyPr>
          <a:lstStyle/>
          <a:p>
            <a:pPr marL="6803" algn="ctr"/>
            <a:r>
              <a:rPr lang="en-US" sz="3200" dirty="0">
                <a:latin typeface="+mj-lt"/>
                <a:ea typeface="Calibri"/>
                <a:cs typeface="Calibri"/>
                <a:sym typeface="Calibri"/>
              </a:rPr>
              <a:t>Extract rows that meet logical criteria</a:t>
            </a:r>
            <a:endParaRPr sz="3200" dirty="0">
              <a:latin typeface="+mj-lt"/>
              <a:ea typeface="Calibri"/>
              <a:cs typeface="Calibri"/>
              <a:sym typeface="Calibri"/>
            </a:endParaRPr>
          </a:p>
        </p:txBody>
      </p:sp>
      <p:sp>
        <p:nvSpPr>
          <p:cNvPr id="8" name="Right Arrow 7">
            <a:extLst>
              <a:ext uri="{FF2B5EF4-FFF2-40B4-BE49-F238E27FC236}">
                <a16:creationId xmlns:a16="http://schemas.microsoft.com/office/drawing/2014/main" id="{9ACAC9D7-1EBB-B5BC-9793-61DE62AA940B}"/>
              </a:ext>
            </a:extLst>
          </p:cNvPr>
          <p:cNvSpPr/>
          <p:nvPr/>
        </p:nvSpPr>
        <p:spPr>
          <a:xfrm>
            <a:off x="5772588" y="3374669"/>
            <a:ext cx="822960" cy="304800"/>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3628F3CC-2F65-24EB-E1A8-FF2D1F8AB8C1}"/>
              </a:ext>
            </a:extLst>
          </p:cNvPr>
          <p:cNvGrpSpPr/>
          <p:nvPr/>
        </p:nvGrpSpPr>
        <p:grpSpPr>
          <a:xfrm>
            <a:off x="7155636" y="4907214"/>
            <a:ext cx="3329484" cy="1586106"/>
            <a:chOff x="6009784" y="4089073"/>
            <a:chExt cx="2928396" cy="2552214"/>
          </a:xfrm>
        </p:grpSpPr>
        <p:sp>
          <p:nvSpPr>
            <p:cNvPr id="11" name="Rounded Rectangular Callout 2">
              <a:extLst>
                <a:ext uri="{FF2B5EF4-FFF2-40B4-BE49-F238E27FC236}">
                  <a16:creationId xmlns:a16="http://schemas.microsoft.com/office/drawing/2014/main" id="{D832342C-F5F3-A63C-F3C4-F5D460807FAD}"/>
                </a:ext>
              </a:extLst>
            </p:cNvPr>
            <p:cNvSpPr/>
            <p:nvPr/>
          </p:nvSpPr>
          <p:spPr>
            <a:xfrm>
              <a:off x="6009784" y="4089073"/>
              <a:ext cx="2928396" cy="2552214"/>
            </a:xfrm>
            <a:custGeom>
              <a:avLst/>
              <a:gdLst>
                <a:gd name="connsiteX0" fmla="*/ 0 w 2928396"/>
                <a:gd name="connsiteY0" fmla="*/ 285509 h 1713022"/>
                <a:gd name="connsiteX1" fmla="*/ 285509 w 2928396"/>
                <a:gd name="connsiteY1" fmla="*/ 0 h 1713022"/>
                <a:gd name="connsiteX2" fmla="*/ 488066 w 2928396"/>
                <a:gd name="connsiteY2" fmla="*/ 0 h 1713022"/>
                <a:gd name="connsiteX3" fmla="*/ 1050884 w 2928396"/>
                <a:gd name="connsiteY3" fmla="*/ -839192 h 1713022"/>
                <a:gd name="connsiteX4" fmla="*/ 1220165 w 2928396"/>
                <a:gd name="connsiteY4" fmla="*/ 0 h 1713022"/>
                <a:gd name="connsiteX5" fmla="*/ 2642887 w 2928396"/>
                <a:gd name="connsiteY5" fmla="*/ 0 h 1713022"/>
                <a:gd name="connsiteX6" fmla="*/ 2928396 w 2928396"/>
                <a:gd name="connsiteY6" fmla="*/ 285509 h 1713022"/>
                <a:gd name="connsiteX7" fmla="*/ 2928396 w 2928396"/>
                <a:gd name="connsiteY7" fmla="*/ 285504 h 1713022"/>
                <a:gd name="connsiteX8" fmla="*/ 2928396 w 2928396"/>
                <a:gd name="connsiteY8" fmla="*/ 285504 h 1713022"/>
                <a:gd name="connsiteX9" fmla="*/ 2928396 w 2928396"/>
                <a:gd name="connsiteY9" fmla="*/ 713759 h 1713022"/>
                <a:gd name="connsiteX10" fmla="*/ 2928396 w 2928396"/>
                <a:gd name="connsiteY10" fmla="*/ 1427513 h 1713022"/>
                <a:gd name="connsiteX11" fmla="*/ 2642887 w 2928396"/>
                <a:gd name="connsiteY11" fmla="*/ 1713022 h 1713022"/>
                <a:gd name="connsiteX12" fmla="*/ 1220165 w 2928396"/>
                <a:gd name="connsiteY12" fmla="*/ 1713022 h 1713022"/>
                <a:gd name="connsiteX13" fmla="*/ 488066 w 2928396"/>
                <a:gd name="connsiteY13" fmla="*/ 1713022 h 1713022"/>
                <a:gd name="connsiteX14" fmla="*/ 488066 w 2928396"/>
                <a:gd name="connsiteY14" fmla="*/ 1713022 h 1713022"/>
                <a:gd name="connsiteX15" fmla="*/ 285509 w 2928396"/>
                <a:gd name="connsiteY15" fmla="*/ 1713022 h 1713022"/>
                <a:gd name="connsiteX16" fmla="*/ 0 w 2928396"/>
                <a:gd name="connsiteY16" fmla="*/ 1427513 h 1713022"/>
                <a:gd name="connsiteX17" fmla="*/ 0 w 2928396"/>
                <a:gd name="connsiteY17" fmla="*/ 713759 h 1713022"/>
                <a:gd name="connsiteX18" fmla="*/ 0 w 2928396"/>
                <a:gd name="connsiteY18" fmla="*/ 285504 h 1713022"/>
                <a:gd name="connsiteX19" fmla="*/ 0 w 2928396"/>
                <a:gd name="connsiteY19" fmla="*/ 285504 h 1713022"/>
                <a:gd name="connsiteX20" fmla="*/ 0 w 2928396"/>
                <a:gd name="connsiteY20" fmla="*/ 285509 h 1713022"/>
                <a:gd name="connsiteX0" fmla="*/ 0 w 2928396"/>
                <a:gd name="connsiteY0" fmla="*/ 1124701 h 2552214"/>
                <a:gd name="connsiteX1" fmla="*/ 285509 w 2928396"/>
                <a:gd name="connsiteY1" fmla="*/ 839192 h 2552214"/>
                <a:gd name="connsiteX2" fmla="*/ 904754 w 2928396"/>
                <a:gd name="connsiteY2" fmla="*/ 862342 h 2552214"/>
                <a:gd name="connsiteX3" fmla="*/ 1050884 w 2928396"/>
                <a:gd name="connsiteY3" fmla="*/ 0 h 2552214"/>
                <a:gd name="connsiteX4" fmla="*/ 1220165 w 2928396"/>
                <a:gd name="connsiteY4" fmla="*/ 839192 h 2552214"/>
                <a:gd name="connsiteX5" fmla="*/ 2642887 w 2928396"/>
                <a:gd name="connsiteY5" fmla="*/ 839192 h 2552214"/>
                <a:gd name="connsiteX6" fmla="*/ 2928396 w 2928396"/>
                <a:gd name="connsiteY6" fmla="*/ 1124701 h 2552214"/>
                <a:gd name="connsiteX7" fmla="*/ 2928396 w 2928396"/>
                <a:gd name="connsiteY7" fmla="*/ 1124696 h 2552214"/>
                <a:gd name="connsiteX8" fmla="*/ 2928396 w 2928396"/>
                <a:gd name="connsiteY8" fmla="*/ 1124696 h 2552214"/>
                <a:gd name="connsiteX9" fmla="*/ 2928396 w 2928396"/>
                <a:gd name="connsiteY9" fmla="*/ 1552951 h 2552214"/>
                <a:gd name="connsiteX10" fmla="*/ 2928396 w 2928396"/>
                <a:gd name="connsiteY10" fmla="*/ 2266705 h 2552214"/>
                <a:gd name="connsiteX11" fmla="*/ 2642887 w 2928396"/>
                <a:gd name="connsiteY11" fmla="*/ 2552214 h 2552214"/>
                <a:gd name="connsiteX12" fmla="*/ 1220165 w 2928396"/>
                <a:gd name="connsiteY12" fmla="*/ 2552214 h 2552214"/>
                <a:gd name="connsiteX13" fmla="*/ 488066 w 2928396"/>
                <a:gd name="connsiteY13" fmla="*/ 2552214 h 2552214"/>
                <a:gd name="connsiteX14" fmla="*/ 488066 w 2928396"/>
                <a:gd name="connsiteY14" fmla="*/ 2552214 h 2552214"/>
                <a:gd name="connsiteX15" fmla="*/ 285509 w 2928396"/>
                <a:gd name="connsiteY15" fmla="*/ 2552214 h 2552214"/>
                <a:gd name="connsiteX16" fmla="*/ 0 w 2928396"/>
                <a:gd name="connsiteY16" fmla="*/ 2266705 h 2552214"/>
                <a:gd name="connsiteX17" fmla="*/ 0 w 2928396"/>
                <a:gd name="connsiteY17" fmla="*/ 1552951 h 2552214"/>
                <a:gd name="connsiteX18" fmla="*/ 0 w 2928396"/>
                <a:gd name="connsiteY18" fmla="*/ 1124696 h 2552214"/>
                <a:gd name="connsiteX19" fmla="*/ 0 w 2928396"/>
                <a:gd name="connsiteY19" fmla="*/ 1124696 h 2552214"/>
                <a:gd name="connsiteX20" fmla="*/ 0 w 2928396"/>
                <a:gd name="connsiteY20" fmla="*/ 1124701 h 2552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928396" h="2552214">
                  <a:moveTo>
                    <a:pt x="0" y="1124701"/>
                  </a:moveTo>
                  <a:cubicBezTo>
                    <a:pt x="0" y="967019"/>
                    <a:pt x="127827" y="839192"/>
                    <a:pt x="285509" y="839192"/>
                  </a:cubicBezTo>
                  <a:lnTo>
                    <a:pt x="904754" y="862342"/>
                  </a:lnTo>
                  <a:lnTo>
                    <a:pt x="1050884" y="0"/>
                  </a:lnTo>
                  <a:lnTo>
                    <a:pt x="1220165" y="839192"/>
                  </a:lnTo>
                  <a:lnTo>
                    <a:pt x="2642887" y="839192"/>
                  </a:lnTo>
                  <a:cubicBezTo>
                    <a:pt x="2800569" y="839192"/>
                    <a:pt x="2928396" y="967019"/>
                    <a:pt x="2928396" y="1124701"/>
                  </a:cubicBezTo>
                  <a:lnTo>
                    <a:pt x="2928396" y="1124696"/>
                  </a:lnTo>
                  <a:lnTo>
                    <a:pt x="2928396" y="1124696"/>
                  </a:lnTo>
                  <a:lnTo>
                    <a:pt x="2928396" y="1552951"/>
                  </a:lnTo>
                  <a:lnTo>
                    <a:pt x="2928396" y="2266705"/>
                  </a:lnTo>
                  <a:cubicBezTo>
                    <a:pt x="2928396" y="2424387"/>
                    <a:pt x="2800569" y="2552214"/>
                    <a:pt x="2642887" y="2552214"/>
                  </a:cubicBezTo>
                  <a:lnTo>
                    <a:pt x="1220165" y="2552214"/>
                  </a:lnTo>
                  <a:lnTo>
                    <a:pt x="488066" y="2552214"/>
                  </a:lnTo>
                  <a:lnTo>
                    <a:pt x="488066" y="2552214"/>
                  </a:lnTo>
                  <a:lnTo>
                    <a:pt x="285509" y="2552214"/>
                  </a:lnTo>
                  <a:cubicBezTo>
                    <a:pt x="127827" y="2552214"/>
                    <a:pt x="0" y="2424387"/>
                    <a:pt x="0" y="2266705"/>
                  </a:cubicBezTo>
                  <a:lnTo>
                    <a:pt x="0" y="1552951"/>
                  </a:lnTo>
                  <a:lnTo>
                    <a:pt x="0" y="1124696"/>
                  </a:lnTo>
                  <a:lnTo>
                    <a:pt x="0" y="1124696"/>
                  </a:lnTo>
                  <a:lnTo>
                    <a:pt x="0" y="1124701"/>
                  </a:lnTo>
                  <a:close/>
                </a:path>
              </a:pathLst>
            </a:custGeom>
            <a:solidFill>
              <a:schemeClr val="tx1">
                <a:lumMod val="75000"/>
                <a:lumOff val="25000"/>
              </a:schemeClr>
            </a:solidFill>
            <a:ln>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2" name="Google Shape;324;p34">
              <a:extLst>
                <a:ext uri="{FF2B5EF4-FFF2-40B4-BE49-F238E27FC236}">
                  <a16:creationId xmlns:a16="http://schemas.microsoft.com/office/drawing/2014/main" id="{128A7CCB-058A-1B49-4B6A-CDCD356E27D1}"/>
                </a:ext>
              </a:extLst>
            </p:cNvPr>
            <p:cNvSpPr txBox="1"/>
            <p:nvPr/>
          </p:nvSpPr>
          <p:spPr>
            <a:xfrm>
              <a:off x="6064537" y="4939876"/>
              <a:ext cx="2718462" cy="1510232"/>
            </a:xfrm>
            <a:prstGeom prst="rect">
              <a:avLst/>
            </a:prstGeom>
            <a:noFill/>
            <a:ln>
              <a:noFill/>
            </a:ln>
          </p:spPr>
          <p:txBody>
            <a:bodyPr spcFirstLastPara="1" wrap="square" lIns="0" tIns="8504" rIns="0" bIns="0" anchor="t" anchorCtr="0">
              <a:noAutofit/>
            </a:bodyPr>
            <a:lstStyle/>
            <a:p>
              <a:pPr marL="8164">
                <a:lnSpc>
                  <a:spcPct val="116753"/>
                </a:lnSpc>
              </a:pPr>
              <a:r>
                <a:rPr lang="en-US" sz="2800" b="1" dirty="0">
                  <a:solidFill>
                    <a:srgbClr val="FFFFFF"/>
                  </a:solidFill>
                  <a:latin typeface="Verdana" panose="020B0604030504040204" pitchFamily="34" charset="0"/>
                  <a:ea typeface="Verdana" panose="020B0604030504040204" pitchFamily="34" charset="0"/>
                  <a:cs typeface="Calibri"/>
                  <a:sym typeface="Trebuchet MS"/>
                </a:rPr>
                <a:t>↓</a:t>
              </a:r>
              <a:r>
                <a:rPr lang="en-US" sz="2400" dirty="0">
                  <a:solidFill>
                    <a:srgbClr val="FFFFFF"/>
                  </a:solidFill>
                  <a:latin typeface="Trebuchet MS"/>
                  <a:ea typeface="Trebuchet MS"/>
                  <a:cs typeface="Trebuchet MS"/>
                  <a:sym typeface="Trebuchet MS"/>
                </a:rPr>
                <a:t>  </a:t>
              </a:r>
              <a:r>
                <a:rPr lang="en-US" sz="2062" dirty="0">
                  <a:solidFill>
                    <a:srgbClr val="FFFFFF"/>
                  </a:solidFill>
                  <a:latin typeface="Trebuchet MS"/>
                  <a:ea typeface="Trebuchet MS"/>
                  <a:cs typeface="Trebuchet MS"/>
                  <a:sym typeface="Trebuchet MS"/>
                </a:rPr>
                <a:t>Number of rows</a:t>
              </a:r>
            </a:p>
            <a:p>
              <a:pPr marL="8164">
                <a:lnSpc>
                  <a:spcPct val="116753"/>
                </a:lnSpc>
              </a:pPr>
              <a:r>
                <a:rPr lang="en-US" sz="2400" b="1" dirty="0">
                  <a:solidFill>
                    <a:srgbClr val="FFFFFF"/>
                  </a:solidFill>
                  <a:latin typeface="Verdana" panose="020B0604030504040204" pitchFamily="34" charset="0"/>
                  <a:ea typeface="Verdana" panose="020B0604030504040204" pitchFamily="34" charset="0"/>
                  <a:cs typeface="Calibri"/>
                  <a:sym typeface="Trebuchet MS"/>
                </a:rPr>
                <a:t>=</a:t>
              </a:r>
              <a:r>
                <a:rPr lang="en-US" sz="2062" dirty="0">
                  <a:solidFill>
                    <a:srgbClr val="FFFFFF"/>
                  </a:solidFill>
                  <a:latin typeface="Trebuchet MS"/>
                  <a:ea typeface="Calibri"/>
                  <a:cs typeface="Calibri"/>
                  <a:sym typeface="Trebuchet MS"/>
                </a:rPr>
                <a:t>  Number of Columns</a:t>
              </a:r>
              <a:endParaRPr sz="2062" dirty="0">
                <a:latin typeface="Calibri"/>
                <a:ea typeface="Calibri"/>
                <a:cs typeface="Calibri"/>
                <a:sym typeface="Calibri"/>
              </a:endParaRPr>
            </a:p>
          </p:txBody>
        </p:sp>
      </p:grpSp>
    </p:spTree>
    <p:extLst>
      <p:ext uri="{BB962C8B-B14F-4D97-AF65-F5344CB8AC3E}">
        <p14:creationId xmlns:p14="http://schemas.microsoft.com/office/powerpoint/2010/main" val="22975489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45268C-8DC6-F033-94DB-886BF5E968E0}"/>
              </a:ext>
            </a:extLst>
          </p:cNvPr>
          <p:cNvSpPr>
            <a:spLocks noGrp="1"/>
          </p:cNvSpPr>
          <p:nvPr>
            <p:ph type="title"/>
          </p:nvPr>
        </p:nvSpPr>
        <p:spPr/>
        <p:txBody>
          <a:bodyPr/>
          <a:lstStyle/>
          <a:p>
            <a:r>
              <a:rPr lang="en-US" dirty="0"/>
              <a:t>Filter Captures Specific Rows</a:t>
            </a:r>
          </a:p>
        </p:txBody>
      </p:sp>
      <p:sp>
        <p:nvSpPr>
          <p:cNvPr id="4" name="Google Shape;131;p17">
            <a:extLst>
              <a:ext uri="{FF2B5EF4-FFF2-40B4-BE49-F238E27FC236}">
                <a16:creationId xmlns:a16="http://schemas.microsoft.com/office/drawing/2014/main" id="{A3658E7A-E56D-284F-5EC5-A93A248CE5F0}"/>
              </a:ext>
            </a:extLst>
          </p:cNvPr>
          <p:cNvSpPr/>
          <p:nvPr/>
        </p:nvSpPr>
        <p:spPr>
          <a:xfrm>
            <a:off x="2860561" y="2084832"/>
            <a:ext cx="4443279" cy="809030"/>
          </a:xfrm>
          <a:custGeom>
            <a:avLst/>
            <a:gdLst/>
            <a:ahLst/>
            <a:cxnLst/>
            <a:rect l="l" t="t" r="r" b="b"/>
            <a:pathLst>
              <a:path w="14544040" h="1333500" extrusionOk="0">
                <a:moveTo>
                  <a:pt x="0" y="0"/>
                </a:moveTo>
                <a:lnTo>
                  <a:pt x="14543737" y="0"/>
                </a:lnTo>
                <a:lnTo>
                  <a:pt x="14543737" y="1333348"/>
                </a:lnTo>
                <a:lnTo>
                  <a:pt x="0" y="1333348"/>
                </a:lnTo>
                <a:lnTo>
                  <a:pt x="0" y="0"/>
                </a:lnTo>
                <a:close/>
              </a:path>
            </a:pathLst>
          </a:custGeom>
          <a:solidFill>
            <a:srgbClr val="F0F2F4"/>
          </a:solidFill>
          <a:ln>
            <a:solidFill>
              <a:schemeClr val="tx1">
                <a:lumMod val="85000"/>
                <a:lumOff val="15000"/>
              </a:schemeClr>
            </a:solidFill>
          </a:ln>
        </p:spPr>
        <p:txBody>
          <a:bodyPr spcFirstLastPara="1" wrap="square" lIns="0" tIns="0" rIns="0" bIns="0" anchor="t" anchorCtr="0">
            <a:noAutofit/>
          </a:bodyPr>
          <a:lstStyle/>
          <a:p>
            <a:endParaRPr sz="964"/>
          </a:p>
        </p:txBody>
      </p:sp>
      <p:sp>
        <p:nvSpPr>
          <p:cNvPr id="5" name="Rectangle 4">
            <a:extLst>
              <a:ext uri="{FF2B5EF4-FFF2-40B4-BE49-F238E27FC236}">
                <a16:creationId xmlns:a16="http://schemas.microsoft.com/office/drawing/2014/main" id="{AA2FFBD3-C9AB-4FC9-3F48-2139B3600D2E}"/>
              </a:ext>
            </a:extLst>
          </p:cNvPr>
          <p:cNvSpPr/>
          <p:nvPr/>
        </p:nvSpPr>
        <p:spPr>
          <a:xfrm>
            <a:off x="3072119" y="2196959"/>
            <a:ext cx="4027064" cy="584775"/>
          </a:xfrm>
          <a:prstGeom prst="rect">
            <a:avLst/>
          </a:prstGeom>
        </p:spPr>
        <p:txBody>
          <a:bodyPr wrap="none">
            <a:spAutoFit/>
          </a:bodyPr>
          <a:lstStyle/>
          <a:p>
            <a:r>
              <a:rPr lang="en-US" sz="3200" dirty="0">
                <a:latin typeface="Consolas" panose="020B0609020204030204" pitchFamily="49" charset="0"/>
                <a:ea typeface="Courier New"/>
                <a:cs typeface="Consolas" panose="020B0609020204030204" pitchFamily="49" charset="0"/>
                <a:sym typeface="Courier New"/>
              </a:rPr>
              <a:t>filter(</a:t>
            </a:r>
            <a:r>
              <a:rPr lang="en-US" sz="3200" dirty="0">
                <a:solidFill>
                  <a:srgbClr val="0365C0"/>
                </a:solidFill>
                <a:latin typeface="Consolas" panose="020B0609020204030204" pitchFamily="49" charset="0"/>
                <a:ea typeface="Courier New"/>
                <a:cs typeface="Consolas" panose="020B0609020204030204" pitchFamily="49" charset="0"/>
                <a:sym typeface="Courier New"/>
              </a:rPr>
              <a:t>data,</a:t>
            </a:r>
            <a:r>
              <a:rPr lang="en-US" sz="3200" dirty="0">
                <a:solidFill>
                  <a:srgbClr val="92D050"/>
                </a:solidFill>
                <a:latin typeface="Consolas" panose="020B0609020204030204" pitchFamily="49" charset="0"/>
                <a:ea typeface="Courier New"/>
                <a:cs typeface="Consolas" panose="020B0609020204030204" pitchFamily="49" charset="0"/>
                <a:sym typeface="Courier New"/>
              </a:rPr>
              <a:t>...</a:t>
            </a:r>
            <a:r>
              <a:rPr lang="en-US" sz="3200" dirty="0">
                <a:solidFill>
                  <a:srgbClr val="9BBB59"/>
                </a:solidFill>
                <a:latin typeface="Consolas" panose="020B0609020204030204" pitchFamily="49" charset="0"/>
                <a:ea typeface="Courier New"/>
                <a:cs typeface="Consolas" panose="020B0609020204030204" pitchFamily="49" charset="0"/>
                <a:sym typeface="Courier New"/>
              </a:rPr>
              <a:t> </a:t>
            </a:r>
            <a:r>
              <a:rPr lang="en-US" sz="3200" dirty="0">
                <a:latin typeface="Consolas" panose="020B0609020204030204" pitchFamily="49" charset="0"/>
                <a:ea typeface="Courier New"/>
                <a:cs typeface="Consolas" panose="020B0609020204030204" pitchFamily="49" charset="0"/>
                <a:sym typeface="Courier New"/>
              </a:rPr>
              <a:t>)</a:t>
            </a:r>
            <a:endParaRPr lang="en-US" dirty="0"/>
          </a:p>
        </p:txBody>
      </p:sp>
      <p:sp>
        <p:nvSpPr>
          <p:cNvPr id="6" name="Google Shape;137;p17">
            <a:extLst>
              <a:ext uri="{FF2B5EF4-FFF2-40B4-BE49-F238E27FC236}">
                <a16:creationId xmlns:a16="http://schemas.microsoft.com/office/drawing/2014/main" id="{FEA98015-0BC8-040B-00A7-8DD896F9D216}"/>
              </a:ext>
            </a:extLst>
          </p:cNvPr>
          <p:cNvSpPr/>
          <p:nvPr/>
        </p:nvSpPr>
        <p:spPr>
          <a:xfrm>
            <a:off x="2734612" y="2763773"/>
            <a:ext cx="2462296" cy="2153752"/>
          </a:xfrm>
          <a:custGeom>
            <a:avLst/>
            <a:gdLst>
              <a:gd name="connsiteX0" fmla="*/ 0 w 2183801"/>
              <a:gd name="connsiteY0" fmla="*/ 263730 h 1582350"/>
              <a:gd name="connsiteX1" fmla="*/ 263730 w 2183801"/>
              <a:gd name="connsiteY1" fmla="*/ 0 h 1582350"/>
              <a:gd name="connsiteX2" fmla="*/ 363967 w 2183801"/>
              <a:gd name="connsiteY2" fmla="*/ 0 h 1582350"/>
              <a:gd name="connsiteX3" fmla="*/ 27341 w 2183801"/>
              <a:gd name="connsiteY3" fmla="*/ -668416 h 1582350"/>
              <a:gd name="connsiteX4" fmla="*/ 909917 w 2183801"/>
              <a:gd name="connsiteY4" fmla="*/ 0 h 1582350"/>
              <a:gd name="connsiteX5" fmla="*/ 1920071 w 2183801"/>
              <a:gd name="connsiteY5" fmla="*/ 0 h 1582350"/>
              <a:gd name="connsiteX6" fmla="*/ 2183801 w 2183801"/>
              <a:gd name="connsiteY6" fmla="*/ 263730 h 1582350"/>
              <a:gd name="connsiteX7" fmla="*/ 2183801 w 2183801"/>
              <a:gd name="connsiteY7" fmla="*/ 263725 h 1582350"/>
              <a:gd name="connsiteX8" fmla="*/ 2183801 w 2183801"/>
              <a:gd name="connsiteY8" fmla="*/ 263725 h 1582350"/>
              <a:gd name="connsiteX9" fmla="*/ 2183801 w 2183801"/>
              <a:gd name="connsiteY9" fmla="*/ 659313 h 1582350"/>
              <a:gd name="connsiteX10" fmla="*/ 2183801 w 2183801"/>
              <a:gd name="connsiteY10" fmla="*/ 1318620 h 1582350"/>
              <a:gd name="connsiteX11" fmla="*/ 1920071 w 2183801"/>
              <a:gd name="connsiteY11" fmla="*/ 1582350 h 1582350"/>
              <a:gd name="connsiteX12" fmla="*/ 909917 w 2183801"/>
              <a:gd name="connsiteY12" fmla="*/ 1582350 h 1582350"/>
              <a:gd name="connsiteX13" fmla="*/ 363967 w 2183801"/>
              <a:gd name="connsiteY13" fmla="*/ 1582350 h 1582350"/>
              <a:gd name="connsiteX14" fmla="*/ 363967 w 2183801"/>
              <a:gd name="connsiteY14" fmla="*/ 1582350 h 1582350"/>
              <a:gd name="connsiteX15" fmla="*/ 263730 w 2183801"/>
              <a:gd name="connsiteY15" fmla="*/ 1582350 h 1582350"/>
              <a:gd name="connsiteX16" fmla="*/ 0 w 2183801"/>
              <a:gd name="connsiteY16" fmla="*/ 1318620 h 1582350"/>
              <a:gd name="connsiteX17" fmla="*/ 0 w 2183801"/>
              <a:gd name="connsiteY17" fmla="*/ 659313 h 1582350"/>
              <a:gd name="connsiteX18" fmla="*/ 0 w 2183801"/>
              <a:gd name="connsiteY18" fmla="*/ 263725 h 1582350"/>
              <a:gd name="connsiteX19" fmla="*/ 0 w 2183801"/>
              <a:gd name="connsiteY19" fmla="*/ 263725 h 1582350"/>
              <a:gd name="connsiteX20" fmla="*/ 0 w 2183801"/>
              <a:gd name="connsiteY20" fmla="*/ 263730 h 1582350"/>
              <a:gd name="connsiteX0" fmla="*/ 0 w 2183801"/>
              <a:gd name="connsiteY0" fmla="*/ 932146 h 2250766"/>
              <a:gd name="connsiteX1" fmla="*/ 263730 w 2183801"/>
              <a:gd name="connsiteY1" fmla="*/ 668416 h 2250766"/>
              <a:gd name="connsiteX2" fmla="*/ 536687 w 2183801"/>
              <a:gd name="connsiteY2" fmla="*/ 668416 h 2250766"/>
              <a:gd name="connsiteX3" fmla="*/ 27341 w 2183801"/>
              <a:gd name="connsiteY3" fmla="*/ 0 h 2250766"/>
              <a:gd name="connsiteX4" fmla="*/ 909917 w 2183801"/>
              <a:gd name="connsiteY4" fmla="*/ 668416 h 2250766"/>
              <a:gd name="connsiteX5" fmla="*/ 1920071 w 2183801"/>
              <a:gd name="connsiteY5" fmla="*/ 668416 h 2250766"/>
              <a:gd name="connsiteX6" fmla="*/ 2183801 w 2183801"/>
              <a:gd name="connsiteY6" fmla="*/ 932146 h 2250766"/>
              <a:gd name="connsiteX7" fmla="*/ 2183801 w 2183801"/>
              <a:gd name="connsiteY7" fmla="*/ 932141 h 2250766"/>
              <a:gd name="connsiteX8" fmla="*/ 2183801 w 2183801"/>
              <a:gd name="connsiteY8" fmla="*/ 932141 h 2250766"/>
              <a:gd name="connsiteX9" fmla="*/ 2183801 w 2183801"/>
              <a:gd name="connsiteY9" fmla="*/ 1327729 h 2250766"/>
              <a:gd name="connsiteX10" fmla="*/ 2183801 w 2183801"/>
              <a:gd name="connsiteY10" fmla="*/ 1987036 h 2250766"/>
              <a:gd name="connsiteX11" fmla="*/ 1920071 w 2183801"/>
              <a:gd name="connsiteY11" fmla="*/ 2250766 h 2250766"/>
              <a:gd name="connsiteX12" fmla="*/ 909917 w 2183801"/>
              <a:gd name="connsiteY12" fmla="*/ 2250766 h 2250766"/>
              <a:gd name="connsiteX13" fmla="*/ 363967 w 2183801"/>
              <a:gd name="connsiteY13" fmla="*/ 2250766 h 2250766"/>
              <a:gd name="connsiteX14" fmla="*/ 363967 w 2183801"/>
              <a:gd name="connsiteY14" fmla="*/ 2250766 h 2250766"/>
              <a:gd name="connsiteX15" fmla="*/ 263730 w 2183801"/>
              <a:gd name="connsiteY15" fmla="*/ 2250766 h 2250766"/>
              <a:gd name="connsiteX16" fmla="*/ 0 w 2183801"/>
              <a:gd name="connsiteY16" fmla="*/ 1987036 h 2250766"/>
              <a:gd name="connsiteX17" fmla="*/ 0 w 2183801"/>
              <a:gd name="connsiteY17" fmla="*/ 1327729 h 2250766"/>
              <a:gd name="connsiteX18" fmla="*/ 0 w 2183801"/>
              <a:gd name="connsiteY18" fmla="*/ 932141 h 2250766"/>
              <a:gd name="connsiteX19" fmla="*/ 0 w 2183801"/>
              <a:gd name="connsiteY19" fmla="*/ 932141 h 2250766"/>
              <a:gd name="connsiteX20" fmla="*/ 0 w 2183801"/>
              <a:gd name="connsiteY20" fmla="*/ 932146 h 2250766"/>
              <a:gd name="connsiteX0" fmla="*/ 0 w 2423251"/>
              <a:gd name="connsiteY0" fmla="*/ 954460 h 2273080"/>
              <a:gd name="connsiteX1" fmla="*/ 263730 w 2423251"/>
              <a:gd name="connsiteY1" fmla="*/ 690730 h 2273080"/>
              <a:gd name="connsiteX2" fmla="*/ 536687 w 2423251"/>
              <a:gd name="connsiteY2" fmla="*/ 690730 h 2273080"/>
              <a:gd name="connsiteX3" fmla="*/ 2423251 w 2423251"/>
              <a:gd name="connsiteY3" fmla="*/ 0 h 2273080"/>
              <a:gd name="connsiteX4" fmla="*/ 909917 w 2423251"/>
              <a:gd name="connsiteY4" fmla="*/ 690730 h 2273080"/>
              <a:gd name="connsiteX5" fmla="*/ 1920071 w 2423251"/>
              <a:gd name="connsiteY5" fmla="*/ 690730 h 2273080"/>
              <a:gd name="connsiteX6" fmla="*/ 2183801 w 2423251"/>
              <a:gd name="connsiteY6" fmla="*/ 954460 h 2273080"/>
              <a:gd name="connsiteX7" fmla="*/ 2183801 w 2423251"/>
              <a:gd name="connsiteY7" fmla="*/ 954455 h 2273080"/>
              <a:gd name="connsiteX8" fmla="*/ 2183801 w 2423251"/>
              <a:gd name="connsiteY8" fmla="*/ 954455 h 2273080"/>
              <a:gd name="connsiteX9" fmla="*/ 2183801 w 2423251"/>
              <a:gd name="connsiteY9" fmla="*/ 1350043 h 2273080"/>
              <a:gd name="connsiteX10" fmla="*/ 2183801 w 2423251"/>
              <a:gd name="connsiteY10" fmla="*/ 2009350 h 2273080"/>
              <a:gd name="connsiteX11" fmla="*/ 1920071 w 2423251"/>
              <a:gd name="connsiteY11" fmla="*/ 2273080 h 2273080"/>
              <a:gd name="connsiteX12" fmla="*/ 909917 w 2423251"/>
              <a:gd name="connsiteY12" fmla="*/ 2273080 h 2273080"/>
              <a:gd name="connsiteX13" fmla="*/ 363967 w 2423251"/>
              <a:gd name="connsiteY13" fmla="*/ 2273080 h 2273080"/>
              <a:gd name="connsiteX14" fmla="*/ 363967 w 2423251"/>
              <a:gd name="connsiteY14" fmla="*/ 2273080 h 2273080"/>
              <a:gd name="connsiteX15" fmla="*/ 263730 w 2423251"/>
              <a:gd name="connsiteY15" fmla="*/ 2273080 h 2273080"/>
              <a:gd name="connsiteX16" fmla="*/ 0 w 2423251"/>
              <a:gd name="connsiteY16" fmla="*/ 2009350 h 2273080"/>
              <a:gd name="connsiteX17" fmla="*/ 0 w 2423251"/>
              <a:gd name="connsiteY17" fmla="*/ 1350043 h 2273080"/>
              <a:gd name="connsiteX18" fmla="*/ 0 w 2423251"/>
              <a:gd name="connsiteY18" fmla="*/ 954455 h 2273080"/>
              <a:gd name="connsiteX19" fmla="*/ 0 w 2423251"/>
              <a:gd name="connsiteY19" fmla="*/ 954455 h 2273080"/>
              <a:gd name="connsiteX20" fmla="*/ 0 w 2423251"/>
              <a:gd name="connsiteY20" fmla="*/ 954460 h 2273080"/>
              <a:gd name="connsiteX0" fmla="*/ 0 w 2423251"/>
              <a:gd name="connsiteY0" fmla="*/ 954460 h 2273080"/>
              <a:gd name="connsiteX1" fmla="*/ 263730 w 2423251"/>
              <a:gd name="connsiteY1" fmla="*/ 690730 h 2273080"/>
              <a:gd name="connsiteX2" fmla="*/ 536687 w 2423251"/>
              <a:gd name="connsiteY2" fmla="*/ 690730 h 2273080"/>
              <a:gd name="connsiteX3" fmla="*/ 2423251 w 2423251"/>
              <a:gd name="connsiteY3" fmla="*/ 0 h 2273080"/>
              <a:gd name="connsiteX4" fmla="*/ 1478117 w 2423251"/>
              <a:gd name="connsiteY4" fmla="*/ 701888 h 2273080"/>
              <a:gd name="connsiteX5" fmla="*/ 1920071 w 2423251"/>
              <a:gd name="connsiteY5" fmla="*/ 690730 h 2273080"/>
              <a:gd name="connsiteX6" fmla="*/ 2183801 w 2423251"/>
              <a:gd name="connsiteY6" fmla="*/ 954460 h 2273080"/>
              <a:gd name="connsiteX7" fmla="*/ 2183801 w 2423251"/>
              <a:gd name="connsiteY7" fmla="*/ 954455 h 2273080"/>
              <a:gd name="connsiteX8" fmla="*/ 2183801 w 2423251"/>
              <a:gd name="connsiteY8" fmla="*/ 954455 h 2273080"/>
              <a:gd name="connsiteX9" fmla="*/ 2183801 w 2423251"/>
              <a:gd name="connsiteY9" fmla="*/ 1350043 h 2273080"/>
              <a:gd name="connsiteX10" fmla="*/ 2183801 w 2423251"/>
              <a:gd name="connsiteY10" fmla="*/ 2009350 h 2273080"/>
              <a:gd name="connsiteX11" fmla="*/ 1920071 w 2423251"/>
              <a:gd name="connsiteY11" fmla="*/ 2273080 h 2273080"/>
              <a:gd name="connsiteX12" fmla="*/ 909917 w 2423251"/>
              <a:gd name="connsiteY12" fmla="*/ 2273080 h 2273080"/>
              <a:gd name="connsiteX13" fmla="*/ 363967 w 2423251"/>
              <a:gd name="connsiteY13" fmla="*/ 2273080 h 2273080"/>
              <a:gd name="connsiteX14" fmla="*/ 363967 w 2423251"/>
              <a:gd name="connsiteY14" fmla="*/ 2273080 h 2273080"/>
              <a:gd name="connsiteX15" fmla="*/ 263730 w 2423251"/>
              <a:gd name="connsiteY15" fmla="*/ 2273080 h 2273080"/>
              <a:gd name="connsiteX16" fmla="*/ 0 w 2423251"/>
              <a:gd name="connsiteY16" fmla="*/ 2009350 h 2273080"/>
              <a:gd name="connsiteX17" fmla="*/ 0 w 2423251"/>
              <a:gd name="connsiteY17" fmla="*/ 1350043 h 2273080"/>
              <a:gd name="connsiteX18" fmla="*/ 0 w 2423251"/>
              <a:gd name="connsiteY18" fmla="*/ 954455 h 2273080"/>
              <a:gd name="connsiteX19" fmla="*/ 0 w 2423251"/>
              <a:gd name="connsiteY19" fmla="*/ 954455 h 2273080"/>
              <a:gd name="connsiteX20" fmla="*/ 0 w 2423251"/>
              <a:gd name="connsiteY20" fmla="*/ 954460 h 2273080"/>
              <a:gd name="connsiteX0" fmla="*/ 0 w 2423251"/>
              <a:gd name="connsiteY0" fmla="*/ 954460 h 2273080"/>
              <a:gd name="connsiteX1" fmla="*/ 263730 w 2423251"/>
              <a:gd name="connsiteY1" fmla="*/ 690730 h 2273080"/>
              <a:gd name="connsiteX2" fmla="*/ 1209057 w 2423251"/>
              <a:gd name="connsiteY2" fmla="*/ 668416 h 2273080"/>
              <a:gd name="connsiteX3" fmla="*/ 2423251 w 2423251"/>
              <a:gd name="connsiteY3" fmla="*/ 0 h 2273080"/>
              <a:gd name="connsiteX4" fmla="*/ 1478117 w 2423251"/>
              <a:gd name="connsiteY4" fmla="*/ 701888 h 2273080"/>
              <a:gd name="connsiteX5" fmla="*/ 1920071 w 2423251"/>
              <a:gd name="connsiteY5" fmla="*/ 690730 h 2273080"/>
              <a:gd name="connsiteX6" fmla="*/ 2183801 w 2423251"/>
              <a:gd name="connsiteY6" fmla="*/ 954460 h 2273080"/>
              <a:gd name="connsiteX7" fmla="*/ 2183801 w 2423251"/>
              <a:gd name="connsiteY7" fmla="*/ 954455 h 2273080"/>
              <a:gd name="connsiteX8" fmla="*/ 2183801 w 2423251"/>
              <a:gd name="connsiteY8" fmla="*/ 954455 h 2273080"/>
              <a:gd name="connsiteX9" fmla="*/ 2183801 w 2423251"/>
              <a:gd name="connsiteY9" fmla="*/ 1350043 h 2273080"/>
              <a:gd name="connsiteX10" fmla="*/ 2183801 w 2423251"/>
              <a:gd name="connsiteY10" fmla="*/ 2009350 h 2273080"/>
              <a:gd name="connsiteX11" fmla="*/ 1920071 w 2423251"/>
              <a:gd name="connsiteY11" fmla="*/ 2273080 h 2273080"/>
              <a:gd name="connsiteX12" fmla="*/ 909917 w 2423251"/>
              <a:gd name="connsiteY12" fmla="*/ 2273080 h 2273080"/>
              <a:gd name="connsiteX13" fmla="*/ 363967 w 2423251"/>
              <a:gd name="connsiteY13" fmla="*/ 2273080 h 2273080"/>
              <a:gd name="connsiteX14" fmla="*/ 363967 w 2423251"/>
              <a:gd name="connsiteY14" fmla="*/ 2273080 h 2273080"/>
              <a:gd name="connsiteX15" fmla="*/ 263730 w 2423251"/>
              <a:gd name="connsiteY15" fmla="*/ 2273080 h 2273080"/>
              <a:gd name="connsiteX16" fmla="*/ 0 w 2423251"/>
              <a:gd name="connsiteY16" fmla="*/ 2009350 h 2273080"/>
              <a:gd name="connsiteX17" fmla="*/ 0 w 2423251"/>
              <a:gd name="connsiteY17" fmla="*/ 1350043 h 2273080"/>
              <a:gd name="connsiteX18" fmla="*/ 0 w 2423251"/>
              <a:gd name="connsiteY18" fmla="*/ 954455 h 2273080"/>
              <a:gd name="connsiteX19" fmla="*/ 0 w 2423251"/>
              <a:gd name="connsiteY19" fmla="*/ 954455 h 2273080"/>
              <a:gd name="connsiteX20" fmla="*/ 0 w 2423251"/>
              <a:gd name="connsiteY20" fmla="*/ 954460 h 2273080"/>
              <a:gd name="connsiteX0" fmla="*/ 0 w 2183801"/>
              <a:gd name="connsiteY0" fmla="*/ 1046506 h 2365126"/>
              <a:gd name="connsiteX1" fmla="*/ 263730 w 2183801"/>
              <a:gd name="connsiteY1" fmla="*/ 782776 h 2365126"/>
              <a:gd name="connsiteX2" fmla="*/ 1209057 w 2183801"/>
              <a:gd name="connsiteY2" fmla="*/ 760462 h 2365126"/>
              <a:gd name="connsiteX3" fmla="*/ 1961588 w 2183801"/>
              <a:gd name="connsiteY3" fmla="*/ 0 h 2365126"/>
              <a:gd name="connsiteX4" fmla="*/ 1478117 w 2183801"/>
              <a:gd name="connsiteY4" fmla="*/ 793934 h 2365126"/>
              <a:gd name="connsiteX5" fmla="*/ 1920071 w 2183801"/>
              <a:gd name="connsiteY5" fmla="*/ 782776 h 2365126"/>
              <a:gd name="connsiteX6" fmla="*/ 2183801 w 2183801"/>
              <a:gd name="connsiteY6" fmla="*/ 1046506 h 2365126"/>
              <a:gd name="connsiteX7" fmla="*/ 2183801 w 2183801"/>
              <a:gd name="connsiteY7" fmla="*/ 1046501 h 2365126"/>
              <a:gd name="connsiteX8" fmla="*/ 2183801 w 2183801"/>
              <a:gd name="connsiteY8" fmla="*/ 1046501 h 2365126"/>
              <a:gd name="connsiteX9" fmla="*/ 2183801 w 2183801"/>
              <a:gd name="connsiteY9" fmla="*/ 1442089 h 2365126"/>
              <a:gd name="connsiteX10" fmla="*/ 2183801 w 2183801"/>
              <a:gd name="connsiteY10" fmla="*/ 2101396 h 2365126"/>
              <a:gd name="connsiteX11" fmla="*/ 1920071 w 2183801"/>
              <a:gd name="connsiteY11" fmla="*/ 2365126 h 2365126"/>
              <a:gd name="connsiteX12" fmla="*/ 909917 w 2183801"/>
              <a:gd name="connsiteY12" fmla="*/ 2365126 h 2365126"/>
              <a:gd name="connsiteX13" fmla="*/ 363967 w 2183801"/>
              <a:gd name="connsiteY13" fmla="*/ 2365126 h 2365126"/>
              <a:gd name="connsiteX14" fmla="*/ 363967 w 2183801"/>
              <a:gd name="connsiteY14" fmla="*/ 2365126 h 2365126"/>
              <a:gd name="connsiteX15" fmla="*/ 263730 w 2183801"/>
              <a:gd name="connsiteY15" fmla="*/ 2365126 h 2365126"/>
              <a:gd name="connsiteX16" fmla="*/ 0 w 2183801"/>
              <a:gd name="connsiteY16" fmla="*/ 2101396 h 2365126"/>
              <a:gd name="connsiteX17" fmla="*/ 0 w 2183801"/>
              <a:gd name="connsiteY17" fmla="*/ 1442089 h 2365126"/>
              <a:gd name="connsiteX18" fmla="*/ 0 w 2183801"/>
              <a:gd name="connsiteY18" fmla="*/ 1046501 h 2365126"/>
              <a:gd name="connsiteX19" fmla="*/ 0 w 2183801"/>
              <a:gd name="connsiteY19" fmla="*/ 1046501 h 2365126"/>
              <a:gd name="connsiteX20" fmla="*/ 0 w 2183801"/>
              <a:gd name="connsiteY20" fmla="*/ 1046506 h 2365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183801" h="2365126">
                <a:moveTo>
                  <a:pt x="0" y="1046506"/>
                </a:moveTo>
                <a:cubicBezTo>
                  <a:pt x="0" y="900852"/>
                  <a:pt x="118076" y="782776"/>
                  <a:pt x="263730" y="782776"/>
                </a:cubicBezTo>
                <a:lnTo>
                  <a:pt x="1209057" y="760462"/>
                </a:lnTo>
                <a:lnTo>
                  <a:pt x="1961588" y="0"/>
                </a:lnTo>
                <a:lnTo>
                  <a:pt x="1478117" y="793934"/>
                </a:lnTo>
                <a:lnTo>
                  <a:pt x="1920071" y="782776"/>
                </a:lnTo>
                <a:cubicBezTo>
                  <a:pt x="2065725" y="782776"/>
                  <a:pt x="2183801" y="900852"/>
                  <a:pt x="2183801" y="1046506"/>
                </a:cubicBezTo>
                <a:lnTo>
                  <a:pt x="2183801" y="1046501"/>
                </a:lnTo>
                <a:lnTo>
                  <a:pt x="2183801" y="1046501"/>
                </a:lnTo>
                <a:lnTo>
                  <a:pt x="2183801" y="1442089"/>
                </a:lnTo>
                <a:lnTo>
                  <a:pt x="2183801" y="2101396"/>
                </a:lnTo>
                <a:cubicBezTo>
                  <a:pt x="2183801" y="2247050"/>
                  <a:pt x="2065725" y="2365126"/>
                  <a:pt x="1920071" y="2365126"/>
                </a:cubicBezTo>
                <a:lnTo>
                  <a:pt x="909917" y="2365126"/>
                </a:lnTo>
                <a:lnTo>
                  <a:pt x="363967" y="2365126"/>
                </a:lnTo>
                <a:lnTo>
                  <a:pt x="363967" y="2365126"/>
                </a:lnTo>
                <a:lnTo>
                  <a:pt x="263730" y="2365126"/>
                </a:lnTo>
                <a:cubicBezTo>
                  <a:pt x="118076" y="2365126"/>
                  <a:pt x="0" y="2247050"/>
                  <a:pt x="0" y="2101396"/>
                </a:cubicBezTo>
                <a:lnTo>
                  <a:pt x="0" y="1442089"/>
                </a:lnTo>
                <a:lnTo>
                  <a:pt x="0" y="1046501"/>
                </a:lnTo>
                <a:lnTo>
                  <a:pt x="0" y="1046501"/>
                </a:lnTo>
                <a:lnTo>
                  <a:pt x="0" y="1046506"/>
                </a:lnTo>
                <a:close/>
              </a:path>
            </a:pathLst>
          </a:custGeom>
          <a:solidFill>
            <a:srgbClr val="78AAD6"/>
          </a:solidFill>
          <a:ln>
            <a:noFill/>
          </a:ln>
        </p:spPr>
        <p:txBody>
          <a:bodyPr spcFirstLastPara="1" wrap="square" lIns="0" tIns="0" rIns="0" bIns="0" anchor="t" anchorCtr="0">
            <a:noAutofit/>
          </a:bodyPr>
          <a:lstStyle/>
          <a:p>
            <a:endParaRPr sz="964"/>
          </a:p>
        </p:txBody>
      </p:sp>
      <p:sp>
        <p:nvSpPr>
          <p:cNvPr id="7" name="Google Shape;138;p17">
            <a:extLst>
              <a:ext uri="{FF2B5EF4-FFF2-40B4-BE49-F238E27FC236}">
                <a16:creationId xmlns:a16="http://schemas.microsoft.com/office/drawing/2014/main" id="{5CFFB6AA-25C9-11D0-6AA4-0D5471DFE095}"/>
              </a:ext>
            </a:extLst>
          </p:cNvPr>
          <p:cNvSpPr txBox="1"/>
          <p:nvPr/>
        </p:nvSpPr>
        <p:spPr>
          <a:xfrm>
            <a:off x="2864152" y="3683492"/>
            <a:ext cx="2327721" cy="1143810"/>
          </a:xfrm>
          <a:prstGeom prst="rect">
            <a:avLst/>
          </a:prstGeom>
          <a:noFill/>
          <a:ln>
            <a:noFill/>
          </a:ln>
        </p:spPr>
        <p:txBody>
          <a:bodyPr spcFirstLastPara="1" wrap="square" lIns="0" tIns="32652" rIns="0" bIns="0" anchor="t" anchorCtr="0">
            <a:noAutofit/>
          </a:bodyPr>
          <a:lstStyle/>
          <a:p>
            <a:pPr marL="208524" marR="2721" indent="-202061">
              <a:lnSpc>
                <a:spcPct val="113506"/>
              </a:lnSpc>
            </a:pPr>
            <a:r>
              <a:rPr lang="en-US" sz="2800" b="1" dirty="0">
                <a:solidFill>
                  <a:srgbClr val="FFFFFF"/>
                </a:solidFill>
                <a:latin typeface="+mj-lt"/>
                <a:ea typeface="Trebuchet MS"/>
                <a:cs typeface="Trebuchet MS"/>
                <a:sym typeface="Trebuchet MS"/>
              </a:rPr>
              <a:t>data frame to transform</a:t>
            </a:r>
            <a:endParaRPr sz="2800" dirty="0">
              <a:latin typeface="+mj-lt"/>
              <a:ea typeface="Trebuchet MS"/>
              <a:cs typeface="Trebuchet MS"/>
              <a:sym typeface="Trebuchet MS"/>
            </a:endParaRPr>
          </a:p>
        </p:txBody>
      </p:sp>
      <p:sp>
        <p:nvSpPr>
          <p:cNvPr id="8" name="Google Shape;297;p32">
            <a:extLst>
              <a:ext uri="{FF2B5EF4-FFF2-40B4-BE49-F238E27FC236}">
                <a16:creationId xmlns:a16="http://schemas.microsoft.com/office/drawing/2014/main" id="{49319C8E-D5C0-CA0C-3AB6-DC809727FC43}"/>
              </a:ext>
            </a:extLst>
          </p:cNvPr>
          <p:cNvSpPr/>
          <p:nvPr/>
        </p:nvSpPr>
        <p:spPr>
          <a:xfrm>
            <a:off x="5797439" y="2682290"/>
            <a:ext cx="4682084" cy="2235235"/>
          </a:xfrm>
          <a:custGeom>
            <a:avLst/>
            <a:gdLst/>
            <a:ahLst/>
            <a:cxnLst/>
            <a:rect l="l" t="t" r="r" b="b"/>
            <a:pathLst>
              <a:path w="5965190" h="3684270" extrusionOk="0">
                <a:moveTo>
                  <a:pt x="5608470" y="1066067"/>
                </a:moveTo>
                <a:lnTo>
                  <a:pt x="356337" y="1066067"/>
                </a:lnTo>
                <a:lnTo>
                  <a:pt x="307986" y="1069320"/>
                </a:lnTo>
                <a:lnTo>
                  <a:pt x="261611" y="1078796"/>
                </a:lnTo>
                <a:lnTo>
                  <a:pt x="217637" y="1094070"/>
                </a:lnTo>
                <a:lnTo>
                  <a:pt x="176489" y="1114718"/>
                </a:lnTo>
                <a:lnTo>
                  <a:pt x="138592" y="1140315"/>
                </a:lnTo>
                <a:lnTo>
                  <a:pt x="104371" y="1170437"/>
                </a:lnTo>
                <a:lnTo>
                  <a:pt x="74249" y="1204659"/>
                </a:lnTo>
                <a:lnTo>
                  <a:pt x="48651" y="1242556"/>
                </a:lnTo>
                <a:lnTo>
                  <a:pt x="28003" y="1283703"/>
                </a:lnTo>
                <a:lnTo>
                  <a:pt x="12729" y="1327677"/>
                </a:lnTo>
                <a:lnTo>
                  <a:pt x="3253" y="1374052"/>
                </a:lnTo>
                <a:lnTo>
                  <a:pt x="0" y="1422403"/>
                </a:lnTo>
                <a:lnTo>
                  <a:pt x="0" y="3327450"/>
                </a:lnTo>
                <a:lnTo>
                  <a:pt x="3253" y="3375802"/>
                </a:lnTo>
                <a:lnTo>
                  <a:pt x="12729" y="3422177"/>
                </a:lnTo>
                <a:lnTo>
                  <a:pt x="28003" y="3466150"/>
                </a:lnTo>
                <a:lnTo>
                  <a:pt x="48651" y="3507298"/>
                </a:lnTo>
                <a:lnTo>
                  <a:pt x="74249" y="3545195"/>
                </a:lnTo>
                <a:lnTo>
                  <a:pt x="104371" y="3579417"/>
                </a:lnTo>
                <a:lnTo>
                  <a:pt x="138592" y="3609539"/>
                </a:lnTo>
                <a:lnTo>
                  <a:pt x="176489" y="3635136"/>
                </a:lnTo>
                <a:lnTo>
                  <a:pt x="217637" y="3655784"/>
                </a:lnTo>
                <a:lnTo>
                  <a:pt x="261611" y="3671059"/>
                </a:lnTo>
                <a:lnTo>
                  <a:pt x="307986" y="3680535"/>
                </a:lnTo>
                <a:lnTo>
                  <a:pt x="356337" y="3683788"/>
                </a:lnTo>
                <a:lnTo>
                  <a:pt x="5608470" y="3683788"/>
                </a:lnTo>
                <a:lnTo>
                  <a:pt x="5656820" y="3680535"/>
                </a:lnTo>
                <a:lnTo>
                  <a:pt x="5703195" y="3671058"/>
                </a:lnTo>
                <a:lnTo>
                  <a:pt x="5747168" y="3655784"/>
                </a:lnTo>
                <a:lnTo>
                  <a:pt x="5788315" y="3635136"/>
                </a:lnTo>
                <a:lnTo>
                  <a:pt x="5826212" y="3609538"/>
                </a:lnTo>
                <a:lnTo>
                  <a:pt x="5860433" y="3579416"/>
                </a:lnTo>
                <a:lnTo>
                  <a:pt x="5890555" y="3545195"/>
                </a:lnTo>
                <a:lnTo>
                  <a:pt x="5916152" y="3507298"/>
                </a:lnTo>
                <a:lnTo>
                  <a:pt x="5936801" y="3466150"/>
                </a:lnTo>
                <a:lnTo>
                  <a:pt x="5952075" y="3422177"/>
                </a:lnTo>
                <a:lnTo>
                  <a:pt x="5961551" y="3375802"/>
                </a:lnTo>
                <a:lnTo>
                  <a:pt x="5964804" y="3327450"/>
                </a:lnTo>
                <a:lnTo>
                  <a:pt x="5964804" y="1422403"/>
                </a:lnTo>
                <a:lnTo>
                  <a:pt x="5961551" y="1374052"/>
                </a:lnTo>
                <a:lnTo>
                  <a:pt x="5952075" y="1327677"/>
                </a:lnTo>
                <a:lnTo>
                  <a:pt x="5936801" y="1283703"/>
                </a:lnTo>
                <a:lnTo>
                  <a:pt x="5916152" y="1242556"/>
                </a:lnTo>
                <a:lnTo>
                  <a:pt x="5890555" y="1204659"/>
                </a:lnTo>
                <a:lnTo>
                  <a:pt x="5860433" y="1170437"/>
                </a:lnTo>
                <a:lnTo>
                  <a:pt x="5826212" y="1140315"/>
                </a:lnTo>
                <a:lnTo>
                  <a:pt x="5788315" y="1114718"/>
                </a:lnTo>
                <a:lnTo>
                  <a:pt x="5747168" y="1094070"/>
                </a:lnTo>
                <a:lnTo>
                  <a:pt x="5703195" y="1078796"/>
                </a:lnTo>
                <a:lnTo>
                  <a:pt x="5656820" y="1069320"/>
                </a:lnTo>
                <a:lnTo>
                  <a:pt x="5608470" y="1066067"/>
                </a:lnTo>
                <a:close/>
              </a:path>
              <a:path w="5965190" h="3684270" extrusionOk="0">
                <a:moveTo>
                  <a:pt x="708093" y="0"/>
                </a:moveTo>
                <a:lnTo>
                  <a:pt x="603384" y="1066067"/>
                </a:lnTo>
                <a:lnTo>
                  <a:pt x="812802" y="1066067"/>
                </a:lnTo>
                <a:lnTo>
                  <a:pt x="708093" y="0"/>
                </a:lnTo>
                <a:close/>
              </a:path>
            </a:pathLst>
          </a:custGeom>
          <a:solidFill>
            <a:srgbClr val="92D050"/>
          </a:solidFill>
          <a:ln>
            <a:noFill/>
          </a:ln>
        </p:spPr>
        <p:txBody>
          <a:bodyPr spcFirstLastPara="1" wrap="square" lIns="0" tIns="0" rIns="0" bIns="0" anchor="t" anchorCtr="0">
            <a:noAutofit/>
          </a:bodyPr>
          <a:lstStyle/>
          <a:p>
            <a:endParaRPr sz="964"/>
          </a:p>
        </p:txBody>
      </p:sp>
      <p:sp>
        <p:nvSpPr>
          <p:cNvPr id="9" name="Google Shape;298;p32">
            <a:extLst>
              <a:ext uri="{FF2B5EF4-FFF2-40B4-BE49-F238E27FC236}">
                <a16:creationId xmlns:a16="http://schemas.microsoft.com/office/drawing/2014/main" id="{4172646F-BD48-4009-337B-CBCFA7E7D9F2}"/>
              </a:ext>
            </a:extLst>
          </p:cNvPr>
          <p:cNvSpPr txBox="1"/>
          <p:nvPr/>
        </p:nvSpPr>
        <p:spPr>
          <a:xfrm>
            <a:off x="5792404" y="3277647"/>
            <a:ext cx="4443279" cy="1046571"/>
          </a:xfrm>
          <a:prstGeom prst="rect">
            <a:avLst/>
          </a:prstGeom>
          <a:noFill/>
          <a:ln>
            <a:noFill/>
          </a:ln>
        </p:spPr>
        <p:txBody>
          <a:bodyPr spcFirstLastPara="1" wrap="square" lIns="0" tIns="32652" rIns="0" bIns="0" anchor="t" anchorCtr="0">
            <a:noAutofit/>
          </a:bodyPr>
          <a:lstStyle/>
          <a:p>
            <a:pPr marL="6803" marR="2721" indent="-1360" algn="ctr">
              <a:lnSpc>
                <a:spcPct val="113506"/>
              </a:lnSpc>
            </a:pPr>
            <a:r>
              <a:rPr lang="en-US" sz="2800" b="1" dirty="0">
                <a:solidFill>
                  <a:srgbClr val="FFFFFF"/>
                </a:solidFill>
                <a:latin typeface="+mj-lt"/>
                <a:ea typeface="Trebuchet MS"/>
                <a:cs typeface="Trebuchet MS"/>
                <a:sym typeface="Trebuchet MS"/>
              </a:rPr>
              <a:t>one or more logical tests  </a:t>
            </a:r>
            <a:r>
              <a:rPr lang="en-US" sz="2800" dirty="0">
                <a:solidFill>
                  <a:srgbClr val="FFFFFF"/>
                </a:solidFill>
                <a:latin typeface="+mj-lt"/>
                <a:ea typeface="Calibri"/>
                <a:cs typeface="Calibri"/>
                <a:sym typeface="Calibri"/>
              </a:rPr>
              <a:t>(filter returns each row for  which the test is TRUE)</a:t>
            </a:r>
            <a:endParaRPr sz="2800" dirty="0">
              <a:latin typeface="+mj-lt"/>
              <a:ea typeface="Calibri"/>
              <a:cs typeface="Calibri"/>
              <a:sym typeface="Calibri"/>
            </a:endParaRPr>
          </a:p>
        </p:txBody>
      </p:sp>
      <p:grpSp>
        <p:nvGrpSpPr>
          <p:cNvPr id="10" name="Group 9">
            <a:extLst>
              <a:ext uri="{FF2B5EF4-FFF2-40B4-BE49-F238E27FC236}">
                <a16:creationId xmlns:a16="http://schemas.microsoft.com/office/drawing/2014/main" id="{5643A495-826B-3354-D243-AEB1A9306C35}"/>
              </a:ext>
            </a:extLst>
          </p:cNvPr>
          <p:cNvGrpSpPr/>
          <p:nvPr/>
        </p:nvGrpSpPr>
        <p:grpSpPr>
          <a:xfrm>
            <a:off x="2315468" y="5026611"/>
            <a:ext cx="5134126" cy="1488613"/>
            <a:chOff x="2119507" y="3332057"/>
            <a:chExt cx="8028857" cy="3510011"/>
          </a:xfrm>
        </p:grpSpPr>
        <p:graphicFrame>
          <p:nvGraphicFramePr>
            <p:cNvPr id="11" name="Google Shape;154;p18">
              <a:extLst>
                <a:ext uri="{FF2B5EF4-FFF2-40B4-BE49-F238E27FC236}">
                  <a16:creationId xmlns:a16="http://schemas.microsoft.com/office/drawing/2014/main" id="{984E10DE-69CA-DA9B-0B88-DA1F6A31CCA5}"/>
                </a:ext>
              </a:extLst>
            </p:cNvPr>
            <p:cNvGraphicFramePr/>
            <p:nvPr>
              <p:extLst>
                <p:ext uri="{D42A27DB-BD31-4B8C-83A1-F6EECF244321}">
                  <p14:modId xmlns:p14="http://schemas.microsoft.com/office/powerpoint/2010/main" val="1027126971"/>
                </p:ext>
              </p:extLst>
            </p:nvPr>
          </p:nvGraphicFramePr>
          <p:xfrm>
            <a:off x="2119507" y="3332057"/>
            <a:ext cx="2763514" cy="3510011"/>
          </p:xfrm>
          <a:graphic>
            <a:graphicData uri="http://schemas.openxmlformats.org/drawingml/2006/table">
              <a:tbl>
                <a:tblPr firstRow="1" bandRow="1">
                  <a:noFill/>
                </a:tblPr>
                <a:tblGrid>
                  <a:gridCol w="353440">
                    <a:extLst>
                      <a:ext uri="{9D8B030D-6E8A-4147-A177-3AD203B41FA5}">
                        <a16:colId xmlns:a16="http://schemas.microsoft.com/office/drawing/2014/main" val="20000"/>
                      </a:ext>
                    </a:extLst>
                  </a:gridCol>
                  <a:gridCol w="334346">
                    <a:extLst>
                      <a:ext uri="{9D8B030D-6E8A-4147-A177-3AD203B41FA5}">
                        <a16:colId xmlns:a16="http://schemas.microsoft.com/office/drawing/2014/main" val="20001"/>
                      </a:ext>
                    </a:extLst>
                  </a:gridCol>
                  <a:gridCol w="483967">
                    <a:extLst>
                      <a:ext uri="{9D8B030D-6E8A-4147-A177-3AD203B41FA5}">
                        <a16:colId xmlns:a16="http://schemas.microsoft.com/office/drawing/2014/main" val="20002"/>
                      </a:ext>
                    </a:extLst>
                  </a:gridCol>
                  <a:gridCol w="595401">
                    <a:extLst>
                      <a:ext uri="{9D8B030D-6E8A-4147-A177-3AD203B41FA5}">
                        <a16:colId xmlns:a16="http://schemas.microsoft.com/office/drawing/2014/main" val="20003"/>
                      </a:ext>
                    </a:extLst>
                  </a:gridCol>
                </a:tblGrid>
                <a:tr h="212659">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67C85"/>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67C85"/>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67C85"/>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67C85"/>
                      </a:solidFill>
                    </a:tcPr>
                  </a:tc>
                  <a:extLst>
                    <a:ext uri="{0D108BD9-81ED-4DB2-BD59-A6C34878D82A}">
                      <a16:rowId xmlns:a16="http://schemas.microsoft.com/office/drawing/2014/main" val="10000"/>
                    </a:ext>
                  </a:extLst>
                </a:tr>
                <a:tr h="212659">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ctr" rtl="0">
                          <a:lnSpc>
                            <a:spcPct val="100000"/>
                          </a:lnSpc>
                          <a:spcBef>
                            <a:spcPts val="0"/>
                          </a:spcBef>
                          <a:spcAft>
                            <a:spcPts val="0"/>
                          </a:spcAft>
                          <a:buNone/>
                        </a:pPr>
                        <a:r>
                          <a:rPr kumimoji="0" lang="en-US" sz="1100" b="0" i="0" u="none" strike="noStrike" kern="0" cap="none" spc="0" normalizeH="0" baseline="0" noProof="0" dirty="0">
                            <a:ln>
                              <a:noFill/>
                            </a:ln>
                            <a:solidFill>
                              <a:srgbClr val="FFFFFF"/>
                            </a:solidFill>
                            <a:effectLst/>
                            <a:uLnTx/>
                            <a:uFillTx/>
                            <a:latin typeface="Arial"/>
                            <a:ea typeface="Times New Roman"/>
                            <a:cs typeface="Times New Roman"/>
                            <a:sym typeface="Times New Roman"/>
                          </a:rPr>
                          <a:t>FALSE</a:t>
                        </a:r>
                        <a:endParaRPr sz="300" u="none" strike="noStrike" cap="none" dirty="0">
                          <a:solidFill>
                            <a:schemeClr val="bg1"/>
                          </a:solidFill>
                          <a:latin typeface="+mj-lt"/>
                          <a:ea typeface="Times New Roman"/>
                          <a:cs typeface="Times New Roman"/>
                          <a:sym typeface="Times New Roman"/>
                        </a:endParaRPr>
                      </a:p>
                    </a:txBody>
                    <a:tcPr marL="0" marR="0" marT="0" marB="0" anchor="ctr">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extLst>
                    <a:ext uri="{0D108BD9-81ED-4DB2-BD59-A6C34878D82A}">
                      <a16:rowId xmlns:a16="http://schemas.microsoft.com/office/drawing/2014/main" val="10001"/>
                    </a:ext>
                  </a:extLst>
                </a:tr>
                <a:tr h="212659">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ctr" rtl="0">
                          <a:lnSpc>
                            <a:spcPct val="100000"/>
                          </a:lnSpc>
                          <a:spcBef>
                            <a:spcPts val="0"/>
                          </a:spcBef>
                          <a:spcAft>
                            <a:spcPts val="0"/>
                          </a:spcAft>
                          <a:buNone/>
                        </a:pPr>
                        <a:r>
                          <a:rPr kumimoji="0" lang="en-US" sz="1100" b="0" i="0" u="none" strike="noStrike" kern="0" cap="none" spc="0" normalizeH="0" baseline="0" noProof="0" dirty="0">
                            <a:ln>
                              <a:noFill/>
                            </a:ln>
                            <a:solidFill>
                              <a:srgbClr val="FFFFFF"/>
                            </a:solidFill>
                            <a:effectLst/>
                            <a:uLnTx/>
                            <a:uFillTx/>
                            <a:latin typeface="Arial"/>
                            <a:ea typeface="Times New Roman"/>
                            <a:cs typeface="Times New Roman"/>
                            <a:sym typeface="Times New Roman"/>
                          </a:rPr>
                          <a:t>FALSE</a:t>
                        </a:r>
                        <a:endParaRPr sz="300" u="none" strike="noStrike" cap="none" dirty="0">
                          <a:latin typeface="Times New Roman"/>
                          <a:ea typeface="Times New Roman"/>
                          <a:cs typeface="Times New Roman"/>
                          <a:sym typeface="Times New Roman"/>
                        </a:endParaRPr>
                      </a:p>
                    </a:txBody>
                    <a:tcPr marL="0" marR="0" marT="0" marB="0" anchor="ctr">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extLst>
                    <a:ext uri="{0D108BD9-81ED-4DB2-BD59-A6C34878D82A}">
                      <a16:rowId xmlns:a16="http://schemas.microsoft.com/office/drawing/2014/main" val="10002"/>
                    </a:ext>
                  </a:extLst>
                </a:tr>
                <a:tr h="212659">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D050"/>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D050"/>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D050"/>
                      </a:solidFill>
                    </a:tcPr>
                  </a:tc>
                  <a:tc>
                    <a:txBody>
                      <a:bodyPr/>
                      <a:lstStyle/>
                      <a:p>
                        <a:pPr marL="0" marR="0" lvl="0" indent="0" algn="ctr" rtl="0">
                          <a:lnSpc>
                            <a:spcPct val="100000"/>
                          </a:lnSpc>
                          <a:spcBef>
                            <a:spcPts val="0"/>
                          </a:spcBef>
                          <a:spcAft>
                            <a:spcPts val="0"/>
                          </a:spcAft>
                          <a:buNone/>
                        </a:pPr>
                        <a:r>
                          <a:rPr kumimoji="0" lang="en-US" sz="1100" b="0" i="0" u="none" strike="noStrike" kern="0" cap="none" spc="0" normalizeH="0" baseline="0" noProof="0" dirty="0">
                            <a:ln>
                              <a:noFill/>
                            </a:ln>
                            <a:solidFill>
                              <a:srgbClr val="FFFFFF"/>
                            </a:solidFill>
                            <a:effectLst/>
                            <a:uLnTx/>
                            <a:uFillTx/>
                            <a:latin typeface="Arial"/>
                            <a:ea typeface="Times New Roman"/>
                            <a:cs typeface="Times New Roman"/>
                            <a:sym typeface="Times New Roman"/>
                          </a:rPr>
                          <a:t>TRUE</a:t>
                        </a:r>
                        <a:endParaRPr sz="300" u="none" strike="noStrike" cap="none" dirty="0">
                          <a:latin typeface="Times New Roman"/>
                          <a:ea typeface="Times New Roman"/>
                          <a:cs typeface="Times New Roman"/>
                          <a:sym typeface="Times New Roman"/>
                        </a:endParaRPr>
                      </a:p>
                    </a:txBody>
                    <a:tcPr marL="0" marR="0" marT="0" marB="0" anchor="ctr">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D050"/>
                      </a:solidFill>
                    </a:tcPr>
                  </a:tc>
                  <a:extLst>
                    <a:ext uri="{0D108BD9-81ED-4DB2-BD59-A6C34878D82A}">
                      <a16:rowId xmlns:a16="http://schemas.microsoft.com/office/drawing/2014/main" val="10003"/>
                    </a:ext>
                  </a:extLst>
                </a:tr>
                <a:tr h="212659">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ctr" rtl="0">
                          <a:lnSpc>
                            <a:spcPct val="100000"/>
                          </a:lnSpc>
                          <a:spcBef>
                            <a:spcPts val="0"/>
                          </a:spcBef>
                          <a:spcAft>
                            <a:spcPts val="0"/>
                          </a:spcAft>
                          <a:buNone/>
                        </a:pPr>
                        <a:r>
                          <a:rPr kumimoji="0" lang="en-US" sz="1100" b="0" i="0" u="none" strike="noStrike" kern="0" cap="none" spc="0" normalizeH="0" baseline="0" noProof="0" dirty="0">
                            <a:ln>
                              <a:noFill/>
                            </a:ln>
                            <a:solidFill>
                              <a:srgbClr val="FFFFFF"/>
                            </a:solidFill>
                            <a:effectLst/>
                            <a:uLnTx/>
                            <a:uFillTx/>
                            <a:latin typeface="Arial"/>
                            <a:ea typeface="Times New Roman"/>
                            <a:cs typeface="Times New Roman"/>
                            <a:sym typeface="Times New Roman"/>
                          </a:rPr>
                          <a:t>FALSE</a:t>
                        </a:r>
                        <a:endParaRPr sz="300" u="none" strike="noStrike" cap="none" dirty="0">
                          <a:latin typeface="Times New Roman"/>
                          <a:ea typeface="Times New Roman"/>
                          <a:cs typeface="Times New Roman"/>
                          <a:sym typeface="Times New Roman"/>
                        </a:endParaRPr>
                      </a:p>
                    </a:txBody>
                    <a:tcPr marL="0" marR="0" marT="0" marB="0" anchor="ctr">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extLst>
                    <a:ext uri="{0D108BD9-81ED-4DB2-BD59-A6C34878D82A}">
                      <a16:rowId xmlns:a16="http://schemas.microsoft.com/office/drawing/2014/main" val="10004"/>
                    </a:ext>
                  </a:extLst>
                </a:tr>
                <a:tr h="212659">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D050"/>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D050"/>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D050"/>
                      </a:solidFill>
                    </a:tcPr>
                  </a:tc>
                  <a:tc>
                    <a:txBody>
                      <a:bodyPr/>
                      <a:lstStyle/>
                      <a:p>
                        <a:pPr marL="0" marR="0" lvl="0" indent="0" algn="ctr" rtl="0">
                          <a:lnSpc>
                            <a:spcPct val="100000"/>
                          </a:lnSpc>
                          <a:spcBef>
                            <a:spcPts val="0"/>
                          </a:spcBef>
                          <a:spcAft>
                            <a:spcPts val="0"/>
                          </a:spcAft>
                          <a:buNone/>
                        </a:pPr>
                        <a:r>
                          <a:rPr kumimoji="0" lang="en-US" sz="1100" b="0" i="0" u="none" strike="noStrike" kern="0" cap="none" spc="0" normalizeH="0" baseline="0" noProof="0" dirty="0">
                            <a:ln>
                              <a:noFill/>
                            </a:ln>
                            <a:solidFill>
                              <a:srgbClr val="FFFFFF"/>
                            </a:solidFill>
                            <a:effectLst/>
                            <a:uLnTx/>
                            <a:uFillTx/>
                            <a:latin typeface="Arial"/>
                            <a:ea typeface="Times New Roman"/>
                            <a:cs typeface="Times New Roman"/>
                            <a:sym typeface="Times New Roman"/>
                          </a:rPr>
                          <a:t>TRUE</a:t>
                        </a:r>
                        <a:endParaRPr sz="300" u="none" strike="noStrike" cap="none" dirty="0">
                          <a:latin typeface="Times New Roman"/>
                          <a:ea typeface="Times New Roman"/>
                          <a:cs typeface="Times New Roman"/>
                          <a:sym typeface="Times New Roman"/>
                        </a:endParaRPr>
                      </a:p>
                    </a:txBody>
                    <a:tcPr marL="0" marR="0" marT="0" marB="0" anchor="ctr">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D050"/>
                      </a:solidFill>
                    </a:tcPr>
                  </a:tc>
                  <a:extLst>
                    <a:ext uri="{0D108BD9-81ED-4DB2-BD59-A6C34878D82A}">
                      <a16:rowId xmlns:a16="http://schemas.microsoft.com/office/drawing/2014/main" val="10005"/>
                    </a:ext>
                  </a:extLst>
                </a:tr>
                <a:tr h="212659">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ctr" rtl="0">
                          <a:lnSpc>
                            <a:spcPct val="100000"/>
                          </a:lnSpc>
                          <a:spcBef>
                            <a:spcPts val="0"/>
                          </a:spcBef>
                          <a:spcAft>
                            <a:spcPts val="0"/>
                          </a:spcAft>
                          <a:buNone/>
                        </a:pPr>
                        <a:r>
                          <a:rPr kumimoji="0" lang="en-US" sz="1100" b="0" i="0" u="none" strike="noStrike" kern="0" cap="none" spc="0" normalizeH="0" baseline="0" noProof="0" dirty="0">
                            <a:ln>
                              <a:noFill/>
                            </a:ln>
                            <a:solidFill>
                              <a:srgbClr val="FFFFFF"/>
                            </a:solidFill>
                            <a:effectLst/>
                            <a:uLnTx/>
                            <a:uFillTx/>
                            <a:latin typeface="Arial"/>
                            <a:ea typeface="Times New Roman"/>
                            <a:cs typeface="Times New Roman"/>
                            <a:sym typeface="Times New Roman"/>
                          </a:rPr>
                          <a:t>FALSE</a:t>
                        </a:r>
                        <a:endParaRPr sz="300" u="none" strike="noStrike" cap="none" dirty="0">
                          <a:latin typeface="Times New Roman"/>
                          <a:ea typeface="Times New Roman"/>
                          <a:cs typeface="Times New Roman"/>
                          <a:sym typeface="Times New Roman"/>
                        </a:endParaRPr>
                      </a:p>
                    </a:txBody>
                    <a:tcPr marL="0" marR="0" marT="0" marB="0" anchor="ctr">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extLst>
                    <a:ext uri="{0D108BD9-81ED-4DB2-BD59-A6C34878D82A}">
                      <a16:rowId xmlns:a16="http://schemas.microsoft.com/office/drawing/2014/main" val="10006"/>
                    </a:ext>
                  </a:extLst>
                </a:tr>
              </a:tbl>
            </a:graphicData>
          </a:graphic>
        </p:graphicFrame>
        <p:graphicFrame>
          <p:nvGraphicFramePr>
            <p:cNvPr id="12" name="Google Shape;156;p18">
              <a:extLst>
                <a:ext uri="{FF2B5EF4-FFF2-40B4-BE49-F238E27FC236}">
                  <a16:creationId xmlns:a16="http://schemas.microsoft.com/office/drawing/2014/main" id="{D703632D-AF70-3EF0-E8CA-4804E1476992}"/>
                </a:ext>
              </a:extLst>
            </p:cNvPr>
            <p:cNvGraphicFramePr/>
            <p:nvPr>
              <p:extLst>
                <p:ext uri="{D42A27DB-BD31-4B8C-83A1-F6EECF244321}">
                  <p14:modId xmlns:p14="http://schemas.microsoft.com/office/powerpoint/2010/main" val="394719625"/>
                </p:ext>
              </p:extLst>
            </p:nvPr>
          </p:nvGraphicFramePr>
          <p:xfrm>
            <a:off x="7555398" y="3993070"/>
            <a:ext cx="2592966" cy="1748376"/>
          </p:xfrm>
          <a:graphic>
            <a:graphicData uri="http://schemas.openxmlformats.org/drawingml/2006/table">
              <a:tbl>
                <a:tblPr firstRow="1" bandRow="1">
                  <a:noFill/>
                </a:tblPr>
                <a:tblGrid>
                  <a:gridCol w="25400">
                    <a:extLst>
                      <a:ext uri="{9D8B030D-6E8A-4147-A177-3AD203B41FA5}">
                        <a16:colId xmlns:a16="http://schemas.microsoft.com/office/drawing/2014/main" val="20000"/>
                      </a:ext>
                    </a:extLst>
                  </a:gridCol>
                  <a:gridCol w="622601">
                    <a:extLst>
                      <a:ext uri="{9D8B030D-6E8A-4147-A177-3AD203B41FA5}">
                        <a16:colId xmlns:a16="http://schemas.microsoft.com/office/drawing/2014/main" val="20001"/>
                      </a:ext>
                    </a:extLst>
                  </a:gridCol>
                  <a:gridCol w="452906">
                    <a:extLst>
                      <a:ext uri="{9D8B030D-6E8A-4147-A177-3AD203B41FA5}">
                        <a16:colId xmlns:a16="http://schemas.microsoft.com/office/drawing/2014/main" val="20002"/>
                      </a:ext>
                    </a:extLst>
                  </a:gridCol>
                  <a:gridCol w="557189">
                    <a:extLst>
                      <a:ext uri="{9D8B030D-6E8A-4147-A177-3AD203B41FA5}">
                        <a16:colId xmlns:a16="http://schemas.microsoft.com/office/drawing/2014/main" val="20003"/>
                      </a:ext>
                    </a:extLst>
                  </a:gridCol>
                </a:tblGrid>
                <a:tr h="247165">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67C85"/>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67C85"/>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67C85"/>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67C85"/>
                      </a:solidFill>
                    </a:tcPr>
                  </a:tc>
                  <a:extLst>
                    <a:ext uri="{0D108BD9-81ED-4DB2-BD59-A6C34878D82A}">
                      <a16:rowId xmlns:a16="http://schemas.microsoft.com/office/drawing/2014/main" val="10000"/>
                    </a:ext>
                  </a:extLst>
                </a:tr>
                <a:tr h="247165">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B573"/>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D050"/>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D050"/>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D050"/>
                      </a:solidFill>
                    </a:tcPr>
                  </a:tc>
                  <a:extLst>
                    <a:ext uri="{0D108BD9-81ED-4DB2-BD59-A6C34878D82A}">
                      <a16:rowId xmlns:a16="http://schemas.microsoft.com/office/drawing/2014/main" val="10001"/>
                    </a:ext>
                  </a:extLst>
                </a:tr>
                <a:tr h="247165">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B573"/>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D050"/>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D050"/>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D050"/>
                      </a:solidFill>
                    </a:tcPr>
                  </a:tc>
                  <a:extLst>
                    <a:ext uri="{0D108BD9-81ED-4DB2-BD59-A6C34878D82A}">
                      <a16:rowId xmlns:a16="http://schemas.microsoft.com/office/drawing/2014/main" val="10002"/>
                    </a:ext>
                  </a:extLst>
                </a:tr>
              </a:tbl>
            </a:graphicData>
          </a:graphic>
        </p:graphicFrame>
        <p:sp>
          <p:nvSpPr>
            <p:cNvPr id="13" name="Right Arrow 12">
              <a:extLst>
                <a:ext uri="{FF2B5EF4-FFF2-40B4-BE49-F238E27FC236}">
                  <a16:creationId xmlns:a16="http://schemas.microsoft.com/office/drawing/2014/main" id="{71940CD4-E85B-A3D7-9246-3FE5EFD352A4}"/>
                </a:ext>
              </a:extLst>
            </p:cNvPr>
            <p:cNvSpPr/>
            <p:nvPr/>
          </p:nvSpPr>
          <p:spPr>
            <a:xfrm>
              <a:off x="5763072" y="4685272"/>
              <a:ext cx="658747" cy="803577"/>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1541957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11A4E4-911C-C9D5-D572-74E4973642F2}"/>
              </a:ext>
            </a:extLst>
          </p:cNvPr>
          <p:cNvSpPr>
            <a:spLocks noGrp="1"/>
          </p:cNvSpPr>
          <p:nvPr>
            <p:ph type="title"/>
          </p:nvPr>
        </p:nvSpPr>
        <p:spPr/>
        <p:txBody>
          <a:bodyPr/>
          <a:lstStyle/>
          <a:p>
            <a:r>
              <a:rPr lang="en-US" dirty="0"/>
              <a:t>Filter Captures Specific Rows</a:t>
            </a:r>
          </a:p>
        </p:txBody>
      </p:sp>
      <p:sp>
        <p:nvSpPr>
          <p:cNvPr id="4" name="Google Shape;131;p17">
            <a:extLst>
              <a:ext uri="{FF2B5EF4-FFF2-40B4-BE49-F238E27FC236}">
                <a16:creationId xmlns:a16="http://schemas.microsoft.com/office/drawing/2014/main" id="{C2D2D2F6-DC19-13D3-DA62-9342A912F68D}"/>
              </a:ext>
            </a:extLst>
          </p:cNvPr>
          <p:cNvSpPr/>
          <p:nvPr/>
        </p:nvSpPr>
        <p:spPr>
          <a:xfrm>
            <a:off x="1758718" y="2319253"/>
            <a:ext cx="8869680" cy="809030"/>
          </a:xfrm>
          <a:custGeom>
            <a:avLst/>
            <a:gdLst/>
            <a:ahLst/>
            <a:cxnLst/>
            <a:rect l="l" t="t" r="r" b="b"/>
            <a:pathLst>
              <a:path w="14544040" h="1333500" extrusionOk="0">
                <a:moveTo>
                  <a:pt x="0" y="0"/>
                </a:moveTo>
                <a:lnTo>
                  <a:pt x="14543737" y="0"/>
                </a:lnTo>
                <a:lnTo>
                  <a:pt x="14543737" y="1333348"/>
                </a:lnTo>
                <a:lnTo>
                  <a:pt x="0" y="1333348"/>
                </a:lnTo>
                <a:lnTo>
                  <a:pt x="0" y="0"/>
                </a:lnTo>
                <a:close/>
              </a:path>
            </a:pathLst>
          </a:custGeom>
          <a:solidFill>
            <a:srgbClr val="F0F2F4"/>
          </a:solidFill>
          <a:ln>
            <a:solidFill>
              <a:schemeClr val="tx1">
                <a:lumMod val="85000"/>
                <a:lumOff val="15000"/>
              </a:schemeClr>
            </a:solidFill>
          </a:ln>
        </p:spPr>
        <p:txBody>
          <a:bodyPr spcFirstLastPara="1" wrap="square" lIns="0" tIns="0" rIns="0" bIns="0" anchor="t" anchorCtr="0">
            <a:noAutofit/>
          </a:bodyPr>
          <a:lstStyle/>
          <a:p>
            <a:endParaRPr sz="964"/>
          </a:p>
        </p:txBody>
      </p:sp>
      <p:sp>
        <p:nvSpPr>
          <p:cNvPr id="5" name="Rectangle 4">
            <a:extLst>
              <a:ext uri="{FF2B5EF4-FFF2-40B4-BE49-F238E27FC236}">
                <a16:creationId xmlns:a16="http://schemas.microsoft.com/office/drawing/2014/main" id="{D9762F47-0B3F-9606-93DF-8EA716B1995D}"/>
              </a:ext>
            </a:extLst>
          </p:cNvPr>
          <p:cNvSpPr/>
          <p:nvPr/>
        </p:nvSpPr>
        <p:spPr>
          <a:xfrm>
            <a:off x="1970276" y="2431380"/>
            <a:ext cx="8773556" cy="584775"/>
          </a:xfrm>
          <a:prstGeom prst="rect">
            <a:avLst/>
          </a:prstGeom>
        </p:spPr>
        <p:txBody>
          <a:bodyPr wrap="none">
            <a:spAutoFit/>
          </a:bodyPr>
          <a:lstStyle/>
          <a:p>
            <a:r>
              <a:rPr lang="en-US" sz="3200" dirty="0">
                <a:latin typeface="Consolas" panose="020B0609020204030204" pitchFamily="49" charset="0"/>
                <a:ea typeface="Courier New"/>
                <a:cs typeface="Consolas" panose="020B0609020204030204" pitchFamily="49" charset="0"/>
                <a:sym typeface="Courier New"/>
              </a:rPr>
              <a:t>filter(</a:t>
            </a:r>
            <a:r>
              <a:rPr lang="en-US" sz="3200" dirty="0">
                <a:solidFill>
                  <a:srgbClr val="0365C0"/>
                </a:solidFill>
                <a:latin typeface="Consolas" panose="020B0609020204030204" pitchFamily="49" charset="0"/>
                <a:ea typeface="Courier New"/>
                <a:cs typeface="Consolas" panose="020B0609020204030204" pitchFamily="49" charset="0"/>
                <a:sym typeface="Courier New"/>
              </a:rPr>
              <a:t>data,</a:t>
            </a:r>
            <a:r>
              <a:rPr lang="en-US" sz="3200" dirty="0">
                <a:solidFill>
                  <a:srgbClr val="9BBB59"/>
                </a:solidFill>
                <a:latin typeface="Consolas" panose="020B0609020204030204" pitchFamily="49" charset="0"/>
                <a:ea typeface="Courier New"/>
                <a:cs typeface="Consolas" panose="020B0609020204030204" pitchFamily="49" charset="0"/>
                <a:sym typeface="Courier New"/>
              </a:rPr>
              <a:t> </a:t>
            </a:r>
            <a:r>
              <a:rPr lang="en-US" sz="3200" dirty="0" err="1">
                <a:solidFill>
                  <a:schemeClr val="accent3">
                    <a:lumMod val="75000"/>
                  </a:schemeClr>
                </a:solidFill>
                <a:latin typeface="Consolas" panose="020B0609020204030204" pitchFamily="49" charset="0"/>
                <a:ea typeface="Courier New"/>
                <a:cs typeface="Consolas" panose="020B0609020204030204" pitchFamily="49" charset="0"/>
                <a:sym typeface="Courier New"/>
              </a:rPr>
              <a:t>column_name</a:t>
            </a:r>
            <a:r>
              <a:rPr lang="en-US" sz="3200" dirty="0">
                <a:solidFill>
                  <a:schemeClr val="accent3">
                    <a:lumMod val="75000"/>
                  </a:schemeClr>
                </a:solidFill>
                <a:latin typeface="Consolas" panose="020B0609020204030204" pitchFamily="49" charset="0"/>
                <a:ea typeface="Courier New"/>
                <a:cs typeface="Consolas" panose="020B0609020204030204" pitchFamily="49" charset="0"/>
                <a:sym typeface="Courier New"/>
              </a:rPr>
              <a:t> </a:t>
            </a:r>
            <a:r>
              <a:rPr lang="en-US" sz="3200" dirty="0">
                <a:solidFill>
                  <a:srgbClr val="FF0000"/>
                </a:solidFill>
                <a:latin typeface="Consolas" panose="020B0609020204030204" pitchFamily="49" charset="0"/>
                <a:ea typeface="Courier New"/>
                <a:cs typeface="Consolas" panose="020B0609020204030204" pitchFamily="49" charset="0"/>
                <a:sym typeface="Courier New"/>
              </a:rPr>
              <a:t>==</a:t>
            </a:r>
            <a:r>
              <a:rPr lang="en-US" sz="3200" dirty="0">
                <a:solidFill>
                  <a:schemeClr val="accent3">
                    <a:lumMod val="75000"/>
                  </a:schemeClr>
                </a:solidFill>
                <a:latin typeface="Consolas" panose="020B0609020204030204" pitchFamily="49" charset="0"/>
                <a:ea typeface="Courier New"/>
                <a:cs typeface="Consolas" panose="020B0609020204030204" pitchFamily="49" charset="0"/>
                <a:sym typeface="Courier New"/>
              </a:rPr>
              <a:t> </a:t>
            </a:r>
            <a:r>
              <a:rPr lang="en-US" sz="3200" dirty="0">
                <a:solidFill>
                  <a:srgbClr val="7030A0"/>
                </a:solidFill>
                <a:latin typeface="Consolas" panose="020B0609020204030204" pitchFamily="49" charset="0"/>
                <a:ea typeface="Courier New"/>
                <a:cs typeface="Consolas" panose="020B0609020204030204" pitchFamily="49" charset="0"/>
                <a:sym typeface="Courier New"/>
              </a:rPr>
              <a:t>criteria</a:t>
            </a:r>
            <a:r>
              <a:rPr lang="en-US" sz="3200" dirty="0">
                <a:solidFill>
                  <a:srgbClr val="9BBB59"/>
                </a:solidFill>
                <a:latin typeface="Consolas" panose="020B0609020204030204" pitchFamily="49" charset="0"/>
                <a:ea typeface="Courier New"/>
                <a:cs typeface="Consolas" panose="020B0609020204030204" pitchFamily="49" charset="0"/>
                <a:sym typeface="Courier New"/>
              </a:rPr>
              <a:t> </a:t>
            </a:r>
            <a:r>
              <a:rPr lang="en-US" sz="3200" dirty="0">
                <a:latin typeface="Consolas" panose="020B0609020204030204" pitchFamily="49" charset="0"/>
                <a:ea typeface="Courier New"/>
                <a:cs typeface="Consolas" panose="020B0609020204030204" pitchFamily="49" charset="0"/>
                <a:sym typeface="Courier New"/>
              </a:rPr>
              <a:t>)</a:t>
            </a:r>
            <a:endParaRPr lang="en-US" dirty="0"/>
          </a:p>
        </p:txBody>
      </p:sp>
      <p:sp>
        <p:nvSpPr>
          <p:cNvPr id="6" name="Google Shape;297;p32">
            <a:extLst>
              <a:ext uri="{FF2B5EF4-FFF2-40B4-BE49-F238E27FC236}">
                <a16:creationId xmlns:a16="http://schemas.microsoft.com/office/drawing/2014/main" id="{B6687A23-10F0-4511-7B87-948E9BE1E83E}"/>
              </a:ext>
            </a:extLst>
          </p:cNvPr>
          <p:cNvSpPr/>
          <p:nvPr/>
        </p:nvSpPr>
        <p:spPr>
          <a:xfrm>
            <a:off x="7403725" y="3144382"/>
            <a:ext cx="4682084" cy="2132694"/>
          </a:xfrm>
          <a:custGeom>
            <a:avLst/>
            <a:gdLst>
              <a:gd name="connsiteX0" fmla="*/ 0 w 4682084"/>
              <a:gd name="connsiteY0" fmla="*/ 273318 h 1639878"/>
              <a:gd name="connsiteX1" fmla="*/ 273318 w 4682084"/>
              <a:gd name="connsiteY1" fmla="*/ 0 h 1639878"/>
              <a:gd name="connsiteX2" fmla="*/ 780347 w 4682084"/>
              <a:gd name="connsiteY2" fmla="*/ 0 h 1639878"/>
              <a:gd name="connsiteX3" fmla="*/ 880606 w 4682084"/>
              <a:gd name="connsiteY3" fmla="*/ -492816 h 1639878"/>
              <a:gd name="connsiteX4" fmla="*/ 1950868 w 4682084"/>
              <a:gd name="connsiteY4" fmla="*/ 0 h 1639878"/>
              <a:gd name="connsiteX5" fmla="*/ 4408766 w 4682084"/>
              <a:gd name="connsiteY5" fmla="*/ 0 h 1639878"/>
              <a:gd name="connsiteX6" fmla="*/ 4682084 w 4682084"/>
              <a:gd name="connsiteY6" fmla="*/ 273318 h 1639878"/>
              <a:gd name="connsiteX7" fmla="*/ 4682084 w 4682084"/>
              <a:gd name="connsiteY7" fmla="*/ 273313 h 1639878"/>
              <a:gd name="connsiteX8" fmla="*/ 4682084 w 4682084"/>
              <a:gd name="connsiteY8" fmla="*/ 273313 h 1639878"/>
              <a:gd name="connsiteX9" fmla="*/ 4682084 w 4682084"/>
              <a:gd name="connsiteY9" fmla="*/ 683283 h 1639878"/>
              <a:gd name="connsiteX10" fmla="*/ 4682084 w 4682084"/>
              <a:gd name="connsiteY10" fmla="*/ 1366560 h 1639878"/>
              <a:gd name="connsiteX11" fmla="*/ 4408766 w 4682084"/>
              <a:gd name="connsiteY11" fmla="*/ 1639878 h 1639878"/>
              <a:gd name="connsiteX12" fmla="*/ 1950868 w 4682084"/>
              <a:gd name="connsiteY12" fmla="*/ 1639878 h 1639878"/>
              <a:gd name="connsiteX13" fmla="*/ 780347 w 4682084"/>
              <a:gd name="connsiteY13" fmla="*/ 1639878 h 1639878"/>
              <a:gd name="connsiteX14" fmla="*/ 780347 w 4682084"/>
              <a:gd name="connsiteY14" fmla="*/ 1639878 h 1639878"/>
              <a:gd name="connsiteX15" fmla="*/ 273318 w 4682084"/>
              <a:gd name="connsiteY15" fmla="*/ 1639878 h 1639878"/>
              <a:gd name="connsiteX16" fmla="*/ 0 w 4682084"/>
              <a:gd name="connsiteY16" fmla="*/ 1366560 h 1639878"/>
              <a:gd name="connsiteX17" fmla="*/ 0 w 4682084"/>
              <a:gd name="connsiteY17" fmla="*/ 683283 h 1639878"/>
              <a:gd name="connsiteX18" fmla="*/ 0 w 4682084"/>
              <a:gd name="connsiteY18" fmla="*/ 273313 h 1639878"/>
              <a:gd name="connsiteX19" fmla="*/ 0 w 4682084"/>
              <a:gd name="connsiteY19" fmla="*/ 273313 h 1639878"/>
              <a:gd name="connsiteX20" fmla="*/ 0 w 4682084"/>
              <a:gd name="connsiteY20" fmla="*/ 273318 h 1639878"/>
              <a:gd name="connsiteX0" fmla="*/ 0 w 4682084"/>
              <a:gd name="connsiteY0" fmla="*/ 766134 h 2132694"/>
              <a:gd name="connsiteX1" fmla="*/ 273318 w 4682084"/>
              <a:gd name="connsiteY1" fmla="*/ 492816 h 2132694"/>
              <a:gd name="connsiteX2" fmla="*/ 1352841 w 4682084"/>
              <a:gd name="connsiteY2" fmla="*/ 492816 h 2132694"/>
              <a:gd name="connsiteX3" fmla="*/ 880606 w 4682084"/>
              <a:gd name="connsiteY3" fmla="*/ 0 h 2132694"/>
              <a:gd name="connsiteX4" fmla="*/ 1950868 w 4682084"/>
              <a:gd name="connsiteY4" fmla="*/ 492816 h 2132694"/>
              <a:gd name="connsiteX5" fmla="*/ 4408766 w 4682084"/>
              <a:gd name="connsiteY5" fmla="*/ 492816 h 2132694"/>
              <a:gd name="connsiteX6" fmla="*/ 4682084 w 4682084"/>
              <a:gd name="connsiteY6" fmla="*/ 766134 h 2132694"/>
              <a:gd name="connsiteX7" fmla="*/ 4682084 w 4682084"/>
              <a:gd name="connsiteY7" fmla="*/ 766129 h 2132694"/>
              <a:gd name="connsiteX8" fmla="*/ 4682084 w 4682084"/>
              <a:gd name="connsiteY8" fmla="*/ 766129 h 2132694"/>
              <a:gd name="connsiteX9" fmla="*/ 4682084 w 4682084"/>
              <a:gd name="connsiteY9" fmla="*/ 1176099 h 2132694"/>
              <a:gd name="connsiteX10" fmla="*/ 4682084 w 4682084"/>
              <a:gd name="connsiteY10" fmla="*/ 1859376 h 2132694"/>
              <a:gd name="connsiteX11" fmla="*/ 4408766 w 4682084"/>
              <a:gd name="connsiteY11" fmla="*/ 2132694 h 2132694"/>
              <a:gd name="connsiteX12" fmla="*/ 1950868 w 4682084"/>
              <a:gd name="connsiteY12" fmla="*/ 2132694 h 2132694"/>
              <a:gd name="connsiteX13" fmla="*/ 780347 w 4682084"/>
              <a:gd name="connsiteY13" fmla="*/ 2132694 h 2132694"/>
              <a:gd name="connsiteX14" fmla="*/ 780347 w 4682084"/>
              <a:gd name="connsiteY14" fmla="*/ 2132694 h 2132694"/>
              <a:gd name="connsiteX15" fmla="*/ 273318 w 4682084"/>
              <a:gd name="connsiteY15" fmla="*/ 2132694 h 2132694"/>
              <a:gd name="connsiteX16" fmla="*/ 0 w 4682084"/>
              <a:gd name="connsiteY16" fmla="*/ 1859376 h 2132694"/>
              <a:gd name="connsiteX17" fmla="*/ 0 w 4682084"/>
              <a:gd name="connsiteY17" fmla="*/ 1176099 h 2132694"/>
              <a:gd name="connsiteX18" fmla="*/ 0 w 4682084"/>
              <a:gd name="connsiteY18" fmla="*/ 766129 h 2132694"/>
              <a:gd name="connsiteX19" fmla="*/ 0 w 4682084"/>
              <a:gd name="connsiteY19" fmla="*/ 766129 h 2132694"/>
              <a:gd name="connsiteX20" fmla="*/ 0 w 4682084"/>
              <a:gd name="connsiteY20" fmla="*/ 766134 h 21326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682084" h="2132694">
                <a:moveTo>
                  <a:pt x="0" y="766134"/>
                </a:moveTo>
                <a:cubicBezTo>
                  <a:pt x="0" y="615185"/>
                  <a:pt x="122369" y="492816"/>
                  <a:pt x="273318" y="492816"/>
                </a:cubicBezTo>
                <a:lnTo>
                  <a:pt x="1352841" y="492816"/>
                </a:lnTo>
                <a:lnTo>
                  <a:pt x="880606" y="0"/>
                </a:lnTo>
                <a:lnTo>
                  <a:pt x="1950868" y="492816"/>
                </a:lnTo>
                <a:lnTo>
                  <a:pt x="4408766" y="492816"/>
                </a:lnTo>
                <a:cubicBezTo>
                  <a:pt x="4559715" y="492816"/>
                  <a:pt x="4682084" y="615185"/>
                  <a:pt x="4682084" y="766134"/>
                </a:cubicBezTo>
                <a:lnTo>
                  <a:pt x="4682084" y="766129"/>
                </a:lnTo>
                <a:lnTo>
                  <a:pt x="4682084" y="766129"/>
                </a:lnTo>
                <a:lnTo>
                  <a:pt x="4682084" y="1176099"/>
                </a:lnTo>
                <a:lnTo>
                  <a:pt x="4682084" y="1859376"/>
                </a:lnTo>
                <a:cubicBezTo>
                  <a:pt x="4682084" y="2010325"/>
                  <a:pt x="4559715" y="2132694"/>
                  <a:pt x="4408766" y="2132694"/>
                </a:cubicBezTo>
                <a:lnTo>
                  <a:pt x="1950868" y="2132694"/>
                </a:lnTo>
                <a:lnTo>
                  <a:pt x="780347" y="2132694"/>
                </a:lnTo>
                <a:lnTo>
                  <a:pt x="780347" y="2132694"/>
                </a:lnTo>
                <a:lnTo>
                  <a:pt x="273318" y="2132694"/>
                </a:lnTo>
                <a:cubicBezTo>
                  <a:pt x="122369" y="2132694"/>
                  <a:pt x="0" y="2010325"/>
                  <a:pt x="0" y="1859376"/>
                </a:cubicBezTo>
                <a:lnTo>
                  <a:pt x="0" y="1176099"/>
                </a:lnTo>
                <a:lnTo>
                  <a:pt x="0" y="766129"/>
                </a:lnTo>
                <a:lnTo>
                  <a:pt x="0" y="766129"/>
                </a:lnTo>
                <a:lnTo>
                  <a:pt x="0" y="766134"/>
                </a:lnTo>
                <a:close/>
              </a:path>
            </a:pathLst>
          </a:custGeom>
          <a:solidFill>
            <a:srgbClr val="92D050"/>
          </a:solidFill>
          <a:ln>
            <a:noFill/>
          </a:ln>
        </p:spPr>
        <p:txBody>
          <a:bodyPr spcFirstLastPara="1" wrap="square" lIns="0" tIns="0" rIns="0" bIns="0" anchor="t" anchorCtr="0">
            <a:noAutofit/>
          </a:bodyPr>
          <a:lstStyle/>
          <a:p>
            <a:endParaRPr sz="964"/>
          </a:p>
        </p:txBody>
      </p:sp>
      <p:sp>
        <p:nvSpPr>
          <p:cNvPr id="7" name="Google Shape;298;p32">
            <a:extLst>
              <a:ext uri="{FF2B5EF4-FFF2-40B4-BE49-F238E27FC236}">
                <a16:creationId xmlns:a16="http://schemas.microsoft.com/office/drawing/2014/main" id="{5FBBADA2-92F5-C61C-08E0-7A0FD0F17DC5}"/>
              </a:ext>
            </a:extLst>
          </p:cNvPr>
          <p:cNvSpPr txBox="1"/>
          <p:nvPr/>
        </p:nvSpPr>
        <p:spPr>
          <a:xfrm>
            <a:off x="7398690" y="3637198"/>
            <a:ext cx="4443279" cy="1545366"/>
          </a:xfrm>
          <a:prstGeom prst="rect">
            <a:avLst/>
          </a:prstGeom>
          <a:noFill/>
          <a:ln>
            <a:noFill/>
          </a:ln>
        </p:spPr>
        <p:txBody>
          <a:bodyPr spcFirstLastPara="1" wrap="square" lIns="0" tIns="32652" rIns="0" bIns="0" anchor="t" anchorCtr="0">
            <a:noAutofit/>
          </a:bodyPr>
          <a:lstStyle/>
          <a:p>
            <a:pPr marL="6803" marR="2721" indent="-1360" algn="ctr">
              <a:lnSpc>
                <a:spcPct val="113506"/>
              </a:lnSpc>
            </a:pPr>
            <a:r>
              <a:rPr lang="en-US" sz="2800" b="1" dirty="0">
                <a:solidFill>
                  <a:srgbClr val="FFFFFF"/>
                </a:solidFill>
                <a:latin typeface="+mj-lt"/>
                <a:ea typeface="Trebuchet MS"/>
                <a:cs typeface="Trebuchet MS"/>
                <a:sym typeface="Trebuchet MS"/>
              </a:rPr>
              <a:t>one or more logical tests  </a:t>
            </a:r>
            <a:r>
              <a:rPr lang="en-US" sz="2800" dirty="0">
                <a:solidFill>
                  <a:srgbClr val="FFFFFF"/>
                </a:solidFill>
                <a:latin typeface="+mj-lt"/>
                <a:ea typeface="Calibri"/>
                <a:cs typeface="Calibri"/>
                <a:sym typeface="Calibri"/>
              </a:rPr>
              <a:t>(filter returns each row for  which the test is TRUE)</a:t>
            </a:r>
            <a:endParaRPr sz="2800" dirty="0">
              <a:latin typeface="+mj-lt"/>
              <a:ea typeface="Calibri"/>
              <a:cs typeface="Calibri"/>
              <a:sym typeface="Calibri"/>
            </a:endParaRPr>
          </a:p>
        </p:txBody>
      </p:sp>
      <p:grpSp>
        <p:nvGrpSpPr>
          <p:cNvPr id="10" name="Group 9">
            <a:extLst>
              <a:ext uri="{FF2B5EF4-FFF2-40B4-BE49-F238E27FC236}">
                <a16:creationId xmlns:a16="http://schemas.microsoft.com/office/drawing/2014/main" id="{08F93F23-AD0C-8674-A9EB-9921DD4CFAB2}"/>
              </a:ext>
            </a:extLst>
          </p:cNvPr>
          <p:cNvGrpSpPr/>
          <p:nvPr/>
        </p:nvGrpSpPr>
        <p:grpSpPr>
          <a:xfrm>
            <a:off x="2832302" y="5230686"/>
            <a:ext cx="5134126" cy="1488613"/>
            <a:chOff x="2119507" y="3332057"/>
            <a:chExt cx="8028857" cy="3510011"/>
          </a:xfrm>
        </p:grpSpPr>
        <p:graphicFrame>
          <p:nvGraphicFramePr>
            <p:cNvPr id="11" name="Google Shape;154;p18">
              <a:extLst>
                <a:ext uri="{FF2B5EF4-FFF2-40B4-BE49-F238E27FC236}">
                  <a16:creationId xmlns:a16="http://schemas.microsoft.com/office/drawing/2014/main" id="{C58E42FA-5003-896A-A9AA-ED88F4FDF27C}"/>
                </a:ext>
              </a:extLst>
            </p:cNvPr>
            <p:cNvGraphicFramePr/>
            <p:nvPr>
              <p:extLst>
                <p:ext uri="{D42A27DB-BD31-4B8C-83A1-F6EECF244321}">
                  <p14:modId xmlns:p14="http://schemas.microsoft.com/office/powerpoint/2010/main" val="643834368"/>
                </p:ext>
              </p:extLst>
            </p:nvPr>
          </p:nvGraphicFramePr>
          <p:xfrm>
            <a:off x="2119507" y="3332057"/>
            <a:ext cx="2763514" cy="3510011"/>
          </p:xfrm>
          <a:graphic>
            <a:graphicData uri="http://schemas.openxmlformats.org/drawingml/2006/table">
              <a:tbl>
                <a:tblPr firstRow="1" bandRow="1">
                  <a:noFill/>
                </a:tblPr>
                <a:tblGrid>
                  <a:gridCol w="353440">
                    <a:extLst>
                      <a:ext uri="{9D8B030D-6E8A-4147-A177-3AD203B41FA5}">
                        <a16:colId xmlns:a16="http://schemas.microsoft.com/office/drawing/2014/main" val="20000"/>
                      </a:ext>
                    </a:extLst>
                  </a:gridCol>
                  <a:gridCol w="334346">
                    <a:extLst>
                      <a:ext uri="{9D8B030D-6E8A-4147-A177-3AD203B41FA5}">
                        <a16:colId xmlns:a16="http://schemas.microsoft.com/office/drawing/2014/main" val="20001"/>
                      </a:ext>
                    </a:extLst>
                  </a:gridCol>
                  <a:gridCol w="483967">
                    <a:extLst>
                      <a:ext uri="{9D8B030D-6E8A-4147-A177-3AD203B41FA5}">
                        <a16:colId xmlns:a16="http://schemas.microsoft.com/office/drawing/2014/main" val="20002"/>
                      </a:ext>
                    </a:extLst>
                  </a:gridCol>
                  <a:gridCol w="595401">
                    <a:extLst>
                      <a:ext uri="{9D8B030D-6E8A-4147-A177-3AD203B41FA5}">
                        <a16:colId xmlns:a16="http://schemas.microsoft.com/office/drawing/2014/main" val="20003"/>
                      </a:ext>
                    </a:extLst>
                  </a:gridCol>
                </a:tblGrid>
                <a:tr h="212659">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67C85"/>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67C85"/>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67C85"/>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67C85"/>
                      </a:solidFill>
                    </a:tcPr>
                  </a:tc>
                  <a:extLst>
                    <a:ext uri="{0D108BD9-81ED-4DB2-BD59-A6C34878D82A}">
                      <a16:rowId xmlns:a16="http://schemas.microsoft.com/office/drawing/2014/main" val="10000"/>
                    </a:ext>
                  </a:extLst>
                </a:tr>
                <a:tr h="212659">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ctr" rtl="0">
                          <a:lnSpc>
                            <a:spcPct val="100000"/>
                          </a:lnSpc>
                          <a:spcBef>
                            <a:spcPts val="0"/>
                          </a:spcBef>
                          <a:spcAft>
                            <a:spcPts val="0"/>
                          </a:spcAft>
                          <a:buNone/>
                        </a:pPr>
                        <a:r>
                          <a:rPr kumimoji="0" lang="en-US" sz="1100" b="0" i="0" u="none" strike="noStrike" kern="0" cap="none" spc="0" normalizeH="0" baseline="0" noProof="0" dirty="0">
                            <a:ln>
                              <a:noFill/>
                            </a:ln>
                            <a:solidFill>
                              <a:srgbClr val="FFFFFF"/>
                            </a:solidFill>
                            <a:effectLst/>
                            <a:uLnTx/>
                            <a:uFillTx/>
                            <a:latin typeface="Arial"/>
                            <a:ea typeface="Times New Roman"/>
                            <a:cs typeface="Times New Roman"/>
                            <a:sym typeface="Times New Roman"/>
                          </a:rPr>
                          <a:t>FALSE</a:t>
                        </a:r>
                        <a:endParaRPr sz="300" u="none" strike="noStrike" cap="none" dirty="0">
                          <a:solidFill>
                            <a:schemeClr val="bg1"/>
                          </a:solidFill>
                          <a:latin typeface="+mj-lt"/>
                          <a:ea typeface="Times New Roman"/>
                          <a:cs typeface="Times New Roman"/>
                          <a:sym typeface="Times New Roman"/>
                        </a:endParaRPr>
                      </a:p>
                    </a:txBody>
                    <a:tcPr marL="0" marR="0" marT="0" marB="0" anchor="ctr">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extLst>
                    <a:ext uri="{0D108BD9-81ED-4DB2-BD59-A6C34878D82A}">
                      <a16:rowId xmlns:a16="http://schemas.microsoft.com/office/drawing/2014/main" val="10001"/>
                    </a:ext>
                  </a:extLst>
                </a:tr>
                <a:tr h="212659">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ctr" rtl="0">
                          <a:lnSpc>
                            <a:spcPct val="100000"/>
                          </a:lnSpc>
                          <a:spcBef>
                            <a:spcPts val="0"/>
                          </a:spcBef>
                          <a:spcAft>
                            <a:spcPts val="0"/>
                          </a:spcAft>
                          <a:buNone/>
                        </a:pPr>
                        <a:r>
                          <a:rPr kumimoji="0" lang="en-US" sz="1100" b="0" i="0" u="none" strike="noStrike" kern="0" cap="none" spc="0" normalizeH="0" baseline="0" noProof="0" dirty="0">
                            <a:ln>
                              <a:noFill/>
                            </a:ln>
                            <a:solidFill>
                              <a:srgbClr val="FFFFFF"/>
                            </a:solidFill>
                            <a:effectLst/>
                            <a:uLnTx/>
                            <a:uFillTx/>
                            <a:latin typeface="Arial"/>
                            <a:ea typeface="Times New Roman"/>
                            <a:cs typeface="Times New Roman"/>
                            <a:sym typeface="Times New Roman"/>
                          </a:rPr>
                          <a:t>FALSE</a:t>
                        </a:r>
                        <a:endParaRPr sz="300" u="none" strike="noStrike" cap="none" dirty="0">
                          <a:latin typeface="Times New Roman"/>
                          <a:ea typeface="Times New Roman"/>
                          <a:cs typeface="Times New Roman"/>
                          <a:sym typeface="Times New Roman"/>
                        </a:endParaRPr>
                      </a:p>
                    </a:txBody>
                    <a:tcPr marL="0" marR="0" marT="0" marB="0" anchor="ctr">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extLst>
                    <a:ext uri="{0D108BD9-81ED-4DB2-BD59-A6C34878D82A}">
                      <a16:rowId xmlns:a16="http://schemas.microsoft.com/office/drawing/2014/main" val="10002"/>
                    </a:ext>
                  </a:extLst>
                </a:tr>
                <a:tr h="212659">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D050"/>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D050"/>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D050"/>
                      </a:solidFill>
                    </a:tcPr>
                  </a:tc>
                  <a:tc>
                    <a:txBody>
                      <a:bodyPr/>
                      <a:lstStyle/>
                      <a:p>
                        <a:pPr marL="0" marR="0" lvl="0" indent="0" algn="ctr" rtl="0">
                          <a:lnSpc>
                            <a:spcPct val="100000"/>
                          </a:lnSpc>
                          <a:spcBef>
                            <a:spcPts val="0"/>
                          </a:spcBef>
                          <a:spcAft>
                            <a:spcPts val="0"/>
                          </a:spcAft>
                          <a:buNone/>
                        </a:pPr>
                        <a:r>
                          <a:rPr kumimoji="0" lang="en-US" sz="1100" b="0" i="0" u="none" strike="noStrike" kern="0" cap="none" spc="0" normalizeH="0" baseline="0" noProof="0" dirty="0">
                            <a:ln>
                              <a:noFill/>
                            </a:ln>
                            <a:solidFill>
                              <a:srgbClr val="FFFFFF"/>
                            </a:solidFill>
                            <a:effectLst/>
                            <a:uLnTx/>
                            <a:uFillTx/>
                            <a:latin typeface="Arial"/>
                            <a:ea typeface="Times New Roman"/>
                            <a:cs typeface="Times New Roman"/>
                            <a:sym typeface="Times New Roman"/>
                          </a:rPr>
                          <a:t>TRUE</a:t>
                        </a:r>
                        <a:endParaRPr sz="300" u="none" strike="noStrike" cap="none" dirty="0">
                          <a:latin typeface="Times New Roman"/>
                          <a:ea typeface="Times New Roman"/>
                          <a:cs typeface="Times New Roman"/>
                          <a:sym typeface="Times New Roman"/>
                        </a:endParaRPr>
                      </a:p>
                    </a:txBody>
                    <a:tcPr marL="0" marR="0" marT="0" marB="0" anchor="ctr">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D050"/>
                      </a:solidFill>
                    </a:tcPr>
                  </a:tc>
                  <a:extLst>
                    <a:ext uri="{0D108BD9-81ED-4DB2-BD59-A6C34878D82A}">
                      <a16:rowId xmlns:a16="http://schemas.microsoft.com/office/drawing/2014/main" val="10003"/>
                    </a:ext>
                  </a:extLst>
                </a:tr>
                <a:tr h="212659">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ctr" rtl="0">
                          <a:lnSpc>
                            <a:spcPct val="100000"/>
                          </a:lnSpc>
                          <a:spcBef>
                            <a:spcPts val="0"/>
                          </a:spcBef>
                          <a:spcAft>
                            <a:spcPts val="0"/>
                          </a:spcAft>
                          <a:buNone/>
                        </a:pPr>
                        <a:r>
                          <a:rPr kumimoji="0" lang="en-US" sz="1100" b="0" i="0" u="none" strike="noStrike" kern="0" cap="none" spc="0" normalizeH="0" baseline="0" noProof="0" dirty="0">
                            <a:ln>
                              <a:noFill/>
                            </a:ln>
                            <a:solidFill>
                              <a:srgbClr val="FFFFFF"/>
                            </a:solidFill>
                            <a:effectLst/>
                            <a:uLnTx/>
                            <a:uFillTx/>
                            <a:latin typeface="Arial"/>
                            <a:ea typeface="Times New Roman"/>
                            <a:cs typeface="Times New Roman"/>
                            <a:sym typeface="Times New Roman"/>
                          </a:rPr>
                          <a:t>FALSE</a:t>
                        </a:r>
                        <a:endParaRPr sz="300" u="none" strike="noStrike" cap="none" dirty="0">
                          <a:latin typeface="Times New Roman"/>
                          <a:ea typeface="Times New Roman"/>
                          <a:cs typeface="Times New Roman"/>
                          <a:sym typeface="Times New Roman"/>
                        </a:endParaRPr>
                      </a:p>
                    </a:txBody>
                    <a:tcPr marL="0" marR="0" marT="0" marB="0" anchor="ctr">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extLst>
                    <a:ext uri="{0D108BD9-81ED-4DB2-BD59-A6C34878D82A}">
                      <a16:rowId xmlns:a16="http://schemas.microsoft.com/office/drawing/2014/main" val="10004"/>
                    </a:ext>
                  </a:extLst>
                </a:tr>
                <a:tr h="212659">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D050"/>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D050"/>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D050"/>
                      </a:solidFill>
                    </a:tcPr>
                  </a:tc>
                  <a:tc>
                    <a:txBody>
                      <a:bodyPr/>
                      <a:lstStyle/>
                      <a:p>
                        <a:pPr marL="0" marR="0" lvl="0" indent="0" algn="ctr" rtl="0">
                          <a:lnSpc>
                            <a:spcPct val="100000"/>
                          </a:lnSpc>
                          <a:spcBef>
                            <a:spcPts val="0"/>
                          </a:spcBef>
                          <a:spcAft>
                            <a:spcPts val="0"/>
                          </a:spcAft>
                          <a:buNone/>
                        </a:pPr>
                        <a:r>
                          <a:rPr kumimoji="0" lang="en-US" sz="1100" b="0" i="0" u="none" strike="noStrike" kern="0" cap="none" spc="0" normalizeH="0" baseline="0" noProof="0" dirty="0">
                            <a:ln>
                              <a:noFill/>
                            </a:ln>
                            <a:solidFill>
                              <a:srgbClr val="FFFFFF"/>
                            </a:solidFill>
                            <a:effectLst/>
                            <a:uLnTx/>
                            <a:uFillTx/>
                            <a:latin typeface="Arial"/>
                            <a:ea typeface="Times New Roman"/>
                            <a:cs typeface="Times New Roman"/>
                            <a:sym typeface="Times New Roman"/>
                          </a:rPr>
                          <a:t>TRUE</a:t>
                        </a:r>
                        <a:endParaRPr sz="300" u="none" strike="noStrike" cap="none" dirty="0">
                          <a:latin typeface="Times New Roman"/>
                          <a:ea typeface="Times New Roman"/>
                          <a:cs typeface="Times New Roman"/>
                          <a:sym typeface="Times New Roman"/>
                        </a:endParaRPr>
                      </a:p>
                    </a:txBody>
                    <a:tcPr marL="0" marR="0" marT="0" marB="0" anchor="ctr">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D050"/>
                      </a:solidFill>
                    </a:tcPr>
                  </a:tc>
                  <a:extLst>
                    <a:ext uri="{0D108BD9-81ED-4DB2-BD59-A6C34878D82A}">
                      <a16:rowId xmlns:a16="http://schemas.microsoft.com/office/drawing/2014/main" val="10005"/>
                    </a:ext>
                  </a:extLst>
                </a:tr>
                <a:tr h="212659">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ctr" rtl="0">
                          <a:lnSpc>
                            <a:spcPct val="100000"/>
                          </a:lnSpc>
                          <a:spcBef>
                            <a:spcPts val="0"/>
                          </a:spcBef>
                          <a:spcAft>
                            <a:spcPts val="0"/>
                          </a:spcAft>
                          <a:buNone/>
                        </a:pPr>
                        <a:r>
                          <a:rPr kumimoji="0" lang="en-US" sz="1100" b="0" i="0" u="none" strike="noStrike" kern="0" cap="none" spc="0" normalizeH="0" baseline="0" noProof="0" dirty="0">
                            <a:ln>
                              <a:noFill/>
                            </a:ln>
                            <a:solidFill>
                              <a:srgbClr val="FFFFFF"/>
                            </a:solidFill>
                            <a:effectLst/>
                            <a:uLnTx/>
                            <a:uFillTx/>
                            <a:latin typeface="Arial"/>
                            <a:ea typeface="Times New Roman"/>
                            <a:cs typeface="Times New Roman"/>
                            <a:sym typeface="Times New Roman"/>
                          </a:rPr>
                          <a:t>FALSE</a:t>
                        </a:r>
                        <a:endParaRPr sz="300" u="none" strike="noStrike" cap="none" dirty="0">
                          <a:latin typeface="Times New Roman"/>
                          <a:ea typeface="Times New Roman"/>
                          <a:cs typeface="Times New Roman"/>
                          <a:sym typeface="Times New Roman"/>
                        </a:endParaRPr>
                      </a:p>
                    </a:txBody>
                    <a:tcPr marL="0" marR="0" marT="0" marB="0" anchor="ctr">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extLst>
                    <a:ext uri="{0D108BD9-81ED-4DB2-BD59-A6C34878D82A}">
                      <a16:rowId xmlns:a16="http://schemas.microsoft.com/office/drawing/2014/main" val="10006"/>
                    </a:ext>
                  </a:extLst>
                </a:tr>
              </a:tbl>
            </a:graphicData>
          </a:graphic>
        </p:graphicFrame>
        <p:graphicFrame>
          <p:nvGraphicFramePr>
            <p:cNvPr id="12" name="Google Shape;156;p18">
              <a:extLst>
                <a:ext uri="{FF2B5EF4-FFF2-40B4-BE49-F238E27FC236}">
                  <a16:creationId xmlns:a16="http://schemas.microsoft.com/office/drawing/2014/main" id="{F0A5A0C1-280A-2B8E-9ACC-77211F1DB417}"/>
                </a:ext>
              </a:extLst>
            </p:cNvPr>
            <p:cNvGraphicFramePr/>
            <p:nvPr>
              <p:extLst>
                <p:ext uri="{D42A27DB-BD31-4B8C-83A1-F6EECF244321}">
                  <p14:modId xmlns:p14="http://schemas.microsoft.com/office/powerpoint/2010/main" val="2543285233"/>
                </p:ext>
              </p:extLst>
            </p:nvPr>
          </p:nvGraphicFramePr>
          <p:xfrm>
            <a:off x="7555398" y="3993070"/>
            <a:ext cx="2592966" cy="1748376"/>
          </p:xfrm>
          <a:graphic>
            <a:graphicData uri="http://schemas.openxmlformats.org/drawingml/2006/table">
              <a:tbl>
                <a:tblPr firstRow="1" bandRow="1">
                  <a:noFill/>
                </a:tblPr>
                <a:tblGrid>
                  <a:gridCol w="25400">
                    <a:extLst>
                      <a:ext uri="{9D8B030D-6E8A-4147-A177-3AD203B41FA5}">
                        <a16:colId xmlns:a16="http://schemas.microsoft.com/office/drawing/2014/main" val="20000"/>
                      </a:ext>
                    </a:extLst>
                  </a:gridCol>
                  <a:gridCol w="622601">
                    <a:extLst>
                      <a:ext uri="{9D8B030D-6E8A-4147-A177-3AD203B41FA5}">
                        <a16:colId xmlns:a16="http://schemas.microsoft.com/office/drawing/2014/main" val="20001"/>
                      </a:ext>
                    </a:extLst>
                  </a:gridCol>
                  <a:gridCol w="452906">
                    <a:extLst>
                      <a:ext uri="{9D8B030D-6E8A-4147-A177-3AD203B41FA5}">
                        <a16:colId xmlns:a16="http://schemas.microsoft.com/office/drawing/2014/main" val="20002"/>
                      </a:ext>
                    </a:extLst>
                  </a:gridCol>
                  <a:gridCol w="557189">
                    <a:extLst>
                      <a:ext uri="{9D8B030D-6E8A-4147-A177-3AD203B41FA5}">
                        <a16:colId xmlns:a16="http://schemas.microsoft.com/office/drawing/2014/main" val="20003"/>
                      </a:ext>
                    </a:extLst>
                  </a:gridCol>
                </a:tblGrid>
                <a:tr h="247165">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67C85"/>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67C85"/>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67C85"/>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67C85"/>
                      </a:solidFill>
                    </a:tcPr>
                  </a:tc>
                  <a:extLst>
                    <a:ext uri="{0D108BD9-81ED-4DB2-BD59-A6C34878D82A}">
                      <a16:rowId xmlns:a16="http://schemas.microsoft.com/office/drawing/2014/main" val="10000"/>
                    </a:ext>
                  </a:extLst>
                </a:tr>
                <a:tr h="247165">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B573"/>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D050"/>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D050"/>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D050"/>
                      </a:solidFill>
                    </a:tcPr>
                  </a:tc>
                  <a:extLst>
                    <a:ext uri="{0D108BD9-81ED-4DB2-BD59-A6C34878D82A}">
                      <a16:rowId xmlns:a16="http://schemas.microsoft.com/office/drawing/2014/main" val="10001"/>
                    </a:ext>
                  </a:extLst>
                </a:tr>
                <a:tr h="247165">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B573"/>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D050"/>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D050"/>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D050"/>
                      </a:solidFill>
                    </a:tcPr>
                  </a:tc>
                  <a:extLst>
                    <a:ext uri="{0D108BD9-81ED-4DB2-BD59-A6C34878D82A}">
                      <a16:rowId xmlns:a16="http://schemas.microsoft.com/office/drawing/2014/main" val="10002"/>
                    </a:ext>
                  </a:extLst>
                </a:tr>
              </a:tbl>
            </a:graphicData>
          </a:graphic>
        </p:graphicFrame>
        <p:sp>
          <p:nvSpPr>
            <p:cNvPr id="13" name="Right Arrow 12">
              <a:extLst>
                <a:ext uri="{FF2B5EF4-FFF2-40B4-BE49-F238E27FC236}">
                  <a16:creationId xmlns:a16="http://schemas.microsoft.com/office/drawing/2014/main" id="{E96B64E1-D640-0B8D-D6A3-CEF40AEF0462}"/>
                </a:ext>
              </a:extLst>
            </p:cNvPr>
            <p:cNvSpPr/>
            <p:nvPr/>
          </p:nvSpPr>
          <p:spPr>
            <a:xfrm>
              <a:off x="5763072" y="4685272"/>
              <a:ext cx="658747" cy="803577"/>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2651202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11A4E4-911C-C9D5-D572-74E4973642F2}"/>
              </a:ext>
            </a:extLst>
          </p:cNvPr>
          <p:cNvSpPr>
            <a:spLocks noGrp="1"/>
          </p:cNvSpPr>
          <p:nvPr>
            <p:ph type="title"/>
          </p:nvPr>
        </p:nvSpPr>
        <p:spPr/>
        <p:txBody>
          <a:bodyPr/>
          <a:lstStyle/>
          <a:p>
            <a:r>
              <a:rPr lang="en-US" dirty="0"/>
              <a:t>Filter Captures Specific Rows</a:t>
            </a:r>
          </a:p>
        </p:txBody>
      </p:sp>
      <p:sp>
        <p:nvSpPr>
          <p:cNvPr id="3" name="Google Shape;131;p17">
            <a:extLst>
              <a:ext uri="{FF2B5EF4-FFF2-40B4-BE49-F238E27FC236}">
                <a16:creationId xmlns:a16="http://schemas.microsoft.com/office/drawing/2014/main" id="{27B1CE57-3868-5BFE-2B68-952B1F8EF1EC}"/>
              </a:ext>
            </a:extLst>
          </p:cNvPr>
          <p:cNvSpPr/>
          <p:nvPr/>
        </p:nvSpPr>
        <p:spPr>
          <a:xfrm>
            <a:off x="917242" y="2218830"/>
            <a:ext cx="9760742" cy="809030"/>
          </a:xfrm>
          <a:custGeom>
            <a:avLst/>
            <a:gdLst/>
            <a:ahLst/>
            <a:cxnLst/>
            <a:rect l="l" t="t" r="r" b="b"/>
            <a:pathLst>
              <a:path w="14544040" h="1333500" extrusionOk="0">
                <a:moveTo>
                  <a:pt x="0" y="0"/>
                </a:moveTo>
                <a:lnTo>
                  <a:pt x="14543737" y="0"/>
                </a:lnTo>
                <a:lnTo>
                  <a:pt x="14543737" y="1333348"/>
                </a:lnTo>
                <a:lnTo>
                  <a:pt x="0" y="1333348"/>
                </a:lnTo>
                <a:lnTo>
                  <a:pt x="0" y="0"/>
                </a:lnTo>
                <a:close/>
              </a:path>
            </a:pathLst>
          </a:custGeom>
          <a:solidFill>
            <a:srgbClr val="F0F2F4"/>
          </a:solidFill>
          <a:ln>
            <a:solidFill>
              <a:schemeClr val="tx1">
                <a:lumMod val="85000"/>
                <a:lumOff val="15000"/>
              </a:schemeClr>
            </a:solidFill>
          </a:ln>
        </p:spPr>
        <p:txBody>
          <a:bodyPr spcFirstLastPara="1" wrap="square" lIns="0" tIns="0" rIns="0" bIns="0" anchor="t" anchorCtr="0">
            <a:noAutofit/>
          </a:bodyPr>
          <a:lstStyle/>
          <a:p>
            <a:endParaRPr sz="964"/>
          </a:p>
        </p:txBody>
      </p:sp>
      <p:sp>
        <p:nvSpPr>
          <p:cNvPr id="8" name="Rectangle 7">
            <a:extLst>
              <a:ext uri="{FF2B5EF4-FFF2-40B4-BE49-F238E27FC236}">
                <a16:creationId xmlns:a16="http://schemas.microsoft.com/office/drawing/2014/main" id="{D9996976-330E-2C19-B881-C1036C8CB106}"/>
              </a:ext>
            </a:extLst>
          </p:cNvPr>
          <p:cNvSpPr/>
          <p:nvPr/>
        </p:nvSpPr>
        <p:spPr>
          <a:xfrm>
            <a:off x="1158351" y="2330957"/>
            <a:ext cx="9451626" cy="584775"/>
          </a:xfrm>
          <a:prstGeom prst="rect">
            <a:avLst/>
          </a:prstGeom>
        </p:spPr>
        <p:txBody>
          <a:bodyPr wrap="none">
            <a:spAutoFit/>
          </a:bodyPr>
          <a:lstStyle/>
          <a:p>
            <a:r>
              <a:rPr lang="en-US" sz="3200" dirty="0">
                <a:latin typeface="Consolas" panose="020B0609020204030204" pitchFamily="49" charset="0"/>
                <a:ea typeface="Courier New"/>
                <a:cs typeface="Consolas" panose="020B0609020204030204" pitchFamily="49" charset="0"/>
                <a:sym typeface="Courier New"/>
              </a:rPr>
              <a:t>filter(</a:t>
            </a:r>
            <a:r>
              <a:rPr lang="en-US" sz="3200" dirty="0" err="1">
                <a:solidFill>
                  <a:srgbClr val="0365C0"/>
                </a:solidFill>
                <a:latin typeface="Consolas" panose="020B0609020204030204" pitchFamily="49" charset="0"/>
                <a:ea typeface="Courier New"/>
                <a:cs typeface="Consolas" panose="020B0609020204030204" pitchFamily="49" charset="0"/>
                <a:sym typeface="Courier New"/>
              </a:rPr>
              <a:t>batch_sql</a:t>
            </a:r>
            <a:r>
              <a:rPr lang="en-US" sz="3200" dirty="0">
                <a:solidFill>
                  <a:srgbClr val="0365C0"/>
                </a:solidFill>
                <a:latin typeface="Consolas" panose="020B0609020204030204" pitchFamily="49" charset="0"/>
                <a:ea typeface="Courier New"/>
                <a:cs typeface="Consolas" panose="020B0609020204030204" pitchFamily="49" charset="0"/>
                <a:sym typeface="Courier New"/>
              </a:rPr>
              <a:t>, </a:t>
            </a:r>
            <a:r>
              <a:rPr lang="en-US" sz="3200" dirty="0">
                <a:solidFill>
                  <a:srgbClr val="92D050"/>
                </a:solidFill>
                <a:latin typeface="Consolas" panose="020B0609020204030204" pitchFamily="49" charset="0"/>
                <a:ea typeface="Courier New"/>
                <a:cs typeface="Consolas" panose="020B0609020204030204" pitchFamily="49" charset="0"/>
                <a:sym typeface="Courier New"/>
              </a:rPr>
              <a:t>compound == “morphine”</a:t>
            </a:r>
            <a:r>
              <a:rPr lang="en-US" sz="3200" dirty="0">
                <a:latin typeface="Consolas" panose="020B0609020204030204" pitchFamily="49" charset="0"/>
                <a:ea typeface="Courier New"/>
                <a:cs typeface="Consolas" panose="020B0609020204030204" pitchFamily="49" charset="0"/>
                <a:sym typeface="Courier New"/>
              </a:rPr>
              <a:t>)</a:t>
            </a:r>
            <a:endParaRPr lang="en-US" dirty="0"/>
          </a:p>
        </p:txBody>
      </p:sp>
      <p:cxnSp>
        <p:nvCxnSpPr>
          <p:cNvPr id="9" name="Straight Arrow Connector 8">
            <a:extLst>
              <a:ext uri="{FF2B5EF4-FFF2-40B4-BE49-F238E27FC236}">
                <a16:creationId xmlns:a16="http://schemas.microsoft.com/office/drawing/2014/main" id="{B5171000-60F2-E2C6-1DAE-C1D184D77994}"/>
              </a:ext>
            </a:extLst>
          </p:cNvPr>
          <p:cNvCxnSpPr/>
          <p:nvPr/>
        </p:nvCxnSpPr>
        <p:spPr>
          <a:xfrm>
            <a:off x="6058753" y="4940862"/>
            <a:ext cx="486241" cy="14570"/>
          </a:xfrm>
          <a:prstGeom prst="straightConnector1">
            <a:avLst/>
          </a:prstGeom>
          <a:ln w="7620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14" name="Table 13">
            <a:extLst>
              <a:ext uri="{FF2B5EF4-FFF2-40B4-BE49-F238E27FC236}">
                <a16:creationId xmlns:a16="http://schemas.microsoft.com/office/drawing/2014/main" id="{3D9AE6FF-1DE8-7DD8-B41F-7D572699FABB}"/>
              </a:ext>
            </a:extLst>
          </p:cNvPr>
          <p:cNvGraphicFramePr>
            <a:graphicFrameLocks noGrp="1"/>
          </p:cNvGraphicFramePr>
          <p:nvPr>
            <p:extLst>
              <p:ext uri="{D42A27DB-BD31-4B8C-83A1-F6EECF244321}">
                <p14:modId xmlns:p14="http://schemas.microsoft.com/office/powerpoint/2010/main" val="724648982"/>
              </p:ext>
            </p:extLst>
          </p:nvPr>
        </p:nvGraphicFramePr>
        <p:xfrm>
          <a:off x="750623" y="3596723"/>
          <a:ext cx="5073484" cy="2729332"/>
        </p:xfrm>
        <a:graphic>
          <a:graphicData uri="http://schemas.openxmlformats.org/drawingml/2006/table">
            <a:tbl>
              <a:tblPr>
                <a:tableStyleId>{1FECB4D8-DB02-4DC6-A0A2-4F2EBAE1DC90}</a:tableStyleId>
              </a:tblPr>
              <a:tblGrid>
                <a:gridCol w="1474053">
                  <a:extLst>
                    <a:ext uri="{9D8B030D-6E8A-4147-A177-3AD203B41FA5}">
                      <a16:colId xmlns:a16="http://schemas.microsoft.com/office/drawing/2014/main" val="3642991579"/>
                    </a:ext>
                  </a:extLst>
                </a:gridCol>
                <a:gridCol w="1885417">
                  <a:extLst>
                    <a:ext uri="{9D8B030D-6E8A-4147-A177-3AD203B41FA5}">
                      <a16:colId xmlns:a16="http://schemas.microsoft.com/office/drawing/2014/main" val="1650678772"/>
                    </a:ext>
                  </a:extLst>
                </a:gridCol>
                <a:gridCol w="1714014">
                  <a:extLst>
                    <a:ext uri="{9D8B030D-6E8A-4147-A177-3AD203B41FA5}">
                      <a16:colId xmlns:a16="http://schemas.microsoft.com/office/drawing/2014/main" val="412331866"/>
                    </a:ext>
                  </a:extLst>
                </a:gridCol>
              </a:tblGrid>
              <a:tr h="907164">
                <a:tc>
                  <a:txBody>
                    <a:bodyPr/>
                    <a:lstStyle/>
                    <a:p>
                      <a:pPr algn="ctr" rtl="0" fontAlgn="ctr"/>
                      <a:r>
                        <a:rPr lang="en-US" sz="1600" b="1" u="none" strike="noStrike" dirty="0" err="1">
                          <a:solidFill>
                            <a:schemeClr val="tx1"/>
                          </a:solidFill>
                          <a:effectLst/>
                        </a:rPr>
                        <a:t>batch_name</a:t>
                      </a:r>
                      <a:endParaRPr lang="en-US" sz="1600" b="1"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1600" b="1" u="none" strike="noStrike" dirty="0" err="1">
                          <a:solidFill>
                            <a:schemeClr val="tx1"/>
                          </a:solidFill>
                          <a:effectLst/>
                        </a:rPr>
                        <a:t>Instrument_name</a:t>
                      </a:r>
                      <a:endParaRPr lang="en-US" sz="1600" b="1"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1600" b="1" u="none" strike="noStrike" dirty="0" err="1">
                          <a:solidFill>
                            <a:schemeClr val="tx1"/>
                          </a:solidFill>
                          <a:effectLst/>
                        </a:rPr>
                        <a:t>compound_name</a:t>
                      </a:r>
                      <a:endParaRPr lang="en-US" sz="1600" b="1"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89973772"/>
                  </a:ext>
                </a:extLst>
              </a:tr>
              <a:tr h="455542">
                <a:tc>
                  <a:txBody>
                    <a:bodyPr/>
                    <a:lstStyle/>
                    <a:p>
                      <a:pPr algn="ctr" rtl="0" fontAlgn="ctr"/>
                      <a:r>
                        <a:rPr lang="en-US" sz="1800" b="0" u="none" strike="noStrike" dirty="0">
                          <a:solidFill>
                            <a:schemeClr val="tx1"/>
                          </a:solidFill>
                          <a:effectLst/>
                        </a:rPr>
                        <a:t>b802253</a:t>
                      </a:r>
                      <a:endParaRPr lang="en-US" sz="1800" b="0"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1800" b="0" u="none" strike="noStrike" dirty="0">
                          <a:solidFill>
                            <a:schemeClr val="tx1"/>
                          </a:solidFill>
                          <a:effectLst/>
                        </a:rPr>
                        <a:t>doc</a:t>
                      </a:r>
                      <a:endParaRPr lang="en-US" sz="1800" b="0"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1800" b="0" u="none" strike="noStrike" dirty="0">
                          <a:solidFill>
                            <a:schemeClr val="tx1"/>
                          </a:solidFill>
                          <a:effectLst/>
                        </a:rPr>
                        <a:t>hydromorphone</a:t>
                      </a:r>
                      <a:endParaRPr lang="en-US" sz="1800" b="0"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43102304"/>
                  </a:ext>
                </a:extLst>
              </a:tr>
              <a:tr h="455542">
                <a:tc>
                  <a:txBody>
                    <a:bodyPr/>
                    <a:lstStyle/>
                    <a:p>
                      <a:pPr algn="ctr" rtl="0" fontAlgn="ctr"/>
                      <a:r>
                        <a:rPr lang="en-US" sz="1800" b="0" u="none" strike="noStrike" dirty="0">
                          <a:solidFill>
                            <a:schemeClr val="tx1"/>
                          </a:solidFill>
                          <a:effectLst/>
                        </a:rPr>
                        <a:t>b802253</a:t>
                      </a:r>
                      <a:endParaRPr lang="en-US" sz="1800" b="0"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1800" b="0" u="none" strike="noStrike" dirty="0">
                          <a:solidFill>
                            <a:schemeClr val="tx1"/>
                          </a:solidFill>
                          <a:effectLst/>
                        </a:rPr>
                        <a:t>doc</a:t>
                      </a:r>
                      <a:endParaRPr lang="en-US" sz="1800" b="0"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1800" b="0" u="none" strike="noStrike" dirty="0">
                          <a:solidFill>
                            <a:schemeClr val="tx1"/>
                          </a:solidFill>
                          <a:effectLst/>
                        </a:rPr>
                        <a:t>codeine</a:t>
                      </a:r>
                      <a:endParaRPr lang="en-US" sz="1800" b="0"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63215883"/>
                  </a:ext>
                </a:extLst>
              </a:tr>
              <a:tr h="455542">
                <a:tc>
                  <a:txBody>
                    <a:bodyPr/>
                    <a:lstStyle/>
                    <a:p>
                      <a:pPr algn="ctr" rtl="0" fontAlgn="ctr"/>
                      <a:r>
                        <a:rPr lang="en-US" sz="1800" b="0" u="none" strike="noStrike" dirty="0">
                          <a:solidFill>
                            <a:schemeClr val="tx1"/>
                          </a:solidFill>
                          <a:effectLst/>
                        </a:rPr>
                        <a:t>b802253</a:t>
                      </a:r>
                      <a:endParaRPr lang="en-US" sz="1800" b="0"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1800" b="0" u="none" strike="noStrike" dirty="0">
                          <a:solidFill>
                            <a:schemeClr val="tx1"/>
                          </a:solidFill>
                          <a:effectLst/>
                        </a:rPr>
                        <a:t>doc</a:t>
                      </a:r>
                      <a:endParaRPr lang="en-US" sz="1800" b="0"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1800" b="0" u="none" strike="noStrike" dirty="0">
                          <a:solidFill>
                            <a:schemeClr val="tx1"/>
                          </a:solidFill>
                          <a:effectLst/>
                        </a:rPr>
                        <a:t>hydrocodone</a:t>
                      </a:r>
                      <a:endParaRPr lang="en-US" sz="1800" b="0"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03288136"/>
                  </a:ext>
                </a:extLst>
              </a:tr>
              <a:tr h="455542">
                <a:tc>
                  <a:txBody>
                    <a:bodyPr/>
                    <a:lstStyle/>
                    <a:p>
                      <a:pPr algn="ctr" rtl="0" fontAlgn="ctr"/>
                      <a:r>
                        <a:rPr lang="en-US" sz="1800" b="0" u="none" strike="noStrike" dirty="0">
                          <a:solidFill>
                            <a:schemeClr val="tx1"/>
                          </a:solidFill>
                          <a:effectLst/>
                        </a:rPr>
                        <a:t>b802253</a:t>
                      </a:r>
                      <a:endParaRPr lang="en-US" sz="1800" b="0"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rtl="0" fontAlgn="ctr"/>
                      <a:r>
                        <a:rPr lang="en-US" sz="1800" b="0" u="none" strike="noStrike" dirty="0">
                          <a:solidFill>
                            <a:schemeClr val="tx1"/>
                          </a:solidFill>
                          <a:effectLst/>
                        </a:rPr>
                        <a:t>doc</a:t>
                      </a:r>
                      <a:endParaRPr lang="en-US" sz="1800" b="0"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rtl="0" fontAlgn="ctr"/>
                      <a:r>
                        <a:rPr lang="en-US" sz="1800" b="0" u="none" strike="noStrike" dirty="0">
                          <a:solidFill>
                            <a:schemeClr val="tx1"/>
                          </a:solidFill>
                          <a:effectLst/>
                        </a:rPr>
                        <a:t>morphine</a:t>
                      </a:r>
                      <a:endParaRPr lang="en-US" sz="1800" b="0"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2004892004"/>
                  </a:ext>
                </a:extLst>
              </a:tr>
            </a:tbl>
          </a:graphicData>
        </a:graphic>
      </p:graphicFrame>
      <p:sp>
        <p:nvSpPr>
          <p:cNvPr id="16" name="Rectangle 15">
            <a:extLst>
              <a:ext uri="{FF2B5EF4-FFF2-40B4-BE49-F238E27FC236}">
                <a16:creationId xmlns:a16="http://schemas.microsoft.com/office/drawing/2014/main" id="{CA43D86A-8434-D9A4-5C3A-C27E092A1FB4}"/>
              </a:ext>
            </a:extLst>
          </p:cNvPr>
          <p:cNvSpPr/>
          <p:nvPr/>
        </p:nvSpPr>
        <p:spPr>
          <a:xfrm>
            <a:off x="2" y="4537643"/>
            <a:ext cx="941283" cy="369332"/>
          </a:xfrm>
          <a:prstGeom prst="rect">
            <a:avLst/>
          </a:prstGeom>
        </p:spPr>
        <p:txBody>
          <a:bodyPr wrap="none">
            <a:spAutoFit/>
          </a:bodyPr>
          <a:lstStyle/>
          <a:p>
            <a:r>
              <a:rPr lang="en-US" sz="1800" b="1" dirty="0">
                <a:solidFill>
                  <a:srgbClr val="A6A6A6"/>
                </a:solidFill>
              </a:rPr>
              <a:t>FALSE</a:t>
            </a:r>
          </a:p>
        </p:txBody>
      </p:sp>
      <p:sp>
        <p:nvSpPr>
          <p:cNvPr id="17" name="Rectangle 16">
            <a:extLst>
              <a:ext uri="{FF2B5EF4-FFF2-40B4-BE49-F238E27FC236}">
                <a16:creationId xmlns:a16="http://schemas.microsoft.com/office/drawing/2014/main" id="{7A5A837A-0116-C000-97C4-C76F39F33B4E}"/>
              </a:ext>
            </a:extLst>
          </p:cNvPr>
          <p:cNvSpPr/>
          <p:nvPr/>
        </p:nvSpPr>
        <p:spPr>
          <a:xfrm>
            <a:off x="1" y="4995240"/>
            <a:ext cx="941283" cy="369332"/>
          </a:xfrm>
          <a:prstGeom prst="rect">
            <a:avLst/>
          </a:prstGeom>
        </p:spPr>
        <p:txBody>
          <a:bodyPr wrap="none">
            <a:spAutoFit/>
          </a:bodyPr>
          <a:lstStyle/>
          <a:p>
            <a:r>
              <a:rPr lang="en-US" sz="1800" b="1" dirty="0">
                <a:solidFill>
                  <a:srgbClr val="A6A6A6"/>
                </a:solidFill>
              </a:rPr>
              <a:t>FALSE</a:t>
            </a:r>
          </a:p>
        </p:txBody>
      </p:sp>
      <p:sp>
        <p:nvSpPr>
          <p:cNvPr id="18" name="Rectangle 17">
            <a:extLst>
              <a:ext uri="{FF2B5EF4-FFF2-40B4-BE49-F238E27FC236}">
                <a16:creationId xmlns:a16="http://schemas.microsoft.com/office/drawing/2014/main" id="{0AA9EE8B-04EC-2B97-E689-3CF14CD2B35F}"/>
              </a:ext>
            </a:extLst>
          </p:cNvPr>
          <p:cNvSpPr/>
          <p:nvPr/>
        </p:nvSpPr>
        <p:spPr>
          <a:xfrm>
            <a:off x="0" y="5452837"/>
            <a:ext cx="941283" cy="369332"/>
          </a:xfrm>
          <a:prstGeom prst="rect">
            <a:avLst/>
          </a:prstGeom>
        </p:spPr>
        <p:txBody>
          <a:bodyPr wrap="none">
            <a:spAutoFit/>
          </a:bodyPr>
          <a:lstStyle/>
          <a:p>
            <a:r>
              <a:rPr lang="en-US" sz="1800" b="1" dirty="0">
                <a:solidFill>
                  <a:srgbClr val="A6A6A6"/>
                </a:solidFill>
              </a:rPr>
              <a:t>FALSE</a:t>
            </a:r>
          </a:p>
        </p:txBody>
      </p:sp>
      <p:sp>
        <p:nvSpPr>
          <p:cNvPr id="19" name="Rectangle 18">
            <a:extLst>
              <a:ext uri="{FF2B5EF4-FFF2-40B4-BE49-F238E27FC236}">
                <a16:creationId xmlns:a16="http://schemas.microsoft.com/office/drawing/2014/main" id="{E52298A9-A753-CB59-5B19-61A964746C1F}"/>
              </a:ext>
            </a:extLst>
          </p:cNvPr>
          <p:cNvSpPr/>
          <p:nvPr/>
        </p:nvSpPr>
        <p:spPr>
          <a:xfrm>
            <a:off x="29736" y="5910433"/>
            <a:ext cx="941283" cy="369332"/>
          </a:xfrm>
          <a:prstGeom prst="rect">
            <a:avLst/>
          </a:prstGeom>
        </p:spPr>
        <p:txBody>
          <a:bodyPr wrap="square">
            <a:spAutoFit/>
          </a:bodyPr>
          <a:lstStyle/>
          <a:p>
            <a:r>
              <a:rPr lang="en-US" sz="1800" b="1" dirty="0">
                <a:solidFill>
                  <a:schemeClr val="accent1"/>
                </a:solidFill>
              </a:rPr>
              <a:t>TRUE</a:t>
            </a:r>
          </a:p>
        </p:txBody>
      </p:sp>
      <p:graphicFrame>
        <p:nvGraphicFramePr>
          <p:cNvPr id="23" name="Table 22">
            <a:extLst>
              <a:ext uri="{FF2B5EF4-FFF2-40B4-BE49-F238E27FC236}">
                <a16:creationId xmlns:a16="http://schemas.microsoft.com/office/drawing/2014/main" id="{F2B660C5-FBFC-7986-40D1-D400833FF122}"/>
              </a:ext>
            </a:extLst>
          </p:cNvPr>
          <p:cNvGraphicFramePr>
            <a:graphicFrameLocks noGrp="1"/>
          </p:cNvGraphicFramePr>
          <p:nvPr>
            <p:extLst>
              <p:ext uri="{D42A27DB-BD31-4B8C-83A1-F6EECF244321}">
                <p14:modId xmlns:p14="http://schemas.microsoft.com/office/powerpoint/2010/main" val="2847226147"/>
              </p:ext>
            </p:extLst>
          </p:nvPr>
        </p:nvGraphicFramePr>
        <p:xfrm>
          <a:off x="6779640" y="3585441"/>
          <a:ext cx="5073484" cy="1362706"/>
        </p:xfrm>
        <a:graphic>
          <a:graphicData uri="http://schemas.openxmlformats.org/drawingml/2006/table">
            <a:tbl>
              <a:tblPr>
                <a:tableStyleId>{1FECB4D8-DB02-4DC6-A0A2-4F2EBAE1DC90}</a:tableStyleId>
              </a:tblPr>
              <a:tblGrid>
                <a:gridCol w="1474053">
                  <a:extLst>
                    <a:ext uri="{9D8B030D-6E8A-4147-A177-3AD203B41FA5}">
                      <a16:colId xmlns:a16="http://schemas.microsoft.com/office/drawing/2014/main" val="3673723233"/>
                    </a:ext>
                  </a:extLst>
                </a:gridCol>
                <a:gridCol w="1885417">
                  <a:extLst>
                    <a:ext uri="{9D8B030D-6E8A-4147-A177-3AD203B41FA5}">
                      <a16:colId xmlns:a16="http://schemas.microsoft.com/office/drawing/2014/main" val="2581525771"/>
                    </a:ext>
                  </a:extLst>
                </a:gridCol>
                <a:gridCol w="1714014">
                  <a:extLst>
                    <a:ext uri="{9D8B030D-6E8A-4147-A177-3AD203B41FA5}">
                      <a16:colId xmlns:a16="http://schemas.microsoft.com/office/drawing/2014/main" val="2133762246"/>
                    </a:ext>
                  </a:extLst>
                </a:gridCol>
              </a:tblGrid>
              <a:tr h="907164">
                <a:tc>
                  <a:txBody>
                    <a:bodyPr/>
                    <a:lstStyle/>
                    <a:p>
                      <a:pPr algn="ctr" rtl="0" fontAlgn="ctr"/>
                      <a:r>
                        <a:rPr lang="en-US" sz="1600" b="1" u="none" strike="noStrike" dirty="0" err="1">
                          <a:solidFill>
                            <a:schemeClr val="tx1"/>
                          </a:solidFill>
                          <a:effectLst/>
                        </a:rPr>
                        <a:t>batch_name</a:t>
                      </a:r>
                      <a:endParaRPr lang="en-US" sz="1600" b="1"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1600" b="1" u="none" strike="noStrike" dirty="0" err="1">
                          <a:solidFill>
                            <a:schemeClr val="tx1"/>
                          </a:solidFill>
                          <a:effectLst/>
                        </a:rPr>
                        <a:t>Instrument_name</a:t>
                      </a:r>
                      <a:endParaRPr lang="en-US" sz="1600" b="1"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1600" b="1" u="none" strike="noStrike" dirty="0" err="1">
                          <a:solidFill>
                            <a:schemeClr val="tx1"/>
                          </a:solidFill>
                          <a:effectLst/>
                        </a:rPr>
                        <a:t>compound_name</a:t>
                      </a:r>
                      <a:endParaRPr lang="en-US" sz="1600" b="1"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18205776"/>
                  </a:ext>
                </a:extLst>
              </a:tr>
              <a:tr h="455542">
                <a:tc>
                  <a:txBody>
                    <a:bodyPr/>
                    <a:lstStyle/>
                    <a:p>
                      <a:pPr algn="ctr" rtl="0" fontAlgn="ctr"/>
                      <a:r>
                        <a:rPr lang="en-US" sz="1800" b="0" u="none" strike="noStrike" dirty="0">
                          <a:solidFill>
                            <a:schemeClr val="tx1"/>
                          </a:solidFill>
                          <a:effectLst/>
                        </a:rPr>
                        <a:t>b802253</a:t>
                      </a:r>
                      <a:endParaRPr lang="en-US" sz="1800" b="0"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rtl="0" fontAlgn="ctr"/>
                      <a:r>
                        <a:rPr lang="en-US" sz="1800" b="0" u="none" strike="noStrike" dirty="0">
                          <a:solidFill>
                            <a:schemeClr val="tx1"/>
                          </a:solidFill>
                          <a:effectLst/>
                        </a:rPr>
                        <a:t>doc</a:t>
                      </a:r>
                      <a:endParaRPr lang="en-US" sz="1800" b="0"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rtl="0" fontAlgn="ctr"/>
                      <a:r>
                        <a:rPr lang="en-US" sz="1800" b="0" u="none" strike="noStrike" dirty="0">
                          <a:solidFill>
                            <a:schemeClr val="tx1"/>
                          </a:solidFill>
                          <a:effectLst/>
                        </a:rPr>
                        <a:t>morphine</a:t>
                      </a:r>
                      <a:endParaRPr lang="en-US" sz="1800" b="0"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2676516055"/>
                  </a:ext>
                </a:extLst>
              </a:tr>
            </a:tbl>
          </a:graphicData>
        </a:graphic>
      </p:graphicFrame>
    </p:spTree>
    <p:extLst>
      <p:ext uri="{BB962C8B-B14F-4D97-AF65-F5344CB8AC3E}">
        <p14:creationId xmlns:p14="http://schemas.microsoft.com/office/powerpoint/2010/main" val="35243447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P spid="18" grpId="0"/>
      <p:bldP spid="19"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11A4E4-911C-C9D5-D572-74E4973642F2}"/>
              </a:ext>
            </a:extLst>
          </p:cNvPr>
          <p:cNvSpPr>
            <a:spLocks noGrp="1"/>
          </p:cNvSpPr>
          <p:nvPr>
            <p:ph type="title"/>
          </p:nvPr>
        </p:nvSpPr>
        <p:spPr/>
        <p:txBody>
          <a:bodyPr/>
          <a:lstStyle/>
          <a:p>
            <a:r>
              <a:rPr lang="en-US" dirty="0"/>
              <a:t>Filter Captures Specific Rows</a:t>
            </a:r>
          </a:p>
        </p:txBody>
      </p:sp>
      <p:sp>
        <p:nvSpPr>
          <p:cNvPr id="3" name="Google Shape;131;p17">
            <a:extLst>
              <a:ext uri="{FF2B5EF4-FFF2-40B4-BE49-F238E27FC236}">
                <a16:creationId xmlns:a16="http://schemas.microsoft.com/office/drawing/2014/main" id="{27B1CE57-3868-5BFE-2B68-952B1F8EF1EC}"/>
              </a:ext>
            </a:extLst>
          </p:cNvPr>
          <p:cNvSpPr/>
          <p:nvPr/>
        </p:nvSpPr>
        <p:spPr>
          <a:xfrm>
            <a:off x="917242" y="2218830"/>
            <a:ext cx="9760742" cy="809030"/>
          </a:xfrm>
          <a:custGeom>
            <a:avLst/>
            <a:gdLst/>
            <a:ahLst/>
            <a:cxnLst/>
            <a:rect l="l" t="t" r="r" b="b"/>
            <a:pathLst>
              <a:path w="14544040" h="1333500" extrusionOk="0">
                <a:moveTo>
                  <a:pt x="0" y="0"/>
                </a:moveTo>
                <a:lnTo>
                  <a:pt x="14543737" y="0"/>
                </a:lnTo>
                <a:lnTo>
                  <a:pt x="14543737" y="1333348"/>
                </a:lnTo>
                <a:lnTo>
                  <a:pt x="0" y="1333348"/>
                </a:lnTo>
                <a:lnTo>
                  <a:pt x="0" y="0"/>
                </a:lnTo>
                <a:close/>
              </a:path>
            </a:pathLst>
          </a:custGeom>
          <a:solidFill>
            <a:srgbClr val="F0F2F4"/>
          </a:solidFill>
          <a:ln>
            <a:solidFill>
              <a:schemeClr val="tx1">
                <a:lumMod val="85000"/>
                <a:lumOff val="15000"/>
              </a:schemeClr>
            </a:solidFill>
          </a:ln>
        </p:spPr>
        <p:txBody>
          <a:bodyPr spcFirstLastPara="1" wrap="square" lIns="0" tIns="0" rIns="0" bIns="0" anchor="t" anchorCtr="0">
            <a:noAutofit/>
          </a:bodyPr>
          <a:lstStyle/>
          <a:p>
            <a:endParaRPr sz="964"/>
          </a:p>
        </p:txBody>
      </p:sp>
      <p:sp>
        <p:nvSpPr>
          <p:cNvPr id="8" name="Rectangle 7">
            <a:extLst>
              <a:ext uri="{FF2B5EF4-FFF2-40B4-BE49-F238E27FC236}">
                <a16:creationId xmlns:a16="http://schemas.microsoft.com/office/drawing/2014/main" id="{D9996976-330E-2C19-B881-C1036C8CB106}"/>
              </a:ext>
            </a:extLst>
          </p:cNvPr>
          <p:cNvSpPr/>
          <p:nvPr/>
        </p:nvSpPr>
        <p:spPr>
          <a:xfrm>
            <a:off x="1158351" y="2330957"/>
            <a:ext cx="9451626" cy="584775"/>
          </a:xfrm>
          <a:prstGeom prst="rect">
            <a:avLst/>
          </a:prstGeom>
        </p:spPr>
        <p:txBody>
          <a:bodyPr wrap="none">
            <a:spAutoFit/>
          </a:bodyPr>
          <a:lstStyle/>
          <a:p>
            <a:r>
              <a:rPr lang="en-US" sz="3200" dirty="0">
                <a:latin typeface="Consolas" panose="020B0609020204030204" pitchFamily="49" charset="0"/>
                <a:ea typeface="Courier New"/>
                <a:cs typeface="Consolas" panose="020B0609020204030204" pitchFamily="49" charset="0"/>
                <a:sym typeface="Courier New"/>
              </a:rPr>
              <a:t>filter(</a:t>
            </a:r>
            <a:r>
              <a:rPr lang="en-US" sz="3200" dirty="0" err="1">
                <a:solidFill>
                  <a:srgbClr val="0365C0"/>
                </a:solidFill>
                <a:latin typeface="Consolas" panose="020B0609020204030204" pitchFamily="49" charset="0"/>
                <a:ea typeface="Courier New"/>
                <a:cs typeface="Consolas" panose="020B0609020204030204" pitchFamily="49" charset="0"/>
                <a:sym typeface="Courier New"/>
              </a:rPr>
              <a:t>batch_sql</a:t>
            </a:r>
            <a:r>
              <a:rPr lang="en-US" sz="3200" dirty="0">
                <a:solidFill>
                  <a:srgbClr val="0365C0"/>
                </a:solidFill>
                <a:latin typeface="Consolas" panose="020B0609020204030204" pitchFamily="49" charset="0"/>
                <a:ea typeface="Courier New"/>
                <a:cs typeface="Consolas" panose="020B0609020204030204" pitchFamily="49" charset="0"/>
                <a:sym typeface="Courier New"/>
              </a:rPr>
              <a:t>, </a:t>
            </a:r>
            <a:r>
              <a:rPr lang="en-US" sz="3200" dirty="0">
                <a:solidFill>
                  <a:srgbClr val="92D050"/>
                </a:solidFill>
                <a:latin typeface="Consolas" panose="020B0609020204030204" pitchFamily="49" charset="0"/>
                <a:ea typeface="Courier New"/>
                <a:cs typeface="Consolas" panose="020B0609020204030204" pitchFamily="49" charset="0"/>
                <a:sym typeface="Courier New"/>
              </a:rPr>
              <a:t>compound == “morphine”</a:t>
            </a:r>
            <a:r>
              <a:rPr lang="en-US" sz="3200" dirty="0">
                <a:latin typeface="Consolas" panose="020B0609020204030204" pitchFamily="49" charset="0"/>
                <a:ea typeface="Courier New"/>
                <a:cs typeface="Consolas" panose="020B0609020204030204" pitchFamily="49" charset="0"/>
                <a:sym typeface="Courier New"/>
              </a:rPr>
              <a:t>)</a:t>
            </a:r>
            <a:endParaRPr lang="en-US" dirty="0"/>
          </a:p>
        </p:txBody>
      </p:sp>
      <p:graphicFrame>
        <p:nvGraphicFramePr>
          <p:cNvPr id="14" name="Table 13">
            <a:extLst>
              <a:ext uri="{FF2B5EF4-FFF2-40B4-BE49-F238E27FC236}">
                <a16:creationId xmlns:a16="http://schemas.microsoft.com/office/drawing/2014/main" id="{3D9AE6FF-1DE8-7DD8-B41F-7D572699FABB}"/>
              </a:ext>
            </a:extLst>
          </p:cNvPr>
          <p:cNvGraphicFramePr>
            <a:graphicFrameLocks noGrp="1"/>
          </p:cNvGraphicFramePr>
          <p:nvPr>
            <p:extLst>
              <p:ext uri="{D42A27DB-BD31-4B8C-83A1-F6EECF244321}">
                <p14:modId xmlns:p14="http://schemas.microsoft.com/office/powerpoint/2010/main" val="2242842650"/>
              </p:ext>
            </p:extLst>
          </p:nvPr>
        </p:nvGraphicFramePr>
        <p:xfrm>
          <a:off x="750623" y="3596723"/>
          <a:ext cx="5073484" cy="2729332"/>
        </p:xfrm>
        <a:graphic>
          <a:graphicData uri="http://schemas.openxmlformats.org/drawingml/2006/table">
            <a:tbl>
              <a:tblPr>
                <a:tableStyleId>{1FECB4D8-DB02-4DC6-A0A2-4F2EBAE1DC90}</a:tableStyleId>
              </a:tblPr>
              <a:tblGrid>
                <a:gridCol w="1474053">
                  <a:extLst>
                    <a:ext uri="{9D8B030D-6E8A-4147-A177-3AD203B41FA5}">
                      <a16:colId xmlns:a16="http://schemas.microsoft.com/office/drawing/2014/main" val="3642991579"/>
                    </a:ext>
                  </a:extLst>
                </a:gridCol>
                <a:gridCol w="1885417">
                  <a:extLst>
                    <a:ext uri="{9D8B030D-6E8A-4147-A177-3AD203B41FA5}">
                      <a16:colId xmlns:a16="http://schemas.microsoft.com/office/drawing/2014/main" val="1650678772"/>
                    </a:ext>
                  </a:extLst>
                </a:gridCol>
                <a:gridCol w="1714014">
                  <a:extLst>
                    <a:ext uri="{9D8B030D-6E8A-4147-A177-3AD203B41FA5}">
                      <a16:colId xmlns:a16="http://schemas.microsoft.com/office/drawing/2014/main" val="412331866"/>
                    </a:ext>
                  </a:extLst>
                </a:gridCol>
              </a:tblGrid>
              <a:tr h="907164">
                <a:tc>
                  <a:txBody>
                    <a:bodyPr/>
                    <a:lstStyle/>
                    <a:p>
                      <a:pPr algn="ctr" rtl="0" fontAlgn="ctr"/>
                      <a:r>
                        <a:rPr lang="en-US" sz="1600" b="1" u="none" strike="noStrike" dirty="0" err="1">
                          <a:solidFill>
                            <a:schemeClr val="tx1"/>
                          </a:solidFill>
                          <a:effectLst/>
                        </a:rPr>
                        <a:t>batch_name</a:t>
                      </a:r>
                      <a:endParaRPr lang="en-US" sz="1600" b="1"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1600" b="1" u="none" strike="noStrike" dirty="0" err="1">
                          <a:solidFill>
                            <a:schemeClr val="tx1"/>
                          </a:solidFill>
                          <a:effectLst/>
                        </a:rPr>
                        <a:t>Instrument_name</a:t>
                      </a:r>
                      <a:endParaRPr lang="en-US" sz="1600" b="1"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1600" b="1" u="none" strike="noStrike" dirty="0" err="1">
                          <a:solidFill>
                            <a:schemeClr val="tx1"/>
                          </a:solidFill>
                          <a:effectLst/>
                        </a:rPr>
                        <a:t>compound_name</a:t>
                      </a:r>
                      <a:endParaRPr lang="en-US" sz="1600" b="1"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89973772"/>
                  </a:ext>
                </a:extLst>
              </a:tr>
              <a:tr h="455542">
                <a:tc>
                  <a:txBody>
                    <a:bodyPr/>
                    <a:lstStyle/>
                    <a:p>
                      <a:pPr algn="ctr" rtl="0" fontAlgn="ctr"/>
                      <a:r>
                        <a:rPr lang="en-US" sz="1800" b="0" u="none" strike="noStrike" dirty="0">
                          <a:solidFill>
                            <a:schemeClr val="tx1"/>
                          </a:solidFill>
                          <a:effectLst/>
                        </a:rPr>
                        <a:t>b802253</a:t>
                      </a:r>
                      <a:endParaRPr lang="en-US" sz="1800" b="0"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1800" b="0" u="none" strike="noStrike" dirty="0">
                          <a:solidFill>
                            <a:schemeClr val="tx1"/>
                          </a:solidFill>
                          <a:effectLst/>
                        </a:rPr>
                        <a:t>doc</a:t>
                      </a:r>
                      <a:endParaRPr lang="en-US" sz="1800" b="0"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1800" b="0" u="none" strike="noStrike" dirty="0">
                          <a:solidFill>
                            <a:schemeClr val="tx1"/>
                          </a:solidFill>
                          <a:effectLst/>
                        </a:rPr>
                        <a:t>hydromorphone</a:t>
                      </a:r>
                      <a:endParaRPr lang="en-US" sz="1800" b="0"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43102304"/>
                  </a:ext>
                </a:extLst>
              </a:tr>
              <a:tr h="455542">
                <a:tc>
                  <a:txBody>
                    <a:bodyPr/>
                    <a:lstStyle/>
                    <a:p>
                      <a:pPr algn="ctr" rtl="0" fontAlgn="ctr"/>
                      <a:r>
                        <a:rPr lang="en-US" sz="1800" b="0" u="none" strike="noStrike" dirty="0">
                          <a:solidFill>
                            <a:schemeClr val="tx1"/>
                          </a:solidFill>
                          <a:effectLst/>
                        </a:rPr>
                        <a:t>b802253</a:t>
                      </a:r>
                      <a:endParaRPr lang="en-US" sz="1800" b="0"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1800" b="0" u="none" strike="noStrike" dirty="0">
                          <a:solidFill>
                            <a:schemeClr val="tx1"/>
                          </a:solidFill>
                          <a:effectLst/>
                        </a:rPr>
                        <a:t>doc</a:t>
                      </a:r>
                      <a:endParaRPr lang="en-US" sz="1800" b="0"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1800" b="0" u="none" strike="noStrike" dirty="0">
                          <a:solidFill>
                            <a:schemeClr val="tx1"/>
                          </a:solidFill>
                          <a:effectLst/>
                        </a:rPr>
                        <a:t>codeine</a:t>
                      </a:r>
                      <a:endParaRPr lang="en-US" sz="1800" b="0"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63215883"/>
                  </a:ext>
                </a:extLst>
              </a:tr>
              <a:tr h="455542">
                <a:tc>
                  <a:txBody>
                    <a:bodyPr/>
                    <a:lstStyle/>
                    <a:p>
                      <a:pPr algn="ctr" rtl="0" fontAlgn="ctr"/>
                      <a:r>
                        <a:rPr lang="en-US" sz="1800" b="0" u="none" strike="noStrike" dirty="0">
                          <a:solidFill>
                            <a:schemeClr val="tx1"/>
                          </a:solidFill>
                          <a:effectLst/>
                        </a:rPr>
                        <a:t>b802253</a:t>
                      </a:r>
                      <a:endParaRPr lang="en-US" sz="1800" b="0"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1800" b="0" u="none" strike="noStrike" dirty="0">
                          <a:solidFill>
                            <a:schemeClr val="tx1"/>
                          </a:solidFill>
                          <a:effectLst/>
                        </a:rPr>
                        <a:t>doc</a:t>
                      </a:r>
                      <a:endParaRPr lang="en-US" sz="1800" b="0"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1800" b="0" u="none" strike="noStrike" dirty="0">
                          <a:solidFill>
                            <a:schemeClr val="tx1"/>
                          </a:solidFill>
                          <a:effectLst/>
                        </a:rPr>
                        <a:t>hydrocodone</a:t>
                      </a:r>
                      <a:endParaRPr lang="en-US" sz="1800" b="0"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03288136"/>
                  </a:ext>
                </a:extLst>
              </a:tr>
              <a:tr h="455542">
                <a:tc>
                  <a:txBody>
                    <a:bodyPr/>
                    <a:lstStyle/>
                    <a:p>
                      <a:pPr algn="ctr" rtl="0" fontAlgn="ctr"/>
                      <a:r>
                        <a:rPr lang="en-US" sz="1800" b="0" u="none" strike="noStrike" dirty="0">
                          <a:solidFill>
                            <a:schemeClr val="tx1"/>
                          </a:solidFill>
                          <a:effectLst/>
                        </a:rPr>
                        <a:t>b802253</a:t>
                      </a:r>
                      <a:endParaRPr lang="en-US" sz="1800" b="0"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rtl="0" fontAlgn="ctr"/>
                      <a:r>
                        <a:rPr lang="en-US" sz="1800" b="0" u="none" strike="noStrike" dirty="0">
                          <a:solidFill>
                            <a:schemeClr val="tx1"/>
                          </a:solidFill>
                          <a:effectLst/>
                        </a:rPr>
                        <a:t>doc</a:t>
                      </a:r>
                      <a:endParaRPr lang="en-US" sz="1800" b="0"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rtl="0" fontAlgn="ctr"/>
                      <a:r>
                        <a:rPr lang="en-US" sz="1800" b="0" u="none" strike="noStrike" dirty="0">
                          <a:solidFill>
                            <a:schemeClr val="tx1"/>
                          </a:solidFill>
                          <a:effectLst/>
                        </a:rPr>
                        <a:t>morphine</a:t>
                      </a:r>
                      <a:endParaRPr lang="en-US" sz="1800" b="0"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2004892004"/>
                  </a:ext>
                </a:extLst>
              </a:tr>
            </a:tbl>
          </a:graphicData>
        </a:graphic>
      </p:graphicFrame>
      <p:sp>
        <p:nvSpPr>
          <p:cNvPr id="16" name="Rectangle 15">
            <a:extLst>
              <a:ext uri="{FF2B5EF4-FFF2-40B4-BE49-F238E27FC236}">
                <a16:creationId xmlns:a16="http://schemas.microsoft.com/office/drawing/2014/main" id="{CA43D86A-8434-D9A4-5C3A-C27E092A1FB4}"/>
              </a:ext>
            </a:extLst>
          </p:cNvPr>
          <p:cNvSpPr/>
          <p:nvPr/>
        </p:nvSpPr>
        <p:spPr>
          <a:xfrm>
            <a:off x="2" y="4537643"/>
            <a:ext cx="941283" cy="369332"/>
          </a:xfrm>
          <a:prstGeom prst="rect">
            <a:avLst/>
          </a:prstGeom>
        </p:spPr>
        <p:txBody>
          <a:bodyPr wrap="none">
            <a:spAutoFit/>
          </a:bodyPr>
          <a:lstStyle/>
          <a:p>
            <a:r>
              <a:rPr lang="en-US" sz="1800" b="1" dirty="0">
                <a:solidFill>
                  <a:srgbClr val="A6A6A6"/>
                </a:solidFill>
              </a:rPr>
              <a:t>FALSE</a:t>
            </a:r>
          </a:p>
        </p:txBody>
      </p:sp>
      <p:sp>
        <p:nvSpPr>
          <p:cNvPr id="17" name="Rectangle 16">
            <a:extLst>
              <a:ext uri="{FF2B5EF4-FFF2-40B4-BE49-F238E27FC236}">
                <a16:creationId xmlns:a16="http://schemas.microsoft.com/office/drawing/2014/main" id="{7A5A837A-0116-C000-97C4-C76F39F33B4E}"/>
              </a:ext>
            </a:extLst>
          </p:cNvPr>
          <p:cNvSpPr/>
          <p:nvPr/>
        </p:nvSpPr>
        <p:spPr>
          <a:xfrm>
            <a:off x="1" y="4995240"/>
            <a:ext cx="941283" cy="369332"/>
          </a:xfrm>
          <a:prstGeom prst="rect">
            <a:avLst/>
          </a:prstGeom>
        </p:spPr>
        <p:txBody>
          <a:bodyPr wrap="none">
            <a:spAutoFit/>
          </a:bodyPr>
          <a:lstStyle/>
          <a:p>
            <a:r>
              <a:rPr lang="en-US" sz="1800" b="1" dirty="0">
                <a:solidFill>
                  <a:srgbClr val="A6A6A6"/>
                </a:solidFill>
              </a:rPr>
              <a:t>FALSE</a:t>
            </a:r>
          </a:p>
        </p:txBody>
      </p:sp>
      <p:sp>
        <p:nvSpPr>
          <p:cNvPr id="18" name="Rectangle 17">
            <a:extLst>
              <a:ext uri="{FF2B5EF4-FFF2-40B4-BE49-F238E27FC236}">
                <a16:creationId xmlns:a16="http://schemas.microsoft.com/office/drawing/2014/main" id="{0AA9EE8B-04EC-2B97-E689-3CF14CD2B35F}"/>
              </a:ext>
            </a:extLst>
          </p:cNvPr>
          <p:cNvSpPr/>
          <p:nvPr/>
        </p:nvSpPr>
        <p:spPr>
          <a:xfrm>
            <a:off x="0" y="5452837"/>
            <a:ext cx="941283" cy="369332"/>
          </a:xfrm>
          <a:prstGeom prst="rect">
            <a:avLst/>
          </a:prstGeom>
        </p:spPr>
        <p:txBody>
          <a:bodyPr wrap="none">
            <a:spAutoFit/>
          </a:bodyPr>
          <a:lstStyle/>
          <a:p>
            <a:r>
              <a:rPr lang="en-US" sz="1800" b="1" dirty="0">
                <a:solidFill>
                  <a:srgbClr val="A6A6A6"/>
                </a:solidFill>
              </a:rPr>
              <a:t>FALSE</a:t>
            </a:r>
          </a:p>
        </p:txBody>
      </p:sp>
      <p:sp>
        <p:nvSpPr>
          <p:cNvPr id="19" name="Rectangle 18">
            <a:extLst>
              <a:ext uri="{FF2B5EF4-FFF2-40B4-BE49-F238E27FC236}">
                <a16:creationId xmlns:a16="http://schemas.microsoft.com/office/drawing/2014/main" id="{E52298A9-A753-CB59-5B19-61A964746C1F}"/>
              </a:ext>
            </a:extLst>
          </p:cNvPr>
          <p:cNvSpPr/>
          <p:nvPr/>
        </p:nvSpPr>
        <p:spPr>
          <a:xfrm>
            <a:off x="29736" y="5910433"/>
            <a:ext cx="941283" cy="369332"/>
          </a:xfrm>
          <a:prstGeom prst="rect">
            <a:avLst/>
          </a:prstGeom>
        </p:spPr>
        <p:txBody>
          <a:bodyPr wrap="square">
            <a:spAutoFit/>
          </a:bodyPr>
          <a:lstStyle/>
          <a:p>
            <a:r>
              <a:rPr lang="en-US" sz="1800" b="1" dirty="0">
                <a:solidFill>
                  <a:schemeClr val="accent1"/>
                </a:solidFill>
              </a:rPr>
              <a:t>TRUE</a:t>
            </a:r>
          </a:p>
        </p:txBody>
      </p:sp>
      <p:sp>
        <p:nvSpPr>
          <p:cNvPr id="4" name="Rounded Rectangular Callout 2">
            <a:extLst>
              <a:ext uri="{FF2B5EF4-FFF2-40B4-BE49-F238E27FC236}">
                <a16:creationId xmlns:a16="http://schemas.microsoft.com/office/drawing/2014/main" id="{AC18D9CB-F526-6917-5546-63A6FA501CF4}"/>
              </a:ext>
            </a:extLst>
          </p:cNvPr>
          <p:cNvSpPr/>
          <p:nvPr/>
        </p:nvSpPr>
        <p:spPr>
          <a:xfrm>
            <a:off x="6544994" y="2812358"/>
            <a:ext cx="2928396" cy="2552214"/>
          </a:xfrm>
          <a:custGeom>
            <a:avLst/>
            <a:gdLst>
              <a:gd name="connsiteX0" fmla="*/ 0 w 2928396"/>
              <a:gd name="connsiteY0" fmla="*/ 285509 h 1713022"/>
              <a:gd name="connsiteX1" fmla="*/ 285509 w 2928396"/>
              <a:gd name="connsiteY1" fmla="*/ 0 h 1713022"/>
              <a:gd name="connsiteX2" fmla="*/ 488066 w 2928396"/>
              <a:gd name="connsiteY2" fmla="*/ 0 h 1713022"/>
              <a:gd name="connsiteX3" fmla="*/ 1050884 w 2928396"/>
              <a:gd name="connsiteY3" fmla="*/ -839192 h 1713022"/>
              <a:gd name="connsiteX4" fmla="*/ 1220165 w 2928396"/>
              <a:gd name="connsiteY4" fmla="*/ 0 h 1713022"/>
              <a:gd name="connsiteX5" fmla="*/ 2642887 w 2928396"/>
              <a:gd name="connsiteY5" fmla="*/ 0 h 1713022"/>
              <a:gd name="connsiteX6" fmla="*/ 2928396 w 2928396"/>
              <a:gd name="connsiteY6" fmla="*/ 285509 h 1713022"/>
              <a:gd name="connsiteX7" fmla="*/ 2928396 w 2928396"/>
              <a:gd name="connsiteY7" fmla="*/ 285504 h 1713022"/>
              <a:gd name="connsiteX8" fmla="*/ 2928396 w 2928396"/>
              <a:gd name="connsiteY8" fmla="*/ 285504 h 1713022"/>
              <a:gd name="connsiteX9" fmla="*/ 2928396 w 2928396"/>
              <a:gd name="connsiteY9" fmla="*/ 713759 h 1713022"/>
              <a:gd name="connsiteX10" fmla="*/ 2928396 w 2928396"/>
              <a:gd name="connsiteY10" fmla="*/ 1427513 h 1713022"/>
              <a:gd name="connsiteX11" fmla="*/ 2642887 w 2928396"/>
              <a:gd name="connsiteY11" fmla="*/ 1713022 h 1713022"/>
              <a:gd name="connsiteX12" fmla="*/ 1220165 w 2928396"/>
              <a:gd name="connsiteY12" fmla="*/ 1713022 h 1713022"/>
              <a:gd name="connsiteX13" fmla="*/ 488066 w 2928396"/>
              <a:gd name="connsiteY13" fmla="*/ 1713022 h 1713022"/>
              <a:gd name="connsiteX14" fmla="*/ 488066 w 2928396"/>
              <a:gd name="connsiteY14" fmla="*/ 1713022 h 1713022"/>
              <a:gd name="connsiteX15" fmla="*/ 285509 w 2928396"/>
              <a:gd name="connsiteY15" fmla="*/ 1713022 h 1713022"/>
              <a:gd name="connsiteX16" fmla="*/ 0 w 2928396"/>
              <a:gd name="connsiteY16" fmla="*/ 1427513 h 1713022"/>
              <a:gd name="connsiteX17" fmla="*/ 0 w 2928396"/>
              <a:gd name="connsiteY17" fmla="*/ 713759 h 1713022"/>
              <a:gd name="connsiteX18" fmla="*/ 0 w 2928396"/>
              <a:gd name="connsiteY18" fmla="*/ 285504 h 1713022"/>
              <a:gd name="connsiteX19" fmla="*/ 0 w 2928396"/>
              <a:gd name="connsiteY19" fmla="*/ 285504 h 1713022"/>
              <a:gd name="connsiteX20" fmla="*/ 0 w 2928396"/>
              <a:gd name="connsiteY20" fmla="*/ 285509 h 1713022"/>
              <a:gd name="connsiteX0" fmla="*/ 0 w 2928396"/>
              <a:gd name="connsiteY0" fmla="*/ 1124701 h 2552214"/>
              <a:gd name="connsiteX1" fmla="*/ 285509 w 2928396"/>
              <a:gd name="connsiteY1" fmla="*/ 839192 h 2552214"/>
              <a:gd name="connsiteX2" fmla="*/ 904754 w 2928396"/>
              <a:gd name="connsiteY2" fmla="*/ 862342 h 2552214"/>
              <a:gd name="connsiteX3" fmla="*/ 1050884 w 2928396"/>
              <a:gd name="connsiteY3" fmla="*/ 0 h 2552214"/>
              <a:gd name="connsiteX4" fmla="*/ 1220165 w 2928396"/>
              <a:gd name="connsiteY4" fmla="*/ 839192 h 2552214"/>
              <a:gd name="connsiteX5" fmla="*/ 2642887 w 2928396"/>
              <a:gd name="connsiteY5" fmla="*/ 839192 h 2552214"/>
              <a:gd name="connsiteX6" fmla="*/ 2928396 w 2928396"/>
              <a:gd name="connsiteY6" fmla="*/ 1124701 h 2552214"/>
              <a:gd name="connsiteX7" fmla="*/ 2928396 w 2928396"/>
              <a:gd name="connsiteY7" fmla="*/ 1124696 h 2552214"/>
              <a:gd name="connsiteX8" fmla="*/ 2928396 w 2928396"/>
              <a:gd name="connsiteY8" fmla="*/ 1124696 h 2552214"/>
              <a:gd name="connsiteX9" fmla="*/ 2928396 w 2928396"/>
              <a:gd name="connsiteY9" fmla="*/ 1552951 h 2552214"/>
              <a:gd name="connsiteX10" fmla="*/ 2928396 w 2928396"/>
              <a:gd name="connsiteY10" fmla="*/ 2266705 h 2552214"/>
              <a:gd name="connsiteX11" fmla="*/ 2642887 w 2928396"/>
              <a:gd name="connsiteY11" fmla="*/ 2552214 h 2552214"/>
              <a:gd name="connsiteX12" fmla="*/ 1220165 w 2928396"/>
              <a:gd name="connsiteY12" fmla="*/ 2552214 h 2552214"/>
              <a:gd name="connsiteX13" fmla="*/ 488066 w 2928396"/>
              <a:gd name="connsiteY13" fmla="*/ 2552214 h 2552214"/>
              <a:gd name="connsiteX14" fmla="*/ 488066 w 2928396"/>
              <a:gd name="connsiteY14" fmla="*/ 2552214 h 2552214"/>
              <a:gd name="connsiteX15" fmla="*/ 285509 w 2928396"/>
              <a:gd name="connsiteY15" fmla="*/ 2552214 h 2552214"/>
              <a:gd name="connsiteX16" fmla="*/ 0 w 2928396"/>
              <a:gd name="connsiteY16" fmla="*/ 2266705 h 2552214"/>
              <a:gd name="connsiteX17" fmla="*/ 0 w 2928396"/>
              <a:gd name="connsiteY17" fmla="*/ 1552951 h 2552214"/>
              <a:gd name="connsiteX18" fmla="*/ 0 w 2928396"/>
              <a:gd name="connsiteY18" fmla="*/ 1124696 h 2552214"/>
              <a:gd name="connsiteX19" fmla="*/ 0 w 2928396"/>
              <a:gd name="connsiteY19" fmla="*/ 1124696 h 2552214"/>
              <a:gd name="connsiteX20" fmla="*/ 0 w 2928396"/>
              <a:gd name="connsiteY20" fmla="*/ 1124701 h 2552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928396" h="2552214">
                <a:moveTo>
                  <a:pt x="0" y="1124701"/>
                </a:moveTo>
                <a:cubicBezTo>
                  <a:pt x="0" y="967019"/>
                  <a:pt x="127827" y="839192"/>
                  <a:pt x="285509" y="839192"/>
                </a:cubicBezTo>
                <a:lnTo>
                  <a:pt x="904754" y="862342"/>
                </a:lnTo>
                <a:lnTo>
                  <a:pt x="1050884" y="0"/>
                </a:lnTo>
                <a:lnTo>
                  <a:pt x="1220165" y="839192"/>
                </a:lnTo>
                <a:lnTo>
                  <a:pt x="2642887" y="839192"/>
                </a:lnTo>
                <a:cubicBezTo>
                  <a:pt x="2800569" y="839192"/>
                  <a:pt x="2928396" y="967019"/>
                  <a:pt x="2928396" y="1124701"/>
                </a:cubicBezTo>
                <a:lnTo>
                  <a:pt x="2928396" y="1124696"/>
                </a:lnTo>
                <a:lnTo>
                  <a:pt x="2928396" y="1124696"/>
                </a:lnTo>
                <a:lnTo>
                  <a:pt x="2928396" y="1552951"/>
                </a:lnTo>
                <a:lnTo>
                  <a:pt x="2928396" y="2266705"/>
                </a:lnTo>
                <a:cubicBezTo>
                  <a:pt x="2928396" y="2424387"/>
                  <a:pt x="2800569" y="2552214"/>
                  <a:pt x="2642887" y="2552214"/>
                </a:cubicBezTo>
                <a:lnTo>
                  <a:pt x="1220165" y="2552214"/>
                </a:lnTo>
                <a:lnTo>
                  <a:pt x="488066" y="2552214"/>
                </a:lnTo>
                <a:lnTo>
                  <a:pt x="488066" y="2552214"/>
                </a:lnTo>
                <a:lnTo>
                  <a:pt x="285509" y="2552214"/>
                </a:lnTo>
                <a:cubicBezTo>
                  <a:pt x="127827" y="2552214"/>
                  <a:pt x="0" y="2424387"/>
                  <a:pt x="0" y="2266705"/>
                </a:cubicBezTo>
                <a:lnTo>
                  <a:pt x="0" y="1552951"/>
                </a:lnTo>
                <a:lnTo>
                  <a:pt x="0" y="1124696"/>
                </a:lnTo>
                <a:lnTo>
                  <a:pt x="0" y="1124696"/>
                </a:lnTo>
                <a:lnTo>
                  <a:pt x="0" y="1124701"/>
                </a:lnTo>
                <a:close/>
              </a:path>
            </a:pathLst>
          </a:custGeom>
          <a:solidFill>
            <a:srgbClr val="92D05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 name="Google Shape;324;p34">
            <a:extLst>
              <a:ext uri="{FF2B5EF4-FFF2-40B4-BE49-F238E27FC236}">
                <a16:creationId xmlns:a16="http://schemas.microsoft.com/office/drawing/2014/main" id="{89F8890F-4624-E479-0B11-2EC91ED4CAB4}"/>
              </a:ext>
            </a:extLst>
          </p:cNvPr>
          <p:cNvSpPr txBox="1"/>
          <p:nvPr/>
        </p:nvSpPr>
        <p:spPr>
          <a:xfrm>
            <a:off x="6700174" y="3669674"/>
            <a:ext cx="2618036" cy="1510232"/>
          </a:xfrm>
          <a:prstGeom prst="rect">
            <a:avLst/>
          </a:prstGeom>
          <a:noFill/>
          <a:ln>
            <a:noFill/>
          </a:ln>
        </p:spPr>
        <p:txBody>
          <a:bodyPr spcFirstLastPara="1" wrap="square" lIns="0" tIns="8504" rIns="0" bIns="0" anchor="t" anchorCtr="0">
            <a:noAutofit/>
          </a:bodyPr>
          <a:lstStyle/>
          <a:p>
            <a:pPr marL="8164" algn="ctr">
              <a:lnSpc>
                <a:spcPct val="116753"/>
              </a:lnSpc>
            </a:pPr>
            <a:r>
              <a:rPr lang="en-US" sz="2062" b="1" dirty="0">
                <a:solidFill>
                  <a:srgbClr val="FFFFFF"/>
                </a:solidFill>
                <a:latin typeface="Trebuchet MS"/>
                <a:ea typeface="Trebuchet MS"/>
                <a:cs typeface="Trebuchet MS"/>
                <a:sym typeface="Trebuchet MS"/>
              </a:rPr>
              <a:t>= sets</a:t>
            </a:r>
            <a:endParaRPr sz="2062" dirty="0">
              <a:latin typeface="Trebuchet MS"/>
              <a:ea typeface="Trebuchet MS"/>
              <a:cs typeface="Trebuchet MS"/>
              <a:sym typeface="Trebuchet MS"/>
            </a:endParaRPr>
          </a:p>
          <a:p>
            <a:pPr marL="7484" algn="ctr">
              <a:lnSpc>
                <a:spcPct val="116753"/>
              </a:lnSpc>
            </a:pPr>
            <a:r>
              <a:rPr lang="en-US" sz="2062" dirty="0">
                <a:solidFill>
                  <a:srgbClr val="FFFFFF"/>
                </a:solidFill>
                <a:latin typeface="Calibri"/>
                <a:ea typeface="Calibri"/>
                <a:cs typeface="Calibri"/>
                <a:sym typeface="Calibri"/>
              </a:rPr>
              <a:t>(returns nothing)</a:t>
            </a:r>
            <a:endParaRPr sz="2062" dirty="0">
              <a:latin typeface="Calibri"/>
              <a:ea typeface="Calibri"/>
              <a:cs typeface="Calibri"/>
              <a:sym typeface="Calibri"/>
            </a:endParaRPr>
          </a:p>
          <a:p>
            <a:pPr marL="7823" algn="ctr">
              <a:lnSpc>
                <a:spcPct val="116753"/>
              </a:lnSpc>
              <a:spcBef>
                <a:spcPts val="747"/>
              </a:spcBef>
            </a:pPr>
            <a:r>
              <a:rPr lang="en-US" sz="2062" b="1" dirty="0">
                <a:solidFill>
                  <a:srgbClr val="FFFFFF"/>
                </a:solidFill>
                <a:latin typeface="Trebuchet MS"/>
                <a:ea typeface="Trebuchet MS"/>
                <a:cs typeface="Trebuchet MS"/>
                <a:sym typeface="Trebuchet MS"/>
              </a:rPr>
              <a:t>== tests if equal</a:t>
            </a:r>
            <a:endParaRPr sz="2062" dirty="0">
              <a:latin typeface="Trebuchet MS"/>
              <a:ea typeface="Trebuchet MS"/>
              <a:cs typeface="Trebuchet MS"/>
              <a:sym typeface="Trebuchet MS"/>
            </a:endParaRPr>
          </a:p>
          <a:p>
            <a:pPr algn="ctr">
              <a:lnSpc>
                <a:spcPct val="116753"/>
              </a:lnSpc>
            </a:pPr>
            <a:r>
              <a:rPr lang="en-US" sz="2062" dirty="0">
                <a:solidFill>
                  <a:srgbClr val="FFFFFF"/>
                </a:solidFill>
                <a:latin typeface="Calibri"/>
                <a:ea typeface="Calibri"/>
                <a:cs typeface="Calibri"/>
                <a:sym typeface="Calibri"/>
              </a:rPr>
              <a:t>(returns TRUE or FALSE)</a:t>
            </a:r>
            <a:endParaRPr sz="2062" dirty="0">
              <a:latin typeface="Calibri"/>
              <a:ea typeface="Calibri"/>
              <a:cs typeface="Calibri"/>
              <a:sym typeface="Calibri"/>
            </a:endParaRPr>
          </a:p>
        </p:txBody>
      </p:sp>
      <p:sp>
        <p:nvSpPr>
          <p:cNvPr id="6" name="Rounded Rectangular Callout 2">
            <a:extLst>
              <a:ext uri="{FF2B5EF4-FFF2-40B4-BE49-F238E27FC236}">
                <a16:creationId xmlns:a16="http://schemas.microsoft.com/office/drawing/2014/main" id="{052CF092-5587-EED7-E6DA-2BFB189C72A3}"/>
              </a:ext>
            </a:extLst>
          </p:cNvPr>
          <p:cNvSpPr/>
          <p:nvPr/>
        </p:nvSpPr>
        <p:spPr>
          <a:xfrm rot="10800000" flipH="1">
            <a:off x="8009192" y="405859"/>
            <a:ext cx="3220449" cy="1785377"/>
          </a:xfrm>
          <a:custGeom>
            <a:avLst/>
            <a:gdLst>
              <a:gd name="connsiteX0" fmla="*/ 0 w 2928396"/>
              <a:gd name="connsiteY0" fmla="*/ 285509 h 1713022"/>
              <a:gd name="connsiteX1" fmla="*/ 285509 w 2928396"/>
              <a:gd name="connsiteY1" fmla="*/ 0 h 1713022"/>
              <a:gd name="connsiteX2" fmla="*/ 488066 w 2928396"/>
              <a:gd name="connsiteY2" fmla="*/ 0 h 1713022"/>
              <a:gd name="connsiteX3" fmla="*/ 1050884 w 2928396"/>
              <a:gd name="connsiteY3" fmla="*/ -839192 h 1713022"/>
              <a:gd name="connsiteX4" fmla="*/ 1220165 w 2928396"/>
              <a:gd name="connsiteY4" fmla="*/ 0 h 1713022"/>
              <a:gd name="connsiteX5" fmla="*/ 2642887 w 2928396"/>
              <a:gd name="connsiteY5" fmla="*/ 0 h 1713022"/>
              <a:gd name="connsiteX6" fmla="*/ 2928396 w 2928396"/>
              <a:gd name="connsiteY6" fmla="*/ 285509 h 1713022"/>
              <a:gd name="connsiteX7" fmla="*/ 2928396 w 2928396"/>
              <a:gd name="connsiteY7" fmla="*/ 285504 h 1713022"/>
              <a:gd name="connsiteX8" fmla="*/ 2928396 w 2928396"/>
              <a:gd name="connsiteY8" fmla="*/ 285504 h 1713022"/>
              <a:gd name="connsiteX9" fmla="*/ 2928396 w 2928396"/>
              <a:gd name="connsiteY9" fmla="*/ 713759 h 1713022"/>
              <a:gd name="connsiteX10" fmla="*/ 2928396 w 2928396"/>
              <a:gd name="connsiteY10" fmla="*/ 1427513 h 1713022"/>
              <a:gd name="connsiteX11" fmla="*/ 2642887 w 2928396"/>
              <a:gd name="connsiteY11" fmla="*/ 1713022 h 1713022"/>
              <a:gd name="connsiteX12" fmla="*/ 1220165 w 2928396"/>
              <a:gd name="connsiteY12" fmla="*/ 1713022 h 1713022"/>
              <a:gd name="connsiteX13" fmla="*/ 488066 w 2928396"/>
              <a:gd name="connsiteY13" fmla="*/ 1713022 h 1713022"/>
              <a:gd name="connsiteX14" fmla="*/ 488066 w 2928396"/>
              <a:gd name="connsiteY14" fmla="*/ 1713022 h 1713022"/>
              <a:gd name="connsiteX15" fmla="*/ 285509 w 2928396"/>
              <a:gd name="connsiteY15" fmla="*/ 1713022 h 1713022"/>
              <a:gd name="connsiteX16" fmla="*/ 0 w 2928396"/>
              <a:gd name="connsiteY16" fmla="*/ 1427513 h 1713022"/>
              <a:gd name="connsiteX17" fmla="*/ 0 w 2928396"/>
              <a:gd name="connsiteY17" fmla="*/ 713759 h 1713022"/>
              <a:gd name="connsiteX18" fmla="*/ 0 w 2928396"/>
              <a:gd name="connsiteY18" fmla="*/ 285504 h 1713022"/>
              <a:gd name="connsiteX19" fmla="*/ 0 w 2928396"/>
              <a:gd name="connsiteY19" fmla="*/ 285504 h 1713022"/>
              <a:gd name="connsiteX20" fmla="*/ 0 w 2928396"/>
              <a:gd name="connsiteY20" fmla="*/ 285509 h 1713022"/>
              <a:gd name="connsiteX0" fmla="*/ 0 w 2928396"/>
              <a:gd name="connsiteY0" fmla="*/ 1124701 h 2552214"/>
              <a:gd name="connsiteX1" fmla="*/ 285509 w 2928396"/>
              <a:gd name="connsiteY1" fmla="*/ 839192 h 2552214"/>
              <a:gd name="connsiteX2" fmla="*/ 904754 w 2928396"/>
              <a:gd name="connsiteY2" fmla="*/ 862342 h 2552214"/>
              <a:gd name="connsiteX3" fmla="*/ 1050884 w 2928396"/>
              <a:gd name="connsiteY3" fmla="*/ 0 h 2552214"/>
              <a:gd name="connsiteX4" fmla="*/ 1220165 w 2928396"/>
              <a:gd name="connsiteY4" fmla="*/ 839192 h 2552214"/>
              <a:gd name="connsiteX5" fmla="*/ 2642887 w 2928396"/>
              <a:gd name="connsiteY5" fmla="*/ 839192 h 2552214"/>
              <a:gd name="connsiteX6" fmla="*/ 2928396 w 2928396"/>
              <a:gd name="connsiteY6" fmla="*/ 1124701 h 2552214"/>
              <a:gd name="connsiteX7" fmla="*/ 2928396 w 2928396"/>
              <a:gd name="connsiteY7" fmla="*/ 1124696 h 2552214"/>
              <a:gd name="connsiteX8" fmla="*/ 2928396 w 2928396"/>
              <a:gd name="connsiteY8" fmla="*/ 1124696 h 2552214"/>
              <a:gd name="connsiteX9" fmla="*/ 2928396 w 2928396"/>
              <a:gd name="connsiteY9" fmla="*/ 1552951 h 2552214"/>
              <a:gd name="connsiteX10" fmla="*/ 2928396 w 2928396"/>
              <a:gd name="connsiteY10" fmla="*/ 2266705 h 2552214"/>
              <a:gd name="connsiteX11" fmla="*/ 2642887 w 2928396"/>
              <a:gd name="connsiteY11" fmla="*/ 2552214 h 2552214"/>
              <a:gd name="connsiteX12" fmla="*/ 1220165 w 2928396"/>
              <a:gd name="connsiteY12" fmla="*/ 2552214 h 2552214"/>
              <a:gd name="connsiteX13" fmla="*/ 488066 w 2928396"/>
              <a:gd name="connsiteY13" fmla="*/ 2552214 h 2552214"/>
              <a:gd name="connsiteX14" fmla="*/ 488066 w 2928396"/>
              <a:gd name="connsiteY14" fmla="*/ 2552214 h 2552214"/>
              <a:gd name="connsiteX15" fmla="*/ 285509 w 2928396"/>
              <a:gd name="connsiteY15" fmla="*/ 2552214 h 2552214"/>
              <a:gd name="connsiteX16" fmla="*/ 0 w 2928396"/>
              <a:gd name="connsiteY16" fmla="*/ 2266705 h 2552214"/>
              <a:gd name="connsiteX17" fmla="*/ 0 w 2928396"/>
              <a:gd name="connsiteY17" fmla="*/ 1552951 h 2552214"/>
              <a:gd name="connsiteX18" fmla="*/ 0 w 2928396"/>
              <a:gd name="connsiteY18" fmla="*/ 1124696 h 2552214"/>
              <a:gd name="connsiteX19" fmla="*/ 0 w 2928396"/>
              <a:gd name="connsiteY19" fmla="*/ 1124696 h 2552214"/>
              <a:gd name="connsiteX20" fmla="*/ 0 w 2928396"/>
              <a:gd name="connsiteY20" fmla="*/ 1124701 h 2552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928396" h="2552214">
                <a:moveTo>
                  <a:pt x="0" y="1124701"/>
                </a:moveTo>
                <a:cubicBezTo>
                  <a:pt x="0" y="967019"/>
                  <a:pt x="127827" y="839192"/>
                  <a:pt x="285509" y="839192"/>
                </a:cubicBezTo>
                <a:lnTo>
                  <a:pt x="904754" y="862342"/>
                </a:lnTo>
                <a:lnTo>
                  <a:pt x="1050884" y="0"/>
                </a:lnTo>
                <a:lnTo>
                  <a:pt x="1220165" y="839192"/>
                </a:lnTo>
                <a:lnTo>
                  <a:pt x="2642887" y="839192"/>
                </a:lnTo>
                <a:cubicBezTo>
                  <a:pt x="2800569" y="839192"/>
                  <a:pt x="2928396" y="967019"/>
                  <a:pt x="2928396" y="1124701"/>
                </a:cubicBezTo>
                <a:lnTo>
                  <a:pt x="2928396" y="1124696"/>
                </a:lnTo>
                <a:lnTo>
                  <a:pt x="2928396" y="1124696"/>
                </a:lnTo>
                <a:lnTo>
                  <a:pt x="2928396" y="1552951"/>
                </a:lnTo>
                <a:lnTo>
                  <a:pt x="2928396" y="2266705"/>
                </a:lnTo>
                <a:cubicBezTo>
                  <a:pt x="2928396" y="2424387"/>
                  <a:pt x="2800569" y="2552214"/>
                  <a:pt x="2642887" y="2552214"/>
                </a:cubicBezTo>
                <a:lnTo>
                  <a:pt x="1220165" y="2552214"/>
                </a:lnTo>
                <a:lnTo>
                  <a:pt x="488066" y="2552214"/>
                </a:lnTo>
                <a:lnTo>
                  <a:pt x="488066" y="2552214"/>
                </a:lnTo>
                <a:lnTo>
                  <a:pt x="285509" y="2552214"/>
                </a:lnTo>
                <a:cubicBezTo>
                  <a:pt x="127827" y="2552214"/>
                  <a:pt x="0" y="2424387"/>
                  <a:pt x="0" y="2266705"/>
                </a:cubicBezTo>
                <a:lnTo>
                  <a:pt x="0" y="1552951"/>
                </a:lnTo>
                <a:lnTo>
                  <a:pt x="0" y="1124696"/>
                </a:lnTo>
                <a:lnTo>
                  <a:pt x="0" y="1124696"/>
                </a:lnTo>
                <a:lnTo>
                  <a:pt x="0" y="1124701"/>
                </a:lnTo>
                <a:close/>
              </a:path>
            </a:pathLst>
          </a:custGeom>
          <a:solidFill>
            <a:srgbClr val="92D05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7" name="Google Shape;324;p34">
            <a:extLst>
              <a:ext uri="{FF2B5EF4-FFF2-40B4-BE49-F238E27FC236}">
                <a16:creationId xmlns:a16="http://schemas.microsoft.com/office/drawing/2014/main" id="{77F980AA-D20E-D557-A9C2-4BCAF1379708}"/>
              </a:ext>
            </a:extLst>
          </p:cNvPr>
          <p:cNvSpPr txBox="1"/>
          <p:nvPr/>
        </p:nvSpPr>
        <p:spPr>
          <a:xfrm>
            <a:off x="8144682" y="445472"/>
            <a:ext cx="2949467" cy="1043052"/>
          </a:xfrm>
          <a:prstGeom prst="rect">
            <a:avLst/>
          </a:prstGeom>
          <a:noFill/>
          <a:ln>
            <a:noFill/>
          </a:ln>
        </p:spPr>
        <p:txBody>
          <a:bodyPr spcFirstLastPara="1" wrap="square" lIns="0" tIns="8504" rIns="0" bIns="0" anchor="t" anchorCtr="0">
            <a:noAutofit/>
          </a:bodyPr>
          <a:lstStyle/>
          <a:p>
            <a:pPr marL="8164" algn="ctr">
              <a:lnSpc>
                <a:spcPct val="116753"/>
              </a:lnSpc>
            </a:pPr>
            <a:r>
              <a:rPr lang="en-US" sz="2062" dirty="0">
                <a:solidFill>
                  <a:schemeClr val="bg1"/>
                </a:solidFill>
                <a:latin typeface="Calibri"/>
                <a:ea typeface="Calibri"/>
                <a:cs typeface="Calibri"/>
                <a:sym typeface="Calibri"/>
              </a:rPr>
              <a:t>Values coded as character strings must be surrounded by quotes</a:t>
            </a:r>
            <a:endParaRPr sz="2062" dirty="0">
              <a:solidFill>
                <a:schemeClr val="bg1"/>
              </a:solidFill>
              <a:latin typeface="Calibri"/>
              <a:ea typeface="Calibri"/>
              <a:cs typeface="Calibri"/>
              <a:sym typeface="Calibri"/>
            </a:endParaRPr>
          </a:p>
        </p:txBody>
      </p:sp>
    </p:spTree>
    <p:extLst>
      <p:ext uri="{BB962C8B-B14F-4D97-AF65-F5344CB8AC3E}">
        <p14:creationId xmlns:p14="http://schemas.microsoft.com/office/powerpoint/2010/main" val="30637000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P spid="18" grpId="0"/>
      <p:bldP spid="19"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EB042-9A53-45CB-F5BF-9D5B9600C583}"/>
              </a:ext>
            </a:extLst>
          </p:cNvPr>
          <p:cNvSpPr>
            <a:spLocks noGrp="1"/>
          </p:cNvSpPr>
          <p:nvPr>
            <p:ph type="title"/>
          </p:nvPr>
        </p:nvSpPr>
        <p:spPr/>
        <p:txBody>
          <a:bodyPr/>
          <a:lstStyle/>
          <a:p>
            <a:r>
              <a:rPr lang="en-US" dirty="0"/>
              <a:t>Logical Tests Commonly Used with Filter()</a:t>
            </a:r>
          </a:p>
        </p:txBody>
      </p:sp>
      <p:graphicFrame>
        <p:nvGraphicFramePr>
          <p:cNvPr id="4" name="Google Shape;344;p36">
            <a:extLst>
              <a:ext uri="{FF2B5EF4-FFF2-40B4-BE49-F238E27FC236}">
                <a16:creationId xmlns:a16="http://schemas.microsoft.com/office/drawing/2014/main" id="{4676D344-0042-1B57-1BD2-5B368890BB7B}"/>
              </a:ext>
            </a:extLst>
          </p:cNvPr>
          <p:cNvGraphicFramePr/>
          <p:nvPr>
            <p:extLst>
              <p:ext uri="{D42A27DB-BD31-4B8C-83A1-F6EECF244321}">
                <p14:modId xmlns:p14="http://schemas.microsoft.com/office/powerpoint/2010/main" val="1444844760"/>
              </p:ext>
            </p:extLst>
          </p:nvPr>
        </p:nvGraphicFramePr>
        <p:xfrm>
          <a:off x="2687324" y="2084832"/>
          <a:ext cx="7268900" cy="4552140"/>
        </p:xfrm>
        <a:graphic>
          <a:graphicData uri="http://schemas.openxmlformats.org/drawingml/2006/table">
            <a:tbl>
              <a:tblPr firstRow="1" bandRow="1">
                <a:noFill/>
              </a:tblPr>
              <a:tblGrid>
                <a:gridCol w="2366752">
                  <a:extLst>
                    <a:ext uri="{9D8B030D-6E8A-4147-A177-3AD203B41FA5}">
                      <a16:colId xmlns:a16="http://schemas.microsoft.com/office/drawing/2014/main" val="20000"/>
                    </a:ext>
                  </a:extLst>
                </a:gridCol>
                <a:gridCol w="4902148">
                  <a:extLst>
                    <a:ext uri="{9D8B030D-6E8A-4147-A177-3AD203B41FA5}">
                      <a16:colId xmlns:a16="http://schemas.microsoft.com/office/drawing/2014/main" val="20001"/>
                    </a:ext>
                  </a:extLst>
                </a:gridCol>
              </a:tblGrid>
              <a:tr h="427339">
                <a:tc>
                  <a:txBody>
                    <a:bodyPr/>
                    <a:lstStyle/>
                    <a:p>
                      <a:pPr marL="12700" marR="0" lvl="0" indent="0" algn="ctr" rtl="0">
                        <a:lnSpc>
                          <a:spcPct val="100000"/>
                        </a:lnSpc>
                        <a:spcBef>
                          <a:spcPts val="0"/>
                        </a:spcBef>
                        <a:spcAft>
                          <a:spcPts val="0"/>
                        </a:spcAft>
                        <a:buNone/>
                      </a:pPr>
                      <a:r>
                        <a:rPr lang="en-US" sz="2800" b="0" i="0" u="none" strike="noStrike" cap="none" dirty="0">
                          <a:solidFill>
                            <a:schemeClr val="bg1">
                              <a:lumMod val="65000"/>
                            </a:schemeClr>
                          </a:solidFill>
                          <a:latin typeface="Consolas" panose="020B0609020204030204" pitchFamily="49" charset="0"/>
                          <a:ea typeface="Courier New"/>
                          <a:cs typeface="Consolas" panose="020B0609020204030204" pitchFamily="49" charset="0"/>
                          <a:sym typeface="Courier New"/>
                        </a:rPr>
                        <a:t>x</a:t>
                      </a:r>
                      <a:r>
                        <a:rPr lang="en-US" sz="2800" u="none" strike="noStrike" cap="none" dirty="0">
                          <a:solidFill>
                            <a:srgbClr val="D6D6D6"/>
                          </a:solidFill>
                          <a:latin typeface="Consolas" panose="020B0609020204030204" pitchFamily="49" charset="0"/>
                          <a:ea typeface="Courier New"/>
                          <a:cs typeface="Consolas" panose="020B0609020204030204" pitchFamily="49" charset="0"/>
                          <a:sym typeface="Courier New"/>
                        </a:rPr>
                        <a:t> </a:t>
                      </a:r>
                      <a:r>
                        <a:rPr lang="en-US" sz="2800" u="none" strike="noStrike" cap="none" dirty="0">
                          <a:latin typeface="Consolas" panose="020B0609020204030204" pitchFamily="49" charset="0"/>
                          <a:ea typeface="Courier New"/>
                          <a:cs typeface="Consolas" panose="020B0609020204030204" pitchFamily="49" charset="0"/>
                          <a:sym typeface="Courier New"/>
                        </a:rPr>
                        <a:t>&lt; </a:t>
                      </a:r>
                      <a:r>
                        <a:rPr lang="en-US" sz="2800" b="0" i="0" u="none" strike="noStrike" cap="none" dirty="0">
                          <a:solidFill>
                            <a:schemeClr val="bg1">
                              <a:lumMod val="65000"/>
                            </a:schemeClr>
                          </a:solidFill>
                          <a:latin typeface="Consolas" panose="020B0609020204030204" pitchFamily="49" charset="0"/>
                          <a:ea typeface="Courier New"/>
                          <a:cs typeface="Consolas" panose="020B0609020204030204" pitchFamily="49" charset="0"/>
                          <a:sym typeface="Courier New"/>
                        </a:rPr>
                        <a:t>y</a:t>
                      </a:r>
                      <a:endParaRPr sz="2800" b="0" i="0" u="none" strike="noStrike" cap="none" dirty="0">
                        <a:solidFill>
                          <a:schemeClr val="bg1">
                            <a:lumMod val="65000"/>
                          </a:schemeClr>
                        </a:solidFill>
                        <a:latin typeface="Consolas" panose="020B0609020204030204" pitchFamily="49" charset="0"/>
                        <a:ea typeface="Courier New"/>
                        <a:cs typeface="Consolas" panose="020B0609020204030204" pitchFamily="49" charset="0"/>
                        <a:sym typeface="Courier New"/>
                      </a:endParaRPr>
                    </a:p>
                  </a:txBody>
                  <a:tcPr marL="0" marR="0" marT="38879"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EBEBEB">
                        <a:alpha val="49803"/>
                      </a:srgbClr>
                    </a:solidFill>
                  </a:tcPr>
                </a:tc>
                <a:tc>
                  <a:txBody>
                    <a:bodyPr/>
                    <a:lstStyle/>
                    <a:p>
                      <a:pPr marL="406400" marR="0" lvl="0" indent="0" algn="l" rtl="0">
                        <a:lnSpc>
                          <a:spcPct val="100000"/>
                        </a:lnSpc>
                        <a:spcBef>
                          <a:spcPts val="0"/>
                        </a:spcBef>
                        <a:spcAft>
                          <a:spcPts val="0"/>
                        </a:spcAft>
                        <a:buNone/>
                      </a:pPr>
                      <a:r>
                        <a:rPr lang="en-US" sz="2500" u="none" strike="noStrike" cap="none" dirty="0">
                          <a:latin typeface="+mj-lt"/>
                          <a:ea typeface="Calibri"/>
                          <a:cs typeface="Calibri"/>
                          <a:sym typeface="Calibri"/>
                        </a:rPr>
                        <a:t>Less than</a:t>
                      </a:r>
                      <a:endParaRPr sz="2500" u="none" strike="noStrike" cap="none" dirty="0">
                        <a:latin typeface="+mj-lt"/>
                        <a:ea typeface="Calibri"/>
                        <a:cs typeface="Calibri"/>
                        <a:sym typeface="Calibri"/>
                      </a:endParaRPr>
                    </a:p>
                  </a:txBody>
                  <a:tcPr marL="0" marR="0" marT="33509"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EBEBEB">
                        <a:alpha val="49803"/>
                      </a:srgbClr>
                    </a:solidFill>
                  </a:tcPr>
                </a:tc>
                <a:extLst>
                  <a:ext uri="{0D108BD9-81ED-4DB2-BD59-A6C34878D82A}">
                    <a16:rowId xmlns:a16="http://schemas.microsoft.com/office/drawing/2014/main" val="10000"/>
                  </a:ext>
                </a:extLst>
              </a:tr>
              <a:tr h="427339">
                <a:tc>
                  <a:txBody>
                    <a:bodyPr/>
                    <a:lstStyle/>
                    <a:p>
                      <a:pPr marL="12700" marR="0" lvl="0" indent="0" algn="ctr" rtl="0">
                        <a:lnSpc>
                          <a:spcPct val="100000"/>
                        </a:lnSpc>
                        <a:spcBef>
                          <a:spcPts val="0"/>
                        </a:spcBef>
                        <a:spcAft>
                          <a:spcPts val="0"/>
                        </a:spcAft>
                        <a:buNone/>
                      </a:pPr>
                      <a:r>
                        <a:rPr lang="en-US" sz="2800" b="0" i="0" u="none" strike="noStrike" cap="none" dirty="0">
                          <a:solidFill>
                            <a:schemeClr val="bg1">
                              <a:lumMod val="65000"/>
                            </a:schemeClr>
                          </a:solidFill>
                          <a:latin typeface="Consolas" panose="020B0609020204030204" pitchFamily="49" charset="0"/>
                          <a:ea typeface="Courier New"/>
                          <a:cs typeface="Consolas" panose="020B0609020204030204" pitchFamily="49" charset="0"/>
                          <a:sym typeface="Courier New"/>
                        </a:rPr>
                        <a:t>x</a:t>
                      </a:r>
                      <a:r>
                        <a:rPr lang="en-US" sz="2800" u="none" strike="noStrike" cap="none" dirty="0">
                          <a:solidFill>
                            <a:srgbClr val="D6D6D6"/>
                          </a:solidFill>
                          <a:latin typeface="Consolas" panose="020B0609020204030204" pitchFamily="49" charset="0"/>
                          <a:ea typeface="Courier New"/>
                          <a:cs typeface="Consolas" panose="020B0609020204030204" pitchFamily="49" charset="0"/>
                          <a:sym typeface="Courier New"/>
                        </a:rPr>
                        <a:t> </a:t>
                      </a:r>
                      <a:r>
                        <a:rPr lang="en-US" sz="2800" u="none" strike="noStrike" cap="none" dirty="0">
                          <a:latin typeface="Consolas" panose="020B0609020204030204" pitchFamily="49" charset="0"/>
                          <a:ea typeface="Courier New"/>
                          <a:cs typeface="Consolas" panose="020B0609020204030204" pitchFamily="49" charset="0"/>
                          <a:sym typeface="Courier New"/>
                        </a:rPr>
                        <a:t>&gt; </a:t>
                      </a:r>
                      <a:r>
                        <a:rPr lang="en-US" sz="2800" b="0" i="0" u="none" strike="noStrike" cap="none" dirty="0">
                          <a:solidFill>
                            <a:schemeClr val="bg1">
                              <a:lumMod val="65000"/>
                            </a:schemeClr>
                          </a:solidFill>
                          <a:latin typeface="Consolas" panose="020B0609020204030204" pitchFamily="49" charset="0"/>
                          <a:ea typeface="Courier New"/>
                          <a:cs typeface="Consolas" panose="020B0609020204030204" pitchFamily="49" charset="0"/>
                          <a:sym typeface="Courier New"/>
                        </a:rPr>
                        <a:t>y</a:t>
                      </a:r>
                      <a:endParaRPr sz="2800" b="0" i="0" u="none" strike="noStrike" cap="none" dirty="0">
                        <a:solidFill>
                          <a:schemeClr val="bg1">
                            <a:lumMod val="65000"/>
                          </a:schemeClr>
                        </a:solidFill>
                        <a:latin typeface="Consolas" panose="020B0609020204030204" pitchFamily="49" charset="0"/>
                        <a:ea typeface="Courier New"/>
                        <a:cs typeface="Consolas" panose="020B0609020204030204" pitchFamily="49" charset="0"/>
                        <a:sym typeface="Courier New"/>
                      </a:endParaRPr>
                    </a:p>
                  </a:txBody>
                  <a:tcPr marL="0" marR="0" marT="36964"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EBEBEB">
                        <a:alpha val="49803"/>
                      </a:srgbClr>
                    </a:solidFill>
                  </a:tcPr>
                </a:tc>
                <a:tc>
                  <a:txBody>
                    <a:bodyPr/>
                    <a:lstStyle/>
                    <a:p>
                      <a:pPr marL="406400" marR="0" lvl="0" indent="0" algn="l" rtl="0">
                        <a:lnSpc>
                          <a:spcPct val="100000"/>
                        </a:lnSpc>
                        <a:spcBef>
                          <a:spcPts val="0"/>
                        </a:spcBef>
                        <a:spcAft>
                          <a:spcPts val="0"/>
                        </a:spcAft>
                        <a:buNone/>
                      </a:pPr>
                      <a:r>
                        <a:rPr lang="en-US" sz="2500" u="none" strike="noStrike" cap="none" dirty="0">
                          <a:latin typeface="+mj-lt"/>
                          <a:ea typeface="Calibri"/>
                          <a:cs typeface="Calibri"/>
                          <a:sym typeface="Calibri"/>
                        </a:rPr>
                        <a:t>Greater than</a:t>
                      </a:r>
                      <a:endParaRPr sz="2500" u="none" strike="noStrike" cap="none" dirty="0">
                        <a:latin typeface="+mj-lt"/>
                        <a:ea typeface="Calibri"/>
                        <a:cs typeface="Calibri"/>
                        <a:sym typeface="Calibri"/>
                      </a:endParaRPr>
                    </a:p>
                  </a:txBody>
                  <a:tcPr marL="0" marR="0" marT="37728"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EBEBEB">
                        <a:alpha val="49803"/>
                      </a:srgbClr>
                    </a:solidFill>
                  </a:tcPr>
                </a:tc>
                <a:extLst>
                  <a:ext uri="{0D108BD9-81ED-4DB2-BD59-A6C34878D82A}">
                    <a16:rowId xmlns:a16="http://schemas.microsoft.com/office/drawing/2014/main" val="10001"/>
                  </a:ext>
                </a:extLst>
              </a:tr>
              <a:tr h="427339">
                <a:tc>
                  <a:txBody>
                    <a:bodyPr/>
                    <a:lstStyle/>
                    <a:p>
                      <a:pPr marL="0" marR="0" lvl="0" indent="0" algn="ctr" rtl="0">
                        <a:lnSpc>
                          <a:spcPct val="100000"/>
                        </a:lnSpc>
                        <a:spcBef>
                          <a:spcPts val="0"/>
                        </a:spcBef>
                        <a:spcAft>
                          <a:spcPts val="0"/>
                        </a:spcAft>
                        <a:buNone/>
                      </a:pPr>
                      <a:r>
                        <a:rPr lang="en-US" sz="2800" b="0" i="0" u="none" strike="noStrike" cap="none" dirty="0">
                          <a:solidFill>
                            <a:schemeClr val="bg1">
                              <a:lumMod val="65000"/>
                            </a:schemeClr>
                          </a:solidFill>
                          <a:latin typeface="Consolas" panose="020B0609020204030204" pitchFamily="49" charset="0"/>
                          <a:ea typeface="Courier New"/>
                          <a:cs typeface="Consolas" panose="020B0609020204030204" pitchFamily="49" charset="0"/>
                          <a:sym typeface="Courier New"/>
                        </a:rPr>
                        <a:t>x</a:t>
                      </a:r>
                      <a:r>
                        <a:rPr lang="en-US" sz="2800" u="none" strike="noStrike" cap="none" dirty="0">
                          <a:solidFill>
                            <a:srgbClr val="D6D6D6"/>
                          </a:solidFill>
                          <a:latin typeface="Consolas" panose="020B0609020204030204" pitchFamily="49" charset="0"/>
                          <a:ea typeface="Courier New"/>
                          <a:cs typeface="Consolas" panose="020B0609020204030204" pitchFamily="49" charset="0"/>
                          <a:sym typeface="Courier New"/>
                        </a:rPr>
                        <a:t> </a:t>
                      </a:r>
                      <a:r>
                        <a:rPr lang="en-US" sz="2800" u="none" strike="noStrike" cap="none" dirty="0">
                          <a:latin typeface="Consolas" panose="020B0609020204030204" pitchFamily="49" charset="0"/>
                          <a:ea typeface="Courier New"/>
                          <a:cs typeface="Consolas" panose="020B0609020204030204" pitchFamily="49" charset="0"/>
                          <a:sym typeface="Courier New"/>
                        </a:rPr>
                        <a:t>== </a:t>
                      </a:r>
                      <a:r>
                        <a:rPr lang="en-US" sz="2800" b="0" i="0" u="none" strike="noStrike" cap="none" dirty="0">
                          <a:solidFill>
                            <a:schemeClr val="bg1">
                              <a:lumMod val="65000"/>
                            </a:schemeClr>
                          </a:solidFill>
                          <a:latin typeface="Consolas" panose="020B0609020204030204" pitchFamily="49" charset="0"/>
                          <a:ea typeface="Courier New"/>
                          <a:cs typeface="Consolas" panose="020B0609020204030204" pitchFamily="49" charset="0"/>
                          <a:sym typeface="Courier New"/>
                        </a:rPr>
                        <a:t>y</a:t>
                      </a:r>
                      <a:endParaRPr sz="2800" b="0" i="0" u="none" strike="noStrike" cap="none" dirty="0">
                        <a:solidFill>
                          <a:schemeClr val="bg1">
                            <a:lumMod val="65000"/>
                          </a:schemeClr>
                        </a:solidFill>
                        <a:latin typeface="Consolas" panose="020B0609020204030204" pitchFamily="49" charset="0"/>
                        <a:ea typeface="Courier New"/>
                        <a:cs typeface="Consolas" panose="020B0609020204030204" pitchFamily="49" charset="0"/>
                        <a:sym typeface="Courier New"/>
                      </a:endParaRPr>
                    </a:p>
                  </a:txBody>
                  <a:tcPr marL="0" marR="0" marT="41210"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EBEBEB">
                        <a:alpha val="49803"/>
                      </a:srgbClr>
                    </a:solidFill>
                  </a:tcPr>
                </a:tc>
                <a:tc>
                  <a:txBody>
                    <a:bodyPr/>
                    <a:lstStyle/>
                    <a:p>
                      <a:pPr marL="406400" marR="0" lvl="0" indent="0" algn="l" rtl="0">
                        <a:lnSpc>
                          <a:spcPct val="100000"/>
                        </a:lnSpc>
                        <a:spcBef>
                          <a:spcPts val="0"/>
                        </a:spcBef>
                        <a:spcAft>
                          <a:spcPts val="0"/>
                        </a:spcAft>
                        <a:buNone/>
                      </a:pPr>
                      <a:r>
                        <a:rPr lang="en-US" sz="2500" u="none" strike="noStrike" cap="none" dirty="0">
                          <a:latin typeface="+mj-lt"/>
                          <a:ea typeface="Calibri"/>
                          <a:cs typeface="Calibri"/>
                          <a:sym typeface="Calibri"/>
                        </a:rPr>
                        <a:t>Equal to</a:t>
                      </a:r>
                      <a:endParaRPr sz="2500" u="none" strike="noStrike" cap="none" dirty="0">
                        <a:latin typeface="+mj-lt"/>
                        <a:ea typeface="Calibri"/>
                        <a:cs typeface="Calibri"/>
                        <a:sym typeface="Calibri"/>
                      </a:endParaRPr>
                    </a:p>
                  </a:txBody>
                  <a:tcPr marL="0" marR="0" marT="35813"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EBEBEB">
                        <a:alpha val="49803"/>
                      </a:srgbClr>
                    </a:solidFill>
                  </a:tcPr>
                </a:tc>
                <a:extLst>
                  <a:ext uri="{0D108BD9-81ED-4DB2-BD59-A6C34878D82A}">
                    <a16:rowId xmlns:a16="http://schemas.microsoft.com/office/drawing/2014/main" val="10002"/>
                  </a:ext>
                </a:extLst>
              </a:tr>
              <a:tr h="427339">
                <a:tc>
                  <a:txBody>
                    <a:bodyPr/>
                    <a:lstStyle/>
                    <a:p>
                      <a:pPr marL="0" marR="0" lvl="0" indent="0" algn="ctr" rtl="0">
                        <a:lnSpc>
                          <a:spcPct val="100000"/>
                        </a:lnSpc>
                        <a:spcBef>
                          <a:spcPts val="0"/>
                        </a:spcBef>
                        <a:spcAft>
                          <a:spcPts val="0"/>
                        </a:spcAft>
                        <a:buNone/>
                      </a:pPr>
                      <a:r>
                        <a:rPr lang="en-US" sz="2800" b="0" i="0" u="none" strike="noStrike" cap="none" dirty="0">
                          <a:solidFill>
                            <a:schemeClr val="bg1">
                              <a:lumMod val="65000"/>
                            </a:schemeClr>
                          </a:solidFill>
                          <a:latin typeface="Consolas" panose="020B0609020204030204" pitchFamily="49" charset="0"/>
                          <a:ea typeface="Courier New"/>
                          <a:cs typeface="Consolas" panose="020B0609020204030204" pitchFamily="49" charset="0"/>
                          <a:sym typeface="Courier New"/>
                        </a:rPr>
                        <a:t>x</a:t>
                      </a:r>
                      <a:r>
                        <a:rPr lang="en-US" sz="2800" u="none" strike="noStrike" cap="none" dirty="0">
                          <a:solidFill>
                            <a:srgbClr val="D6D6D6"/>
                          </a:solidFill>
                          <a:latin typeface="Consolas" panose="020B0609020204030204" pitchFamily="49" charset="0"/>
                          <a:ea typeface="Courier New"/>
                          <a:cs typeface="Consolas" panose="020B0609020204030204" pitchFamily="49" charset="0"/>
                          <a:sym typeface="Courier New"/>
                        </a:rPr>
                        <a:t> </a:t>
                      </a:r>
                      <a:r>
                        <a:rPr lang="en-US" sz="2800" u="none" strike="noStrike" cap="none" dirty="0">
                          <a:latin typeface="Consolas" panose="020B0609020204030204" pitchFamily="49" charset="0"/>
                          <a:ea typeface="Courier New"/>
                          <a:cs typeface="Consolas" panose="020B0609020204030204" pitchFamily="49" charset="0"/>
                          <a:sym typeface="Courier New"/>
                        </a:rPr>
                        <a:t>&lt;= </a:t>
                      </a:r>
                      <a:r>
                        <a:rPr lang="en-US" sz="2800" b="0" i="0" u="none" strike="noStrike" cap="none" dirty="0">
                          <a:solidFill>
                            <a:schemeClr val="bg1">
                              <a:lumMod val="65000"/>
                            </a:schemeClr>
                          </a:solidFill>
                          <a:latin typeface="Consolas" panose="020B0609020204030204" pitchFamily="49" charset="0"/>
                          <a:ea typeface="Courier New"/>
                          <a:cs typeface="Consolas" panose="020B0609020204030204" pitchFamily="49" charset="0"/>
                          <a:sym typeface="Courier New"/>
                        </a:rPr>
                        <a:t>y</a:t>
                      </a:r>
                      <a:endParaRPr sz="2800" b="0" i="0" u="none" strike="noStrike" cap="none" dirty="0">
                        <a:solidFill>
                          <a:schemeClr val="bg1">
                            <a:lumMod val="65000"/>
                          </a:schemeClr>
                        </a:solidFill>
                        <a:latin typeface="Consolas" panose="020B0609020204030204" pitchFamily="49" charset="0"/>
                        <a:ea typeface="Courier New"/>
                        <a:cs typeface="Consolas" panose="020B0609020204030204" pitchFamily="49" charset="0"/>
                        <a:sym typeface="Courier New"/>
                      </a:endParaRPr>
                    </a:p>
                  </a:txBody>
                  <a:tcPr marL="0" marR="0" marT="39281"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EBEBEB">
                        <a:alpha val="49803"/>
                      </a:srgbClr>
                    </a:solidFill>
                  </a:tcPr>
                </a:tc>
                <a:tc>
                  <a:txBody>
                    <a:bodyPr/>
                    <a:lstStyle/>
                    <a:p>
                      <a:pPr marL="406400" marR="0" lvl="0" indent="0" algn="l" rtl="0">
                        <a:lnSpc>
                          <a:spcPct val="100000"/>
                        </a:lnSpc>
                        <a:spcBef>
                          <a:spcPts val="0"/>
                        </a:spcBef>
                        <a:spcAft>
                          <a:spcPts val="0"/>
                        </a:spcAft>
                        <a:buNone/>
                      </a:pPr>
                      <a:r>
                        <a:rPr lang="en-US" sz="2500" u="none" strike="noStrike" cap="none" dirty="0">
                          <a:latin typeface="+mj-lt"/>
                          <a:ea typeface="Calibri"/>
                          <a:cs typeface="Calibri"/>
                          <a:sym typeface="Calibri"/>
                        </a:rPr>
                        <a:t>Less than or equal to</a:t>
                      </a:r>
                      <a:endParaRPr sz="2500" u="none" strike="noStrike" cap="none" dirty="0">
                        <a:latin typeface="+mj-lt"/>
                        <a:ea typeface="Calibri"/>
                        <a:cs typeface="Calibri"/>
                        <a:sym typeface="Calibri"/>
                      </a:endParaRPr>
                    </a:p>
                  </a:txBody>
                  <a:tcPr marL="0" marR="0" marT="33884"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EBEBEB">
                        <a:alpha val="49803"/>
                      </a:srgbClr>
                    </a:solidFill>
                  </a:tcPr>
                </a:tc>
                <a:extLst>
                  <a:ext uri="{0D108BD9-81ED-4DB2-BD59-A6C34878D82A}">
                    <a16:rowId xmlns:a16="http://schemas.microsoft.com/office/drawing/2014/main" val="10003"/>
                  </a:ext>
                </a:extLst>
              </a:tr>
              <a:tr h="789619">
                <a:tc>
                  <a:txBody>
                    <a:bodyPr/>
                    <a:lstStyle/>
                    <a:p>
                      <a:pPr marL="0" marR="0" lvl="0" indent="0" algn="ctr" rtl="0">
                        <a:lnSpc>
                          <a:spcPct val="100000"/>
                        </a:lnSpc>
                        <a:spcBef>
                          <a:spcPts val="0"/>
                        </a:spcBef>
                        <a:spcAft>
                          <a:spcPts val="0"/>
                        </a:spcAft>
                        <a:buNone/>
                      </a:pPr>
                      <a:r>
                        <a:rPr lang="en-US" sz="2800" b="0" i="0" u="none" strike="noStrike" cap="none" dirty="0">
                          <a:solidFill>
                            <a:schemeClr val="bg1">
                              <a:lumMod val="65000"/>
                            </a:schemeClr>
                          </a:solidFill>
                          <a:latin typeface="Consolas" panose="020B0609020204030204" pitchFamily="49" charset="0"/>
                          <a:ea typeface="Courier New"/>
                          <a:cs typeface="Consolas" panose="020B0609020204030204" pitchFamily="49" charset="0"/>
                          <a:sym typeface="Courier New"/>
                        </a:rPr>
                        <a:t>x</a:t>
                      </a:r>
                      <a:r>
                        <a:rPr lang="en-US" sz="2800" u="none" strike="noStrike" cap="none" dirty="0">
                          <a:solidFill>
                            <a:srgbClr val="D6D6D6"/>
                          </a:solidFill>
                          <a:latin typeface="Consolas" panose="020B0609020204030204" pitchFamily="49" charset="0"/>
                          <a:ea typeface="Courier New"/>
                          <a:cs typeface="Consolas" panose="020B0609020204030204" pitchFamily="49" charset="0"/>
                          <a:sym typeface="Courier New"/>
                        </a:rPr>
                        <a:t> </a:t>
                      </a:r>
                      <a:r>
                        <a:rPr lang="en-US" sz="2800" u="none" strike="noStrike" cap="none" dirty="0">
                          <a:latin typeface="Consolas" panose="020B0609020204030204" pitchFamily="49" charset="0"/>
                          <a:ea typeface="Courier New"/>
                          <a:cs typeface="Consolas" panose="020B0609020204030204" pitchFamily="49" charset="0"/>
                          <a:sym typeface="Courier New"/>
                        </a:rPr>
                        <a:t>&gt;= </a:t>
                      </a:r>
                      <a:r>
                        <a:rPr lang="en-US" sz="2800" b="0" i="0" u="none" strike="noStrike" cap="none" dirty="0">
                          <a:solidFill>
                            <a:schemeClr val="bg1">
                              <a:lumMod val="65000"/>
                            </a:schemeClr>
                          </a:solidFill>
                          <a:latin typeface="Consolas" panose="020B0609020204030204" pitchFamily="49" charset="0"/>
                          <a:ea typeface="Courier New"/>
                          <a:cs typeface="Consolas" panose="020B0609020204030204" pitchFamily="49" charset="0"/>
                          <a:sym typeface="Courier New"/>
                        </a:rPr>
                        <a:t>y</a:t>
                      </a:r>
                      <a:endParaRPr sz="2800" b="0" i="0" u="none" strike="noStrike" cap="none" dirty="0">
                        <a:solidFill>
                          <a:schemeClr val="bg1">
                            <a:lumMod val="65000"/>
                          </a:schemeClr>
                        </a:solidFill>
                        <a:latin typeface="Consolas" panose="020B0609020204030204" pitchFamily="49" charset="0"/>
                        <a:ea typeface="Courier New"/>
                        <a:cs typeface="Consolas" panose="020B0609020204030204" pitchFamily="49" charset="0"/>
                        <a:sym typeface="Courier New"/>
                      </a:endParaRPr>
                    </a:p>
                  </a:txBody>
                  <a:tcPr marL="0" marR="0" marT="37353"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EBEBEB">
                        <a:alpha val="49803"/>
                      </a:srgbClr>
                    </a:solidFill>
                  </a:tcPr>
                </a:tc>
                <a:tc>
                  <a:txBody>
                    <a:bodyPr/>
                    <a:lstStyle/>
                    <a:p>
                      <a:pPr marL="406400" marR="0" lvl="0" indent="0" algn="l" rtl="0">
                        <a:lnSpc>
                          <a:spcPct val="100000"/>
                        </a:lnSpc>
                        <a:spcBef>
                          <a:spcPts val="0"/>
                        </a:spcBef>
                        <a:spcAft>
                          <a:spcPts val="0"/>
                        </a:spcAft>
                        <a:buNone/>
                      </a:pPr>
                      <a:r>
                        <a:rPr lang="en-US" sz="2500" u="none" strike="noStrike" cap="none" dirty="0">
                          <a:latin typeface="+mj-lt"/>
                          <a:ea typeface="Calibri"/>
                          <a:cs typeface="Calibri"/>
                          <a:sym typeface="Calibri"/>
                        </a:rPr>
                        <a:t>Greater than or equal to</a:t>
                      </a:r>
                      <a:endParaRPr sz="2500" u="none" strike="noStrike" cap="none" dirty="0">
                        <a:latin typeface="+mj-lt"/>
                        <a:ea typeface="Calibri"/>
                        <a:cs typeface="Calibri"/>
                        <a:sym typeface="Calibri"/>
                      </a:endParaRPr>
                    </a:p>
                  </a:txBody>
                  <a:tcPr marL="0" marR="0" marT="38504"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EBEBEB">
                        <a:alpha val="49803"/>
                      </a:srgbClr>
                    </a:solidFill>
                  </a:tcPr>
                </a:tc>
                <a:extLst>
                  <a:ext uri="{0D108BD9-81ED-4DB2-BD59-A6C34878D82A}">
                    <a16:rowId xmlns:a16="http://schemas.microsoft.com/office/drawing/2014/main" val="10004"/>
                  </a:ext>
                </a:extLst>
              </a:tr>
              <a:tr h="427339">
                <a:tc>
                  <a:txBody>
                    <a:bodyPr/>
                    <a:lstStyle/>
                    <a:p>
                      <a:pPr marL="0" marR="0" lvl="0" indent="0" algn="ctr" rtl="0">
                        <a:lnSpc>
                          <a:spcPct val="100000"/>
                        </a:lnSpc>
                        <a:spcBef>
                          <a:spcPts val="0"/>
                        </a:spcBef>
                        <a:spcAft>
                          <a:spcPts val="0"/>
                        </a:spcAft>
                        <a:buNone/>
                      </a:pPr>
                      <a:r>
                        <a:rPr lang="en-US" sz="2800" b="0" i="0" u="none" strike="noStrike" cap="none" dirty="0">
                          <a:solidFill>
                            <a:schemeClr val="bg1">
                              <a:lumMod val="65000"/>
                            </a:schemeClr>
                          </a:solidFill>
                          <a:latin typeface="Consolas" panose="020B0609020204030204" pitchFamily="49" charset="0"/>
                          <a:ea typeface="Courier New"/>
                          <a:cs typeface="Consolas" panose="020B0609020204030204" pitchFamily="49" charset="0"/>
                          <a:sym typeface="Courier New"/>
                        </a:rPr>
                        <a:t>x</a:t>
                      </a:r>
                      <a:r>
                        <a:rPr lang="en-US" sz="2800" u="none" strike="noStrike" cap="none" dirty="0">
                          <a:solidFill>
                            <a:srgbClr val="D6D6D6"/>
                          </a:solidFill>
                          <a:latin typeface="Consolas" panose="020B0609020204030204" pitchFamily="49" charset="0"/>
                          <a:ea typeface="Courier New"/>
                          <a:cs typeface="Consolas" panose="020B0609020204030204" pitchFamily="49" charset="0"/>
                          <a:sym typeface="Courier New"/>
                        </a:rPr>
                        <a:t> </a:t>
                      </a:r>
                      <a:r>
                        <a:rPr lang="en-US" sz="2800" u="none" strike="noStrike" cap="none" dirty="0">
                          <a:latin typeface="Consolas" panose="020B0609020204030204" pitchFamily="49" charset="0"/>
                          <a:ea typeface="Courier New"/>
                          <a:cs typeface="Consolas" panose="020B0609020204030204" pitchFamily="49" charset="0"/>
                          <a:sym typeface="Courier New"/>
                        </a:rPr>
                        <a:t>!= </a:t>
                      </a:r>
                      <a:r>
                        <a:rPr lang="en-US" sz="2800" b="0" i="0" u="none" strike="noStrike" cap="none" dirty="0">
                          <a:solidFill>
                            <a:schemeClr val="bg1">
                              <a:lumMod val="65000"/>
                            </a:schemeClr>
                          </a:solidFill>
                          <a:latin typeface="Consolas" panose="020B0609020204030204" pitchFamily="49" charset="0"/>
                          <a:ea typeface="Courier New"/>
                          <a:cs typeface="Consolas" panose="020B0609020204030204" pitchFamily="49" charset="0"/>
                          <a:sym typeface="Courier New"/>
                        </a:rPr>
                        <a:t>y</a:t>
                      </a:r>
                      <a:endParaRPr sz="2800" b="0" i="0" u="none" strike="noStrike" cap="none" dirty="0">
                        <a:solidFill>
                          <a:schemeClr val="bg1">
                            <a:lumMod val="65000"/>
                          </a:schemeClr>
                        </a:solidFill>
                        <a:latin typeface="Consolas" panose="020B0609020204030204" pitchFamily="49" charset="0"/>
                        <a:ea typeface="Courier New"/>
                        <a:cs typeface="Consolas" panose="020B0609020204030204" pitchFamily="49" charset="0"/>
                        <a:sym typeface="Courier New"/>
                      </a:endParaRPr>
                    </a:p>
                  </a:txBody>
                  <a:tcPr marL="0" marR="0" marT="41973"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EBEBEB">
                        <a:alpha val="49803"/>
                      </a:srgbClr>
                    </a:solidFill>
                  </a:tcPr>
                </a:tc>
                <a:tc>
                  <a:txBody>
                    <a:bodyPr/>
                    <a:lstStyle/>
                    <a:p>
                      <a:pPr marL="406400" marR="0" lvl="0" indent="0" algn="l" rtl="0">
                        <a:lnSpc>
                          <a:spcPct val="100000"/>
                        </a:lnSpc>
                        <a:spcBef>
                          <a:spcPts val="0"/>
                        </a:spcBef>
                        <a:spcAft>
                          <a:spcPts val="0"/>
                        </a:spcAft>
                        <a:buNone/>
                      </a:pPr>
                      <a:r>
                        <a:rPr lang="en-US" sz="2500" u="none" strike="noStrike" cap="none" dirty="0">
                          <a:latin typeface="+mj-lt"/>
                          <a:ea typeface="Calibri"/>
                          <a:cs typeface="Calibri"/>
                          <a:sym typeface="Calibri"/>
                        </a:rPr>
                        <a:t>Not equal to</a:t>
                      </a:r>
                      <a:endParaRPr sz="2500" u="none" strike="noStrike" cap="none" dirty="0">
                        <a:latin typeface="+mj-lt"/>
                        <a:ea typeface="Calibri"/>
                        <a:cs typeface="Calibri"/>
                        <a:sym typeface="Calibri"/>
                      </a:endParaRPr>
                    </a:p>
                  </a:txBody>
                  <a:tcPr marL="0" marR="0" marT="36576"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EBEBEB">
                        <a:alpha val="49803"/>
                      </a:srgbClr>
                    </a:solidFill>
                  </a:tcPr>
                </a:tc>
                <a:extLst>
                  <a:ext uri="{0D108BD9-81ED-4DB2-BD59-A6C34878D82A}">
                    <a16:rowId xmlns:a16="http://schemas.microsoft.com/office/drawing/2014/main" val="10005"/>
                  </a:ext>
                </a:extLst>
              </a:tr>
              <a:tr h="427339">
                <a:tc>
                  <a:txBody>
                    <a:bodyPr/>
                    <a:lstStyle/>
                    <a:p>
                      <a:pPr marL="0" marR="0" lvl="0" indent="0" algn="ctr" rtl="0">
                        <a:lnSpc>
                          <a:spcPct val="100000"/>
                        </a:lnSpc>
                        <a:spcBef>
                          <a:spcPts val="0"/>
                        </a:spcBef>
                        <a:spcAft>
                          <a:spcPts val="0"/>
                        </a:spcAft>
                        <a:buNone/>
                      </a:pPr>
                      <a:r>
                        <a:rPr lang="en-US" sz="2800" b="0" i="0" u="none" strike="noStrike" cap="none" dirty="0">
                          <a:solidFill>
                            <a:schemeClr val="bg1">
                              <a:lumMod val="65000"/>
                            </a:schemeClr>
                          </a:solidFill>
                          <a:latin typeface="Consolas" panose="020B0609020204030204" pitchFamily="49" charset="0"/>
                          <a:ea typeface="Courier New"/>
                          <a:cs typeface="Consolas" panose="020B0609020204030204" pitchFamily="49" charset="0"/>
                          <a:sym typeface="Courier New"/>
                        </a:rPr>
                        <a:t>x</a:t>
                      </a:r>
                      <a:r>
                        <a:rPr lang="en-US" sz="2800" u="none" strike="noStrike" cap="none" dirty="0">
                          <a:solidFill>
                            <a:srgbClr val="D6D6D6"/>
                          </a:solidFill>
                          <a:latin typeface="Consolas" panose="020B0609020204030204" pitchFamily="49" charset="0"/>
                          <a:ea typeface="Courier New"/>
                          <a:cs typeface="Consolas" panose="020B0609020204030204" pitchFamily="49" charset="0"/>
                          <a:sym typeface="Courier New"/>
                        </a:rPr>
                        <a:t> </a:t>
                      </a:r>
                      <a:r>
                        <a:rPr lang="en-US" sz="2800" u="none" strike="noStrike" cap="none" dirty="0">
                          <a:latin typeface="Consolas" panose="020B0609020204030204" pitchFamily="49" charset="0"/>
                          <a:ea typeface="Courier New"/>
                          <a:cs typeface="Consolas" panose="020B0609020204030204" pitchFamily="49" charset="0"/>
                          <a:sym typeface="Courier New"/>
                        </a:rPr>
                        <a:t>%in% </a:t>
                      </a:r>
                      <a:r>
                        <a:rPr lang="en-US" sz="2800" b="0" i="0" u="none" strike="noStrike" cap="none" dirty="0">
                          <a:solidFill>
                            <a:schemeClr val="bg1">
                              <a:lumMod val="65000"/>
                            </a:schemeClr>
                          </a:solidFill>
                          <a:latin typeface="Consolas" panose="020B0609020204030204" pitchFamily="49" charset="0"/>
                          <a:ea typeface="Courier New"/>
                          <a:cs typeface="Consolas" panose="020B0609020204030204" pitchFamily="49" charset="0"/>
                          <a:sym typeface="Courier New"/>
                        </a:rPr>
                        <a:t>y</a:t>
                      </a:r>
                      <a:endParaRPr sz="2800" b="0" i="0" u="none" strike="noStrike" cap="none" dirty="0">
                        <a:solidFill>
                          <a:schemeClr val="bg1">
                            <a:lumMod val="65000"/>
                          </a:schemeClr>
                        </a:solidFill>
                        <a:latin typeface="Consolas" panose="020B0609020204030204" pitchFamily="49" charset="0"/>
                        <a:ea typeface="Courier New"/>
                        <a:cs typeface="Consolas" panose="020B0609020204030204" pitchFamily="49" charset="0"/>
                        <a:sym typeface="Courier New"/>
                      </a:endParaRPr>
                    </a:p>
                  </a:txBody>
                  <a:tcPr marL="0" marR="0" marT="40058"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EBEBEB">
                        <a:alpha val="49803"/>
                      </a:srgbClr>
                    </a:solidFill>
                  </a:tcPr>
                </a:tc>
                <a:tc>
                  <a:txBody>
                    <a:bodyPr/>
                    <a:lstStyle/>
                    <a:p>
                      <a:pPr marL="406400" marR="0" lvl="0" indent="0" algn="l" rtl="0">
                        <a:lnSpc>
                          <a:spcPct val="100000"/>
                        </a:lnSpc>
                        <a:spcBef>
                          <a:spcPts val="0"/>
                        </a:spcBef>
                        <a:spcAft>
                          <a:spcPts val="0"/>
                        </a:spcAft>
                        <a:buNone/>
                      </a:pPr>
                      <a:r>
                        <a:rPr lang="en-US" sz="2500" u="none" strike="noStrike" cap="none" dirty="0">
                          <a:latin typeface="+mj-lt"/>
                          <a:ea typeface="Calibri"/>
                          <a:cs typeface="Calibri"/>
                          <a:sym typeface="Calibri"/>
                        </a:rPr>
                        <a:t>Group membership</a:t>
                      </a:r>
                      <a:endParaRPr sz="2500" u="none" strike="noStrike" cap="none" dirty="0">
                        <a:latin typeface="+mj-lt"/>
                        <a:ea typeface="Calibri"/>
                        <a:cs typeface="Calibri"/>
                        <a:sym typeface="Calibri"/>
                      </a:endParaRPr>
                    </a:p>
                  </a:txBody>
                  <a:tcPr marL="0" marR="0" marT="34272"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EBEBEB">
                        <a:alpha val="49803"/>
                      </a:srgbClr>
                    </a:solidFill>
                  </a:tcPr>
                </a:tc>
                <a:extLst>
                  <a:ext uri="{0D108BD9-81ED-4DB2-BD59-A6C34878D82A}">
                    <a16:rowId xmlns:a16="http://schemas.microsoft.com/office/drawing/2014/main" val="10006"/>
                  </a:ext>
                </a:extLst>
              </a:tr>
              <a:tr h="427339">
                <a:tc>
                  <a:txBody>
                    <a:bodyPr/>
                    <a:lstStyle/>
                    <a:p>
                      <a:pPr marL="0" marR="0" lvl="0" indent="0" algn="ctr" rtl="0">
                        <a:lnSpc>
                          <a:spcPct val="100000"/>
                        </a:lnSpc>
                        <a:spcBef>
                          <a:spcPts val="0"/>
                        </a:spcBef>
                        <a:spcAft>
                          <a:spcPts val="0"/>
                        </a:spcAft>
                        <a:buNone/>
                      </a:pPr>
                      <a:r>
                        <a:rPr lang="en-US" sz="2800" u="none" strike="noStrike" cap="none" dirty="0">
                          <a:latin typeface="Consolas" panose="020B0609020204030204" pitchFamily="49" charset="0"/>
                          <a:ea typeface="Courier New"/>
                          <a:cs typeface="Consolas" panose="020B0609020204030204" pitchFamily="49" charset="0"/>
                          <a:sym typeface="Courier New"/>
                        </a:rPr>
                        <a:t>is.na(</a:t>
                      </a:r>
                      <a:r>
                        <a:rPr lang="en-US" sz="2800" u="none" strike="noStrike" cap="none" dirty="0">
                          <a:solidFill>
                            <a:schemeClr val="bg1">
                              <a:lumMod val="65000"/>
                            </a:schemeClr>
                          </a:solidFill>
                          <a:latin typeface="Consolas" panose="020B0609020204030204" pitchFamily="49" charset="0"/>
                          <a:ea typeface="Courier New"/>
                          <a:cs typeface="Consolas" panose="020B0609020204030204" pitchFamily="49" charset="0"/>
                          <a:sym typeface="Courier New"/>
                        </a:rPr>
                        <a:t>x</a:t>
                      </a:r>
                      <a:r>
                        <a:rPr lang="en-US" sz="2800" u="none" strike="noStrike" cap="none" dirty="0">
                          <a:latin typeface="Consolas" panose="020B0609020204030204" pitchFamily="49" charset="0"/>
                          <a:ea typeface="Courier New"/>
                          <a:cs typeface="Consolas" panose="020B0609020204030204" pitchFamily="49" charset="0"/>
                          <a:sym typeface="Courier New"/>
                        </a:rPr>
                        <a:t>)</a:t>
                      </a:r>
                      <a:endParaRPr sz="2800" u="none" strike="noStrike" cap="none" dirty="0">
                        <a:latin typeface="Consolas" panose="020B0609020204030204" pitchFamily="49" charset="0"/>
                        <a:ea typeface="Courier New"/>
                        <a:cs typeface="Consolas" panose="020B0609020204030204" pitchFamily="49" charset="0"/>
                        <a:sym typeface="Courier New"/>
                      </a:endParaRPr>
                    </a:p>
                  </a:txBody>
                  <a:tcPr marL="0" marR="0" marT="38129"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EBEBEB">
                        <a:alpha val="49803"/>
                      </a:srgbClr>
                    </a:solidFill>
                  </a:tcPr>
                </a:tc>
                <a:tc>
                  <a:txBody>
                    <a:bodyPr/>
                    <a:lstStyle/>
                    <a:p>
                      <a:pPr marL="406400" marR="0" lvl="0" indent="0" algn="l" rtl="0">
                        <a:lnSpc>
                          <a:spcPct val="100000"/>
                        </a:lnSpc>
                        <a:spcBef>
                          <a:spcPts val="0"/>
                        </a:spcBef>
                        <a:spcAft>
                          <a:spcPts val="0"/>
                        </a:spcAft>
                        <a:buNone/>
                      </a:pPr>
                      <a:r>
                        <a:rPr lang="en-US" sz="2500" u="none" strike="noStrike" cap="none" dirty="0">
                          <a:latin typeface="+mj-lt"/>
                          <a:ea typeface="Calibri"/>
                          <a:cs typeface="Calibri"/>
                          <a:sym typeface="Calibri"/>
                        </a:rPr>
                        <a:t>Is NA</a:t>
                      </a:r>
                      <a:endParaRPr sz="2500" u="none" strike="noStrike" cap="none" dirty="0">
                        <a:latin typeface="+mj-lt"/>
                        <a:ea typeface="Calibri"/>
                        <a:cs typeface="Calibri"/>
                        <a:sym typeface="Calibri"/>
                      </a:endParaRPr>
                    </a:p>
                  </a:txBody>
                  <a:tcPr marL="0" marR="0" marT="32357"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EBEBEB">
                        <a:alpha val="49803"/>
                      </a:srgbClr>
                    </a:solidFill>
                  </a:tcPr>
                </a:tc>
                <a:extLst>
                  <a:ext uri="{0D108BD9-81ED-4DB2-BD59-A6C34878D82A}">
                    <a16:rowId xmlns:a16="http://schemas.microsoft.com/office/drawing/2014/main" val="10007"/>
                  </a:ext>
                </a:extLst>
              </a:tr>
              <a:tr h="498987">
                <a:tc>
                  <a:txBody>
                    <a:bodyPr/>
                    <a:lstStyle/>
                    <a:p>
                      <a:pPr marL="12700" marR="0" lvl="0" indent="0" algn="ctr" rtl="0">
                        <a:lnSpc>
                          <a:spcPct val="100000"/>
                        </a:lnSpc>
                        <a:spcBef>
                          <a:spcPts val="0"/>
                        </a:spcBef>
                        <a:spcAft>
                          <a:spcPts val="0"/>
                        </a:spcAft>
                        <a:buNone/>
                      </a:pPr>
                      <a:r>
                        <a:rPr lang="en-US" sz="2800" u="none" strike="noStrike" cap="none" dirty="0">
                          <a:latin typeface="Consolas" panose="020B0609020204030204" pitchFamily="49" charset="0"/>
                          <a:ea typeface="Courier New"/>
                          <a:cs typeface="Consolas" panose="020B0609020204030204" pitchFamily="49" charset="0"/>
                          <a:sym typeface="Courier New"/>
                        </a:rPr>
                        <a:t>!is.na(</a:t>
                      </a:r>
                      <a:r>
                        <a:rPr lang="en-US" sz="2800" u="none" strike="noStrike" cap="none" dirty="0">
                          <a:solidFill>
                            <a:schemeClr val="bg1">
                              <a:lumMod val="65000"/>
                            </a:schemeClr>
                          </a:solidFill>
                          <a:latin typeface="Consolas" panose="020B0609020204030204" pitchFamily="49" charset="0"/>
                          <a:ea typeface="Courier New"/>
                          <a:cs typeface="Consolas" panose="020B0609020204030204" pitchFamily="49" charset="0"/>
                          <a:sym typeface="Courier New"/>
                        </a:rPr>
                        <a:t>x</a:t>
                      </a:r>
                      <a:r>
                        <a:rPr lang="en-US" sz="2800" u="none" strike="noStrike" cap="none" dirty="0">
                          <a:latin typeface="Consolas" panose="020B0609020204030204" pitchFamily="49" charset="0"/>
                          <a:ea typeface="Courier New"/>
                          <a:cs typeface="Consolas" panose="020B0609020204030204" pitchFamily="49" charset="0"/>
                          <a:sym typeface="Courier New"/>
                        </a:rPr>
                        <a:t>)</a:t>
                      </a:r>
                      <a:endParaRPr sz="2800" u="none" strike="noStrike" cap="none" dirty="0">
                        <a:latin typeface="Consolas" panose="020B0609020204030204" pitchFamily="49" charset="0"/>
                        <a:ea typeface="Courier New"/>
                        <a:cs typeface="Consolas" panose="020B0609020204030204" pitchFamily="49" charset="0"/>
                        <a:sym typeface="Courier New"/>
                      </a:endParaRPr>
                    </a:p>
                  </a:txBody>
                  <a:tcPr marL="0" marR="0" marT="35813"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EBEBEB">
                        <a:alpha val="49803"/>
                      </a:srgbClr>
                    </a:solidFill>
                  </a:tcPr>
                </a:tc>
                <a:tc>
                  <a:txBody>
                    <a:bodyPr/>
                    <a:lstStyle/>
                    <a:p>
                      <a:pPr marL="406400" marR="0" lvl="0" indent="0" algn="l" rtl="0">
                        <a:lnSpc>
                          <a:spcPct val="100000"/>
                        </a:lnSpc>
                        <a:spcBef>
                          <a:spcPts val="0"/>
                        </a:spcBef>
                        <a:spcAft>
                          <a:spcPts val="0"/>
                        </a:spcAft>
                        <a:buNone/>
                      </a:pPr>
                      <a:r>
                        <a:rPr lang="en-US" sz="2500" u="none" strike="noStrike" cap="none" dirty="0">
                          <a:latin typeface="+mj-lt"/>
                          <a:ea typeface="Calibri"/>
                          <a:cs typeface="Calibri"/>
                          <a:sym typeface="Calibri"/>
                        </a:rPr>
                        <a:t>Is not NA</a:t>
                      </a:r>
                      <a:endParaRPr sz="2500" u="none" strike="noStrike" cap="none" dirty="0">
                        <a:latin typeface="+mj-lt"/>
                        <a:ea typeface="Calibri"/>
                        <a:cs typeface="Calibri"/>
                        <a:sym typeface="Calibri"/>
                      </a:endParaRPr>
                    </a:p>
                  </a:txBody>
                  <a:tcPr marL="0" marR="0" marT="36964"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EBEBEB">
                        <a:alpha val="49803"/>
                      </a:srgbClr>
                    </a:solidFill>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96767935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07D30E-15F1-0257-10B5-0A2BBB72FAF3}"/>
              </a:ext>
            </a:extLst>
          </p:cNvPr>
          <p:cNvSpPr>
            <a:spLocks noGrp="1"/>
          </p:cNvSpPr>
          <p:nvPr>
            <p:ph type="title"/>
          </p:nvPr>
        </p:nvSpPr>
        <p:spPr/>
        <p:txBody>
          <a:bodyPr/>
          <a:lstStyle/>
          <a:p>
            <a:r>
              <a:rPr lang="en-US" dirty="0"/>
              <a:t>The Pipe (|&gt; ) Helps Organize Sequential Data Manipulation Activities</a:t>
            </a:r>
          </a:p>
        </p:txBody>
      </p:sp>
      <p:sp>
        <p:nvSpPr>
          <p:cNvPr id="4" name="U-Turn Arrow 3">
            <a:extLst>
              <a:ext uri="{FF2B5EF4-FFF2-40B4-BE49-F238E27FC236}">
                <a16:creationId xmlns:a16="http://schemas.microsoft.com/office/drawing/2014/main" id="{9D16ADD2-4512-28E3-B69E-CD8151D63CAB}"/>
              </a:ext>
            </a:extLst>
          </p:cNvPr>
          <p:cNvSpPr/>
          <p:nvPr/>
        </p:nvSpPr>
        <p:spPr>
          <a:xfrm>
            <a:off x="2123089" y="2238179"/>
            <a:ext cx="4298731" cy="1261241"/>
          </a:xfrm>
          <a:prstGeom prst="uturnArrow">
            <a:avLst>
              <a:gd name="adj1" fmla="val 31667"/>
              <a:gd name="adj2" fmla="val 25000"/>
              <a:gd name="adj3" fmla="val 33333"/>
              <a:gd name="adj4" fmla="val 35417"/>
              <a:gd name="adj5" fmla="val 100000"/>
            </a:avLst>
          </a:prstGeom>
          <a:solidFill>
            <a:srgbClr val="8DB4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 name="Rectangle 4">
            <a:extLst>
              <a:ext uri="{FF2B5EF4-FFF2-40B4-BE49-F238E27FC236}">
                <a16:creationId xmlns:a16="http://schemas.microsoft.com/office/drawing/2014/main" id="{F62A6EBA-4C20-847E-E793-38AE736FAB4A}"/>
              </a:ext>
            </a:extLst>
          </p:cNvPr>
          <p:cNvSpPr/>
          <p:nvPr/>
        </p:nvSpPr>
        <p:spPr>
          <a:xfrm>
            <a:off x="4025013" y="3499420"/>
            <a:ext cx="7417415" cy="584775"/>
          </a:xfrm>
          <a:prstGeom prst="rect">
            <a:avLst/>
          </a:prstGeom>
        </p:spPr>
        <p:txBody>
          <a:bodyPr wrap="none">
            <a:spAutoFit/>
          </a:bodyPr>
          <a:lstStyle/>
          <a:p>
            <a:r>
              <a:rPr lang="en-US" sz="3200" dirty="0">
                <a:latin typeface="Consolas" panose="020B0609020204030204" pitchFamily="49" charset="0"/>
                <a:ea typeface="Courier New"/>
                <a:cs typeface="Courier New"/>
                <a:sym typeface="Courier New"/>
              </a:rPr>
              <a:t>filter(</a:t>
            </a:r>
            <a:r>
              <a:rPr lang="en-US" sz="3200" dirty="0">
                <a:solidFill>
                  <a:srgbClr val="0365C0"/>
                </a:solidFill>
                <a:latin typeface="Consolas" panose="020B0609020204030204" pitchFamily="49" charset="0"/>
                <a:ea typeface="Courier New"/>
                <a:cs typeface="Courier New"/>
                <a:sym typeface="Courier New"/>
              </a:rPr>
              <a:t>____</a:t>
            </a:r>
            <a:r>
              <a:rPr lang="en-US" sz="3200" dirty="0">
                <a:latin typeface="Consolas" panose="020B0609020204030204" pitchFamily="49" charset="0"/>
                <a:ea typeface="Courier New"/>
                <a:cs typeface="Courier New"/>
                <a:sym typeface="Courier New"/>
              </a:rPr>
              <a:t>, </a:t>
            </a:r>
            <a:r>
              <a:rPr lang="en-US" sz="3200" dirty="0">
                <a:solidFill>
                  <a:schemeClr val="accent3">
                    <a:lumMod val="75000"/>
                  </a:schemeClr>
                </a:solidFill>
                <a:latin typeface="Consolas" panose="020B0609020204030204" pitchFamily="49" charset="0"/>
                <a:ea typeface="Courier New"/>
                <a:cs typeface="Courier New"/>
                <a:sym typeface="Courier New"/>
              </a:rPr>
              <a:t>concentration &gt; 0</a:t>
            </a:r>
            <a:r>
              <a:rPr lang="en-US" sz="3200" dirty="0">
                <a:latin typeface="Consolas" panose="020B0609020204030204" pitchFamily="49" charset="0"/>
                <a:ea typeface="Courier New"/>
                <a:cs typeface="Courier New"/>
                <a:sym typeface="Courier New"/>
              </a:rPr>
              <a:t>)</a:t>
            </a:r>
            <a:endParaRPr lang="en-US" sz="3200" dirty="0"/>
          </a:p>
        </p:txBody>
      </p:sp>
      <p:sp>
        <p:nvSpPr>
          <p:cNvPr id="6" name="Rectangle 5">
            <a:extLst>
              <a:ext uri="{FF2B5EF4-FFF2-40B4-BE49-F238E27FC236}">
                <a16:creationId xmlns:a16="http://schemas.microsoft.com/office/drawing/2014/main" id="{D120FB3F-0148-1CBB-2DFB-336FC772B85F}"/>
              </a:ext>
            </a:extLst>
          </p:cNvPr>
          <p:cNvSpPr/>
          <p:nvPr/>
        </p:nvSpPr>
        <p:spPr>
          <a:xfrm>
            <a:off x="1436939" y="3499420"/>
            <a:ext cx="1759826" cy="584775"/>
          </a:xfrm>
          <a:prstGeom prst="rect">
            <a:avLst/>
          </a:prstGeom>
        </p:spPr>
        <p:txBody>
          <a:bodyPr wrap="square">
            <a:spAutoFit/>
          </a:bodyPr>
          <a:lstStyle/>
          <a:p>
            <a:r>
              <a:rPr lang="en-US" sz="3200" dirty="0">
                <a:solidFill>
                  <a:srgbClr val="0365C0"/>
                </a:solidFill>
                <a:latin typeface="Consolas" panose="020B0609020204030204" pitchFamily="49" charset="0"/>
                <a:ea typeface="Courier New"/>
                <a:cs typeface="Courier New"/>
                <a:sym typeface="Courier New"/>
              </a:rPr>
              <a:t>sample</a:t>
            </a:r>
            <a:endParaRPr lang="en-US" sz="3200" dirty="0"/>
          </a:p>
        </p:txBody>
      </p:sp>
      <p:sp>
        <p:nvSpPr>
          <p:cNvPr id="7" name="Rectangle 6">
            <a:extLst>
              <a:ext uri="{FF2B5EF4-FFF2-40B4-BE49-F238E27FC236}">
                <a16:creationId xmlns:a16="http://schemas.microsoft.com/office/drawing/2014/main" id="{1B0A0203-0E04-771A-E474-60EF4EE28990}"/>
              </a:ext>
            </a:extLst>
          </p:cNvPr>
          <p:cNvSpPr/>
          <p:nvPr/>
        </p:nvSpPr>
        <p:spPr>
          <a:xfrm>
            <a:off x="1339268" y="4914008"/>
            <a:ext cx="8490531" cy="1524437"/>
          </a:xfrm>
          <a:prstGeom prst="rect">
            <a:avLst/>
          </a:prstGeom>
          <a:solidFill>
            <a:srgbClr val="F0F2F4"/>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FA9CF2D7-C5E9-30B1-C309-A10BF8611D7A}"/>
              </a:ext>
            </a:extLst>
          </p:cNvPr>
          <p:cNvSpPr/>
          <p:nvPr/>
        </p:nvSpPr>
        <p:spPr>
          <a:xfrm>
            <a:off x="1444699" y="4974681"/>
            <a:ext cx="7643439" cy="584775"/>
          </a:xfrm>
          <a:prstGeom prst="rect">
            <a:avLst/>
          </a:prstGeom>
        </p:spPr>
        <p:txBody>
          <a:bodyPr wrap="none">
            <a:spAutoFit/>
          </a:bodyPr>
          <a:lstStyle/>
          <a:p>
            <a:r>
              <a:rPr lang="en-US" sz="3200" dirty="0">
                <a:solidFill>
                  <a:schemeClr val="tx1"/>
                </a:solidFill>
                <a:latin typeface="Consolas" panose="020B0609020204030204" pitchFamily="49" charset="0"/>
                <a:ea typeface="Courier New"/>
                <a:cs typeface="Courier New"/>
                <a:sym typeface="Courier New"/>
              </a:rPr>
              <a:t>filter(sample, concentration &gt; 0</a:t>
            </a:r>
            <a:r>
              <a:rPr lang="en-US" sz="3200" dirty="0">
                <a:latin typeface="Consolas" panose="020B0609020204030204" pitchFamily="49" charset="0"/>
                <a:ea typeface="Courier New"/>
                <a:cs typeface="Courier New"/>
                <a:sym typeface="Courier New"/>
              </a:rPr>
              <a:t>)</a:t>
            </a:r>
            <a:endParaRPr lang="en-US" sz="3200" dirty="0">
              <a:latin typeface="Consolas" panose="020B0609020204030204" pitchFamily="49" charset="0"/>
              <a:ea typeface="Courier New"/>
              <a:cs typeface="Courier New"/>
            </a:endParaRPr>
          </a:p>
        </p:txBody>
      </p:sp>
      <p:sp>
        <p:nvSpPr>
          <p:cNvPr id="9" name="Rectangle 8">
            <a:extLst>
              <a:ext uri="{FF2B5EF4-FFF2-40B4-BE49-F238E27FC236}">
                <a16:creationId xmlns:a16="http://schemas.microsoft.com/office/drawing/2014/main" id="{0802563B-89D4-D34D-CA89-0404FE4C06E9}"/>
              </a:ext>
            </a:extLst>
          </p:cNvPr>
          <p:cNvSpPr/>
          <p:nvPr/>
        </p:nvSpPr>
        <p:spPr>
          <a:xfrm>
            <a:off x="1444699" y="5620129"/>
            <a:ext cx="8095486" cy="584775"/>
          </a:xfrm>
          <a:prstGeom prst="rect">
            <a:avLst/>
          </a:prstGeom>
        </p:spPr>
        <p:txBody>
          <a:bodyPr wrap="none">
            <a:spAutoFit/>
          </a:bodyPr>
          <a:lstStyle/>
          <a:p>
            <a:r>
              <a:rPr lang="en-US" sz="3200" dirty="0">
                <a:latin typeface="Consolas" panose="020B0609020204030204" pitchFamily="49" charset="0"/>
                <a:ea typeface="Courier New"/>
                <a:cs typeface="Courier New"/>
                <a:sym typeface="Courier New"/>
              </a:rPr>
              <a:t>sample</a:t>
            </a:r>
            <a:r>
              <a:rPr lang="en-US" sz="3200" dirty="0">
                <a:solidFill>
                  <a:schemeClr val="tx1"/>
                </a:solidFill>
                <a:latin typeface="Consolas" panose="020B0609020204030204" pitchFamily="49" charset="0"/>
                <a:ea typeface="Courier New"/>
                <a:cs typeface="Courier New"/>
                <a:sym typeface="Courier New"/>
              </a:rPr>
              <a:t> </a:t>
            </a:r>
            <a:r>
              <a:rPr lang="en-US" sz="3200" dirty="0">
                <a:latin typeface="Consolas" panose="020B0609020204030204" pitchFamily="49" charset="0"/>
                <a:ea typeface="Courier New"/>
                <a:cs typeface="Courier New"/>
                <a:sym typeface="Courier New"/>
              </a:rPr>
              <a:t>|&gt; filter(concentration &gt; 0)</a:t>
            </a:r>
            <a:endParaRPr lang="en-US" sz="3200" dirty="0">
              <a:latin typeface="Consolas" panose="020B0609020204030204" pitchFamily="49" charset="0"/>
              <a:ea typeface="Courier New"/>
              <a:cs typeface="Courier New"/>
            </a:endParaRPr>
          </a:p>
        </p:txBody>
      </p:sp>
      <p:sp>
        <p:nvSpPr>
          <p:cNvPr id="10" name="Rectangle 9">
            <a:extLst>
              <a:ext uri="{FF2B5EF4-FFF2-40B4-BE49-F238E27FC236}">
                <a16:creationId xmlns:a16="http://schemas.microsoft.com/office/drawing/2014/main" id="{032884F0-56E1-C354-26C1-1D56BDD3BCC1}"/>
              </a:ext>
            </a:extLst>
          </p:cNvPr>
          <p:cNvSpPr/>
          <p:nvPr/>
        </p:nvSpPr>
        <p:spPr>
          <a:xfrm>
            <a:off x="3260610" y="3499420"/>
            <a:ext cx="636713" cy="584775"/>
          </a:xfrm>
          <a:prstGeom prst="rect">
            <a:avLst/>
          </a:prstGeom>
        </p:spPr>
        <p:txBody>
          <a:bodyPr wrap="none">
            <a:spAutoFit/>
          </a:bodyPr>
          <a:lstStyle/>
          <a:p>
            <a:r>
              <a:rPr lang="en-US" sz="3200" b="1" dirty="0">
                <a:latin typeface="Consolas" panose="020B0609020204030204" pitchFamily="49" charset="0"/>
                <a:ea typeface="Courier New"/>
                <a:cs typeface="Courier New"/>
              </a:rPr>
              <a:t>|&gt;</a:t>
            </a:r>
          </a:p>
        </p:txBody>
      </p:sp>
    </p:spTree>
    <p:extLst>
      <p:ext uri="{BB962C8B-B14F-4D97-AF65-F5344CB8AC3E}">
        <p14:creationId xmlns:p14="http://schemas.microsoft.com/office/powerpoint/2010/main" val="12280415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5B915-415F-500B-490F-B177E986877C}"/>
              </a:ext>
            </a:extLst>
          </p:cNvPr>
          <p:cNvSpPr>
            <a:spLocks noGrp="1"/>
          </p:cNvSpPr>
          <p:nvPr>
            <p:ph type="title"/>
          </p:nvPr>
        </p:nvSpPr>
        <p:spPr/>
        <p:txBody>
          <a:bodyPr/>
          <a:lstStyle/>
          <a:p>
            <a:r>
              <a:rPr lang="en-US" dirty="0"/>
              <a:t>Why Bother with a Relational DB?</a:t>
            </a:r>
          </a:p>
        </p:txBody>
      </p:sp>
      <p:sp>
        <p:nvSpPr>
          <p:cNvPr id="3" name="Content Placeholder 2">
            <a:extLst>
              <a:ext uri="{FF2B5EF4-FFF2-40B4-BE49-F238E27FC236}">
                <a16:creationId xmlns:a16="http://schemas.microsoft.com/office/drawing/2014/main" id="{DA4DE606-8A31-BBB5-2394-641A0F7AB7F1}"/>
              </a:ext>
            </a:extLst>
          </p:cNvPr>
          <p:cNvSpPr>
            <a:spLocks noGrp="1"/>
          </p:cNvSpPr>
          <p:nvPr>
            <p:ph idx="1"/>
          </p:nvPr>
        </p:nvSpPr>
        <p:spPr/>
        <p:txBody>
          <a:bodyPr/>
          <a:lstStyle/>
          <a:p>
            <a:r>
              <a:rPr lang="en-US" sz="3200" b="1" dirty="0"/>
              <a:t>Common use cases:</a:t>
            </a:r>
          </a:p>
          <a:p>
            <a:pPr lvl="1"/>
            <a:r>
              <a:rPr lang="en-US" sz="3200" dirty="0"/>
              <a:t>Data may already exist within a relational DB – why export and duplicate the data when you can extract it in place?</a:t>
            </a:r>
          </a:p>
          <a:p>
            <a:pPr lvl="1"/>
            <a:r>
              <a:rPr lang="en-US" sz="3200" dirty="0"/>
              <a:t>Project requires longitudinal data extracted from frequently generated files</a:t>
            </a:r>
          </a:p>
          <a:p>
            <a:pPr lvl="1"/>
            <a:r>
              <a:rPr lang="en-US" sz="3200" dirty="0"/>
              <a:t>Data set is large and exceeds the memory of the system you are working with</a:t>
            </a:r>
          </a:p>
          <a:p>
            <a:endParaRPr lang="en-US" dirty="0"/>
          </a:p>
        </p:txBody>
      </p:sp>
    </p:spTree>
    <p:extLst>
      <p:ext uri="{BB962C8B-B14F-4D97-AF65-F5344CB8AC3E}">
        <p14:creationId xmlns:p14="http://schemas.microsoft.com/office/powerpoint/2010/main" val="318777002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07D30E-15F1-0257-10B5-0A2BBB72FAF3}"/>
              </a:ext>
            </a:extLst>
          </p:cNvPr>
          <p:cNvSpPr>
            <a:spLocks noGrp="1"/>
          </p:cNvSpPr>
          <p:nvPr>
            <p:ph type="title"/>
          </p:nvPr>
        </p:nvSpPr>
        <p:spPr/>
        <p:txBody>
          <a:bodyPr/>
          <a:lstStyle/>
          <a:p>
            <a:r>
              <a:rPr lang="en-US" dirty="0"/>
              <a:t>The Pipe (|&gt; ) Helps Organize Sequential Data Manipulation Activities</a:t>
            </a:r>
          </a:p>
        </p:txBody>
      </p:sp>
      <p:sp>
        <p:nvSpPr>
          <p:cNvPr id="7" name="Rectangle 6">
            <a:extLst>
              <a:ext uri="{FF2B5EF4-FFF2-40B4-BE49-F238E27FC236}">
                <a16:creationId xmlns:a16="http://schemas.microsoft.com/office/drawing/2014/main" id="{1B0A0203-0E04-771A-E474-60EF4EE28990}"/>
              </a:ext>
            </a:extLst>
          </p:cNvPr>
          <p:cNvSpPr/>
          <p:nvPr/>
        </p:nvSpPr>
        <p:spPr>
          <a:xfrm>
            <a:off x="1024128" y="2574234"/>
            <a:ext cx="9561443" cy="2286000"/>
          </a:xfrm>
          <a:prstGeom prst="rect">
            <a:avLst/>
          </a:prstGeom>
          <a:solidFill>
            <a:srgbClr val="F0F2F4"/>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dirty="0" err="1">
                <a:solidFill>
                  <a:schemeClr val="tx1"/>
                </a:solidFill>
              </a:rPr>
              <a:t>sample_subset</a:t>
            </a:r>
            <a:r>
              <a:rPr lang="en-US" sz="3200" dirty="0">
                <a:solidFill>
                  <a:schemeClr val="tx1"/>
                </a:solidFill>
              </a:rPr>
              <a:t> &lt;- </a:t>
            </a:r>
            <a:r>
              <a:rPr lang="en-US" sz="3200" dirty="0" err="1">
                <a:solidFill>
                  <a:schemeClr val="tx1"/>
                </a:solidFill>
              </a:rPr>
              <a:t>sample_sql</a:t>
            </a:r>
            <a:r>
              <a:rPr lang="en-US" sz="3200" dirty="0">
                <a:solidFill>
                  <a:schemeClr val="tx1"/>
                </a:solidFill>
              </a:rPr>
              <a:t> |&gt;</a:t>
            </a:r>
          </a:p>
          <a:p>
            <a:r>
              <a:rPr lang="en-US" sz="3200" dirty="0">
                <a:solidFill>
                  <a:schemeClr val="tx1"/>
                </a:solidFill>
              </a:rPr>
              <a:t>  filter(</a:t>
            </a:r>
            <a:r>
              <a:rPr lang="en-US" sz="3200" dirty="0" err="1">
                <a:solidFill>
                  <a:schemeClr val="tx1"/>
                </a:solidFill>
              </a:rPr>
              <a:t>sample_type</a:t>
            </a:r>
            <a:r>
              <a:rPr lang="en-US" sz="3200" dirty="0">
                <a:solidFill>
                  <a:schemeClr val="tx1"/>
                </a:solidFill>
              </a:rPr>
              <a:t> == "standard") |&gt; </a:t>
            </a:r>
          </a:p>
          <a:p>
            <a:r>
              <a:rPr lang="en-US" sz="3200" dirty="0">
                <a:solidFill>
                  <a:schemeClr val="tx1"/>
                </a:solidFill>
              </a:rPr>
              <a:t>  select(</a:t>
            </a:r>
            <a:r>
              <a:rPr lang="en-US" sz="3200" dirty="0" err="1">
                <a:solidFill>
                  <a:schemeClr val="tx1"/>
                </a:solidFill>
              </a:rPr>
              <a:t>sample_name</a:t>
            </a:r>
            <a:r>
              <a:rPr lang="en-US" sz="3200" dirty="0">
                <a:solidFill>
                  <a:schemeClr val="tx1"/>
                </a:solidFill>
              </a:rPr>
              <a:t>, </a:t>
            </a:r>
            <a:r>
              <a:rPr lang="en-US" sz="3200" dirty="0" err="1">
                <a:solidFill>
                  <a:schemeClr val="tx1"/>
                </a:solidFill>
              </a:rPr>
              <a:t>compound_name</a:t>
            </a:r>
            <a:r>
              <a:rPr lang="en-US" sz="3200" dirty="0">
                <a:solidFill>
                  <a:schemeClr val="tx1"/>
                </a:solidFill>
              </a:rPr>
              <a:t>, concentration, </a:t>
            </a:r>
          </a:p>
          <a:p>
            <a:r>
              <a:rPr lang="en-US" sz="3200" dirty="0">
                <a:solidFill>
                  <a:schemeClr val="tx1"/>
                </a:solidFill>
              </a:rPr>
              <a:t>		   </a:t>
            </a:r>
            <a:r>
              <a:rPr lang="en-US" sz="3200" dirty="0" err="1">
                <a:solidFill>
                  <a:schemeClr val="tx1"/>
                </a:solidFill>
              </a:rPr>
              <a:t>expected_concentration</a:t>
            </a:r>
            <a:r>
              <a:rPr lang="en-US" sz="3200" dirty="0">
                <a:solidFill>
                  <a:schemeClr val="tx1"/>
                </a:solidFill>
              </a:rPr>
              <a:t>)</a:t>
            </a:r>
          </a:p>
        </p:txBody>
      </p:sp>
      <p:sp>
        <p:nvSpPr>
          <p:cNvPr id="3" name="TextBox 2">
            <a:extLst>
              <a:ext uri="{FF2B5EF4-FFF2-40B4-BE49-F238E27FC236}">
                <a16:creationId xmlns:a16="http://schemas.microsoft.com/office/drawing/2014/main" id="{DFB671B1-D78F-550B-AC4F-17CCCD0895A4}"/>
              </a:ext>
            </a:extLst>
          </p:cNvPr>
          <p:cNvSpPr txBox="1"/>
          <p:nvPr/>
        </p:nvSpPr>
        <p:spPr>
          <a:xfrm>
            <a:off x="711243" y="5349636"/>
            <a:ext cx="10187211" cy="584775"/>
          </a:xfrm>
          <a:prstGeom prst="rect">
            <a:avLst/>
          </a:prstGeom>
          <a:noFill/>
        </p:spPr>
        <p:txBody>
          <a:bodyPr wrap="square" rtlCol="0">
            <a:spAutoFit/>
          </a:bodyPr>
          <a:lstStyle/>
          <a:p>
            <a:pPr algn="ctr"/>
            <a:r>
              <a:rPr lang="en-US" sz="3200" dirty="0"/>
              <a:t>Sequence filter() and select() to create a subset of the data </a:t>
            </a:r>
          </a:p>
        </p:txBody>
      </p:sp>
    </p:spTree>
    <p:extLst>
      <p:ext uri="{BB962C8B-B14F-4D97-AF65-F5344CB8AC3E}">
        <p14:creationId xmlns:p14="http://schemas.microsoft.com/office/powerpoint/2010/main" val="161709009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0C7B24-E764-CB52-ECBB-2103C8E84171}"/>
              </a:ext>
            </a:extLst>
          </p:cNvPr>
          <p:cNvSpPr>
            <a:spLocks noGrp="1"/>
          </p:cNvSpPr>
          <p:nvPr>
            <p:ph type="title"/>
          </p:nvPr>
        </p:nvSpPr>
        <p:spPr/>
        <p:txBody>
          <a:bodyPr/>
          <a:lstStyle/>
          <a:p>
            <a:r>
              <a:rPr lang="en-US" dirty="0"/>
              <a:t>Exercise 4</a:t>
            </a:r>
          </a:p>
        </p:txBody>
      </p:sp>
      <p:sp>
        <p:nvSpPr>
          <p:cNvPr id="3" name="Content Placeholder 2">
            <a:extLst>
              <a:ext uri="{FF2B5EF4-FFF2-40B4-BE49-F238E27FC236}">
                <a16:creationId xmlns:a16="http://schemas.microsoft.com/office/drawing/2014/main" id="{2098A8AE-2EE9-7873-1AB9-BCBA97BE633C}"/>
              </a:ext>
            </a:extLst>
          </p:cNvPr>
          <p:cNvSpPr>
            <a:spLocks noGrp="1"/>
          </p:cNvSpPr>
          <p:nvPr>
            <p:ph idx="1"/>
          </p:nvPr>
        </p:nvSpPr>
        <p:spPr>
          <a:xfrm>
            <a:off x="1024128" y="1987825"/>
            <a:ext cx="9720073" cy="4740965"/>
          </a:xfrm>
        </p:spPr>
        <p:txBody>
          <a:bodyPr>
            <a:normAutofit fontScale="92500" lnSpcReduction="10000"/>
          </a:bodyPr>
          <a:lstStyle/>
          <a:p>
            <a:r>
              <a:rPr lang="en-US" dirty="0"/>
              <a:t>We are interested in visualizing the distribution of non-zero concentrations for our unknown samples in the data set.</a:t>
            </a:r>
          </a:p>
          <a:p>
            <a:r>
              <a:rPr lang="en-US" dirty="0"/>
              <a:t>1. Create an object </a:t>
            </a:r>
            <a:r>
              <a:rPr lang="en-US" dirty="0" err="1"/>
              <a:t>sample_subset</a:t>
            </a:r>
            <a:r>
              <a:rPr lang="en-US" dirty="0"/>
              <a:t> that includes only the sample data for samples with a </a:t>
            </a:r>
            <a:r>
              <a:rPr lang="en-US" dirty="0" err="1"/>
              <a:t>sample_type</a:t>
            </a:r>
            <a:r>
              <a:rPr lang="en-US" dirty="0"/>
              <a:t> of "unknown" and a concentration that is greater than 0. We are only interested in capturing the following variables: </a:t>
            </a:r>
            <a:r>
              <a:rPr lang="en-US" dirty="0" err="1"/>
              <a:t>batch_name</a:t>
            </a:r>
            <a:r>
              <a:rPr lang="en-US" dirty="0"/>
              <a:t>, </a:t>
            </a:r>
            <a:r>
              <a:rPr lang="en-US" dirty="0" err="1"/>
              <a:t>sample_name</a:t>
            </a:r>
            <a:r>
              <a:rPr lang="en-US" dirty="0"/>
              <a:t>, </a:t>
            </a:r>
            <a:r>
              <a:rPr lang="en-US" dirty="0" err="1"/>
              <a:t>compound_name</a:t>
            </a:r>
            <a:r>
              <a:rPr lang="en-US" dirty="0"/>
              <a:t>, </a:t>
            </a:r>
            <a:r>
              <a:rPr lang="en-US" dirty="0" err="1"/>
              <a:t>sample_type</a:t>
            </a:r>
            <a:r>
              <a:rPr lang="en-US" dirty="0"/>
              <a:t>, concentration.</a:t>
            </a:r>
          </a:p>
          <a:p>
            <a:r>
              <a:rPr lang="en-US" dirty="0"/>
              <a:t>2. Review the first 20 rows from your data set to confirm the rows in your data set meet your inclusion criteria.</a:t>
            </a:r>
          </a:p>
          <a:p>
            <a:r>
              <a:rPr lang="en-US" dirty="0"/>
              <a:t>3. Using the `</a:t>
            </a:r>
            <a:r>
              <a:rPr lang="en-US" dirty="0" err="1"/>
              <a:t>ggplot</a:t>
            </a:r>
            <a:r>
              <a:rPr lang="en-US" dirty="0"/>
              <a:t>()` function, create a plot that contains the histograms of concentrations (suggested </a:t>
            </a:r>
            <a:r>
              <a:rPr lang="en-US" dirty="0" err="1"/>
              <a:t>binwidth</a:t>
            </a:r>
            <a:r>
              <a:rPr lang="en-US" dirty="0"/>
              <a:t> = 10) faceted by </a:t>
            </a:r>
            <a:r>
              <a:rPr lang="en-US" dirty="0" err="1"/>
              <a:t>compound_name</a:t>
            </a:r>
            <a:r>
              <a:rPr lang="en-US" dirty="0"/>
              <a:t>.</a:t>
            </a:r>
          </a:p>
        </p:txBody>
      </p:sp>
    </p:spTree>
    <p:extLst>
      <p:ext uri="{BB962C8B-B14F-4D97-AF65-F5344CB8AC3E}">
        <p14:creationId xmlns:p14="http://schemas.microsoft.com/office/powerpoint/2010/main" val="279309387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6AB066-8FA7-62C6-A093-60BE7D25B526}"/>
              </a:ext>
            </a:extLst>
          </p:cNvPr>
          <p:cNvSpPr>
            <a:spLocks noGrp="1"/>
          </p:cNvSpPr>
          <p:nvPr>
            <p:ph type="title"/>
          </p:nvPr>
        </p:nvSpPr>
        <p:spPr/>
        <p:txBody>
          <a:bodyPr/>
          <a:lstStyle/>
          <a:p>
            <a:r>
              <a:rPr lang="en-US" dirty="0"/>
              <a:t>DB Connections and Memory Management</a:t>
            </a:r>
          </a:p>
        </p:txBody>
      </p:sp>
      <p:sp>
        <p:nvSpPr>
          <p:cNvPr id="3" name="Content Placeholder 2">
            <a:extLst>
              <a:ext uri="{FF2B5EF4-FFF2-40B4-BE49-F238E27FC236}">
                <a16:creationId xmlns:a16="http://schemas.microsoft.com/office/drawing/2014/main" id="{338B647A-3629-B309-36B0-3FD69DF991B5}"/>
              </a:ext>
            </a:extLst>
          </p:cNvPr>
          <p:cNvSpPr>
            <a:spLocks noGrp="1"/>
          </p:cNvSpPr>
          <p:nvPr>
            <p:ph idx="1"/>
          </p:nvPr>
        </p:nvSpPr>
        <p:spPr/>
        <p:txBody>
          <a:bodyPr/>
          <a:lstStyle/>
          <a:p>
            <a:r>
              <a:rPr lang="en-US" dirty="0"/>
              <a:t>Connection objects in R are NOT data frames but contain the query to retrieve the relevant data</a:t>
            </a:r>
          </a:p>
          <a:p>
            <a:r>
              <a:rPr lang="en-US" dirty="0"/>
              <a:t>Allow transformation and analysis of data without using memory</a:t>
            </a:r>
          </a:p>
          <a:p>
            <a:r>
              <a:rPr lang="en-US" dirty="0"/>
              <a:t>Data can be brought into environment as a data frame using connect() function</a:t>
            </a:r>
          </a:p>
          <a:p>
            <a:endParaRPr lang="en-US" dirty="0"/>
          </a:p>
          <a:p>
            <a:endParaRPr lang="en-US" dirty="0"/>
          </a:p>
        </p:txBody>
      </p:sp>
    </p:spTree>
    <p:extLst>
      <p:ext uri="{BB962C8B-B14F-4D97-AF65-F5344CB8AC3E}">
        <p14:creationId xmlns:p14="http://schemas.microsoft.com/office/powerpoint/2010/main" val="347831381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07D30E-15F1-0257-10B5-0A2BBB72FAF3}"/>
              </a:ext>
            </a:extLst>
          </p:cNvPr>
          <p:cNvSpPr>
            <a:spLocks noGrp="1"/>
          </p:cNvSpPr>
          <p:nvPr>
            <p:ph type="title"/>
          </p:nvPr>
        </p:nvSpPr>
        <p:spPr/>
        <p:txBody>
          <a:bodyPr/>
          <a:lstStyle/>
          <a:p>
            <a:r>
              <a:rPr lang="en-US" dirty="0"/>
              <a:t>Collect() will retrieve data into a data frame</a:t>
            </a:r>
          </a:p>
        </p:txBody>
      </p:sp>
      <p:sp>
        <p:nvSpPr>
          <p:cNvPr id="7" name="Rectangle 6">
            <a:extLst>
              <a:ext uri="{FF2B5EF4-FFF2-40B4-BE49-F238E27FC236}">
                <a16:creationId xmlns:a16="http://schemas.microsoft.com/office/drawing/2014/main" id="{1B0A0203-0E04-771A-E474-60EF4EE28990}"/>
              </a:ext>
            </a:extLst>
          </p:cNvPr>
          <p:cNvSpPr/>
          <p:nvPr/>
        </p:nvSpPr>
        <p:spPr>
          <a:xfrm>
            <a:off x="778565" y="2932043"/>
            <a:ext cx="10634870" cy="1709530"/>
          </a:xfrm>
          <a:prstGeom prst="rect">
            <a:avLst/>
          </a:prstGeom>
          <a:solidFill>
            <a:srgbClr val="F0F2F4"/>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err="1">
                <a:solidFill>
                  <a:schemeClr val="tx1"/>
                </a:solidFill>
              </a:rPr>
              <a:t>sample_subset</a:t>
            </a:r>
            <a:r>
              <a:rPr lang="en-US" sz="2400" dirty="0">
                <a:solidFill>
                  <a:schemeClr val="tx1"/>
                </a:solidFill>
              </a:rPr>
              <a:t> &lt;- </a:t>
            </a:r>
            <a:r>
              <a:rPr lang="en-US" sz="2400" dirty="0" err="1">
                <a:solidFill>
                  <a:schemeClr val="tx1"/>
                </a:solidFill>
              </a:rPr>
              <a:t>sample_sql</a:t>
            </a:r>
            <a:r>
              <a:rPr lang="en-US" sz="2400" dirty="0">
                <a:solidFill>
                  <a:schemeClr val="tx1"/>
                </a:solidFill>
              </a:rPr>
              <a:t> |&gt; </a:t>
            </a:r>
          </a:p>
          <a:p>
            <a:r>
              <a:rPr lang="en-US" sz="2400" dirty="0">
                <a:solidFill>
                  <a:schemeClr val="tx1"/>
                </a:solidFill>
              </a:rPr>
              <a:t>  filter(</a:t>
            </a:r>
            <a:r>
              <a:rPr lang="en-US" sz="2400" dirty="0" err="1">
                <a:solidFill>
                  <a:schemeClr val="tx1"/>
                </a:solidFill>
              </a:rPr>
              <a:t>sample_type</a:t>
            </a:r>
            <a:r>
              <a:rPr lang="en-US" sz="2400" dirty="0">
                <a:solidFill>
                  <a:schemeClr val="tx1"/>
                </a:solidFill>
              </a:rPr>
              <a:t> == "unknown", </a:t>
            </a:r>
            <a:r>
              <a:rPr lang="en-US" sz="2400" dirty="0" err="1">
                <a:solidFill>
                  <a:schemeClr val="tx1"/>
                </a:solidFill>
              </a:rPr>
              <a:t>compound_name</a:t>
            </a:r>
            <a:r>
              <a:rPr lang="en-US" sz="2400" dirty="0">
                <a:solidFill>
                  <a:schemeClr val="tx1"/>
                </a:solidFill>
              </a:rPr>
              <a:t> == "oxycodone") |&gt; </a:t>
            </a:r>
          </a:p>
          <a:p>
            <a:r>
              <a:rPr lang="en-US" sz="2400" dirty="0">
                <a:solidFill>
                  <a:schemeClr val="tx1"/>
                </a:solidFill>
              </a:rPr>
              <a:t>  select(</a:t>
            </a:r>
            <a:r>
              <a:rPr lang="en-US" sz="2400" dirty="0" err="1">
                <a:solidFill>
                  <a:schemeClr val="tx1"/>
                </a:solidFill>
              </a:rPr>
              <a:t>batch_name</a:t>
            </a:r>
            <a:r>
              <a:rPr lang="en-US" sz="2400" dirty="0">
                <a:solidFill>
                  <a:schemeClr val="tx1"/>
                </a:solidFill>
              </a:rPr>
              <a:t>, </a:t>
            </a:r>
            <a:r>
              <a:rPr lang="en-US" sz="2400" dirty="0" err="1">
                <a:solidFill>
                  <a:schemeClr val="tx1"/>
                </a:solidFill>
              </a:rPr>
              <a:t>sample_name</a:t>
            </a:r>
            <a:r>
              <a:rPr lang="en-US" sz="2400" dirty="0">
                <a:solidFill>
                  <a:schemeClr val="tx1"/>
                </a:solidFill>
              </a:rPr>
              <a:t>, </a:t>
            </a:r>
            <a:r>
              <a:rPr lang="en-US" sz="2400" dirty="0" err="1">
                <a:solidFill>
                  <a:schemeClr val="tx1"/>
                </a:solidFill>
              </a:rPr>
              <a:t>compound_name</a:t>
            </a:r>
            <a:r>
              <a:rPr lang="en-US" sz="2400" dirty="0">
                <a:solidFill>
                  <a:schemeClr val="tx1"/>
                </a:solidFill>
              </a:rPr>
              <a:t>, </a:t>
            </a:r>
            <a:r>
              <a:rPr lang="en-US" sz="2400" dirty="0" err="1">
                <a:solidFill>
                  <a:schemeClr val="tx1"/>
                </a:solidFill>
              </a:rPr>
              <a:t>sample_type</a:t>
            </a:r>
            <a:r>
              <a:rPr lang="en-US" sz="2400" dirty="0">
                <a:solidFill>
                  <a:schemeClr val="tx1"/>
                </a:solidFill>
              </a:rPr>
              <a:t>, concentration) |&gt; </a:t>
            </a:r>
          </a:p>
          <a:p>
            <a:r>
              <a:rPr lang="en-US" sz="2400" dirty="0">
                <a:solidFill>
                  <a:schemeClr val="tx1"/>
                </a:solidFill>
              </a:rPr>
              <a:t>  collect()</a:t>
            </a:r>
          </a:p>
        </p:txBody>
      </p:sp>
      <p:sp>
        <p:nvSpPr>
          <p:cNvPr id="3" name="TextBox 2">
            <a:extLst>
              <a:ext uri="{FF2B5EF4-FFF2-40B4-BE49-F238E27FC236}">
                <a16:creationId xmlns:a16="http://schemas.microsoft.com/office/drawing/2014/main" id="{DFB671B1-D78F-550B-AC4F-17CCCD0895A4}"/>
              </a:ext>
            </a:extLst>
          </p:cNvPr>
          <p:cNvSpPr txBox="1"/>
          <p:nvPr/>
        </p:nvSpPr>
        <p:spPr>
          <a:xfrm>
            <a:off x="711243" y="5349636"/>
            <a:ext cx="10187211" cy="584775"/>
          </a:xfrm>
          <a:prstGeom prst="rect">
            <a:avLst/>
          </a:prstGeom>
          <a:noFill/>
        </p:spPr>
        <p:txBody>
          <a:bodyPr wrap="square" rtlCol="0">
            <a:spAutoFit/>
          </a:bodyPr>
          <a:lstStyle/>
          <a:p>
            <a:pPr algn="ctr"/>
            <a:r>
              <a:rPr lang="en-US" sz="3200" dirty="0" err="1"/>
              <a:t>dplyr</a:t>
            </a:r>
            <a:r>
              <a:rPr lang="en-US" sz="3200" dirty="0"/>
              <a:t> functions don’t inherently retrieve data</a:t>
            </a:r>
          </a:p>
        </p:txBody>
      </p:sp>
    </p:spTree>
    <p:extLst>
      <p:ext uri="{BB962C8B-B14F-4D97-AF65-F5344CB8AC3E}">
        <p14:creationId xmlns:p14="http://schemas.microsoft.com/office/powerpoint/2010/main" val="129893677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757BD9-E17F-E5C5-1B82-7BD5309D7194}"/>
              </a:ext>
            </a:extLst>
          </p:cNvPr>
          <p:cNvSpPr>
            <a:spLocks noGrp="1"/>
          </p:cNvSpPr>
          <p:nvPr>
            <p:ph type="title"/>
          </p:nvPr>
        </p:nvSpPr>
        <p:spPr/>
        <p:txBody>
          <a:bodyPr/>
          <a:lstStyle/>
          <a:p>
            <a:r>
              <a:rPr lang="en-US" dirty="0"/>
              <a:t>MULTIPLE TYPES OF JOINS with corresponding functions</a:t>
            </a:r>
          </a:p>
        </p:txBody>
      </p:sp>
      <p:sp>
        <p:nvSpPr>
          <p:cNvPr id="6" name="Oval 5">
            <a:extLst>
              <a:ext uri="{FF2B5EF4-FFF2-40B4-BE49-F238E27FC236}">
                <a16:creationId xmlns:a16="http://schemas.microsoft.com/office/drawing/2014/main" id="{00A5FA2C-18E8-4B23-81C6-902218B899FC}"/>
              </a:ext>
            </a:extLst>
          </p:cNvPr>
          <p:cNvSpPr/>
          <p:nvPr/>
        </p:nvSpPr>
        <p:spPr>
          <a:xfrm>
            <a:off x="2991679" y="2376317"/>
            <a:ext cx="1828800" cy="18288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DB7C9DF5-C622-F1DF-ADF6-C3A07EC0E877}"/>
              </a:ext>
            </a:extLst>
          </p:cNvPr>
          <p:cNvSpPr/>
          <p:nvPr/>
        </p:nvSpPr>
        <p:spPr>
          <a:xfrm>
            <a:off x="3906079" y="2376317"/>
            <a:ext cx="1828800" cy="18288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DA005F93-6FE8-161F-3E2A-52A4A48736F8}"/>
              </a:ext>
            </a:extLst>
          </p:cNvPr>
          <p:cNvSpPr txBox="1"/>
          <p:nvPr/>
        </p:nvSpPr>
        <p:spPr>
          <a:xfrm>
            <a:off x="3417604" y="1954503"/>
            <a:ext cx="976950" cy="369332"/>
          </a:xfrm>
          <a:prstGeom prst="rect">
            <a:avLst/>
          </a:prstGeom>
          <a:noFill/>
        </p:spPr>
        <p:txBody>
          <a:bodyPr wrap="square" rtlCol="0">
            <a:spAutoFit/>
          </a:bodyPr>
          <a:lstStyle/>
          <a:p>
            <a:pPr algn="ctr"/>
            <a:r>
              <a:rPr lang="en-US" dirty="0"/>
              <a:t>Table A</a:t>
            </a:r>
          </a:p>
        </p:txBody>
      </p:sp>
      <p:sp>
        <p:nvSpPr>
          <p:cNvPr id="9" name="TextBox 8">
            <a:extLst>
              <a:ext uri="{FF2B5EF4-FFF2-40B4-BE49-F238E27FC236}">
                <a16:creationId xmlns:a16="http://schemas.microsoft.com/office/drawing/2014/main" id="{FB05606E-5178-C1FE-EE29-48D9E68042BE}"/>
              </a:ext>
            </a:extLst>
          </p:cNvPr>
          <p:cNvSpPr txBox="1"/>
          <p:nvPr/>
        </p:nvSpPr>
        <p:spPr>
          <a:xfrm>
            <a:off x="4332004" y="1962457"/>
            <a:ext cx="976950" cy="369332"/>
          </a:xfrm>
          <a:prstGeom prst="rect">
            <a:avLst/>
          </a:prstGeom>
          <a:noFill/>
        </p:spPr>
        <p:txBody>
          <a:bodyPr wrap="square" rtlCol="0">
            <a:spAutoFit/>
          </a:bodyPr>
          <a:lstStyle/>
          <a:p>
            <a:pPr algn="ctr"/>
            <a:r>
              <a:rPr lang="en-US" dirty="0"/>
              <a:t>Table B</a:t>
            </a:r>
          </a:p>
        </p:txBody>
      </p:sp>
      <p:sp>
        <p:nvSpPr>
          <p:cNvPr id="10" name="Oval 9">
            <a:extLst>
              <a:ext uri="{FF2B5EF4-FFF2-40B4-BE49-F238E27FC236}">
                <a16:creationId xmlns:a16="http://schemas.microsoft.com/office/drawing/2014/main" id="{7AD98604-75C3-BAEC-99AA-7723F451C8EE}"/>
              </a:ext>
            </a:extLst>
          </p:cNvPr>
          <p:cNvSpPr/>
          <p:nvPr/>
        </p:nvSpPr>
        <p:spPr>
          <a:xfrm>
            <a:off x="2991679" y="4833861"/>
            <a:ext cx="1828800" cy="18288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51DA2830-452B-54F6-1374-31685CA0261D}"/>
              </a:ext>
            </a:extLst>
          </p:cNvPr>
          <p:cNvSpPr/>
          <p:nvPr/>
        </p:nvSpPr>
        <p:spPr>
          <a:xfrm>
            <a:off x="3906079" y="4833861"/>
            <a:ext cx="1828800" cy="18288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E09EF947-0055-761B-314A-8D48E63EFC2B}"/>
              </a:ext>
            </a:extLst>
          </p:cNvPr>
          <p:cNvSpPr txBox="1"/>
          <p:nvPr/>
        </p:nvSpPr>
        <p:spPr>
          <a:xfrm>
            <a:off x="3417604" y="4412047"/>
            <a:ext cx="976950" cy="369332"/>
          </a:xfrm>
          <a:prstGeom prst="rect">
            <a:avLst/>
          </a:prstGeom>
          <a:noFill/>
        </p:spPr>
        <p:txBody>
          <a:bodyPr wrap="square" rtlCol="0">
            <a:spAutoFit/>
          </a:bodyPr>
          <a:lstStyle/>
          <a:p>
            <a:pPr algn="ctr"/>
            <a:r>
              <a:rPr lang="en-US" dirty="0"/>
              <a:t>Table A</a:t>
            </a:r>
          </a:p>
        </p:txBody>
      </p:sp>
      <p:sp>
        <p:nvSpPr>
          <p:cNvPr id="13" name="TextBox 12">
            <a:extLst>
              <a:ext uri="{FF2B5EF4-FFF2-40B4-BE49-F238E27FC236}">
                <a16:creationId xmlns:a16="http://schemas.microsoft.com/office/drawing/2014/main" id="{428BAD90-28DD-CB14-50B0-8DCB1AC41A72}"/>
              </a:ext>
            </a:extLst>
          </p:cNvPr>
          <p:cNvSpPr txBox="1"/>
          <p:nvPr/>
        </p:nvSpPr>
        <p:spPr>
          <a:xfrm>
            <a:off x="4332004" y="4420001"/>
            <a:ext cx="976950" cy="369332"/>
          </a:xfrm>
          <a:prstGeom prst="rect">
            <a:avLst/>
          </a:prstGeom>
          <a:noFill/>
        </p:spPr>
        <p:txBody>
          <a:bodyPr wrap="square" rtlCol="0">
            <a:spAutoFit/>
          </a:bodyPr>
          <a:lstStyle/>
          <a:p>
            <a:pPr algn="ctr"/>
            <a:r>
              <a:rPr lang="en-US" dirty="0"/>
              <a:t>Table B</a:t>
            </a:r>
          </a:p>
        </p:txBody>
      </p:sp>
      <p:sp>
        <p:nvSpPr>
          <p:cNvPr id="15" name="Oval 14">
            <a:extLst>
              <a:ext uri="{FF2B5EF4-FFF2-40B4-BE49-F238E27FC236}">
                <a16:creationId xmlns:a16="http://schemas.microsoft.com/office/drawing/2014/main" id="{5AB9874A-E316-B959-5265-D044C2553531}"/>
              </a:ext>
            </a:extLst>
          </p:cNvPr>
          <p:cNvSpPr/>
          <p:nvPr/>
        </p:nvSpPr>
        <p:spPr>
          <a:xfrm>
            <a:off x="9617766" y="2370155"/>
            <a:ext cx="1828800" cy="18288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8FD4BBE0-1CEC-39A2-2F4C-B073CD6CCE1C}"/>
              </a:ext>
            </a:extLst>
          </p:cNvPr>
          <p:cNvSpPr txBox="1"/>
          <p:nvPr/>
        </p:nvSpPr>
        <p:spPr>
          <a:xfrm>
            <a:off x="9129291" y="1948341"/>
            <a:ext cx="976950" cy="369332"/>
          </a:xfrm>
          <a:prstGeom prst="rect">
            <a:avLst/>
          </a:prstGeom>
          <a:noFill/>
        </p:spPr>
        <p:txBody>
          <a:bodyPr wrap="square" rtlCol="0">
            <a:spAutoFit/>
          </a:bodyPr>
          <a:lstStyle/>
          <a:p>
            <a:pPr algn="ctr"/>
            <a:r>
              <a:rPr lang="en-US" dirty="0"/>
              <a:t>Table A</a:t>
            </a:r>
          </a:p>
        </p:txBody>
      </p:sp>
      <p:sp>
        <p:nvSpPr>
          <p:cNvPr id="17" name="TextBox 16">
            <a:extLst>
              <a:ext uri="{FF2B5EF4-FFF2-40B4-BE49-F238E27FC236}">
                <a16:creationId xmlns:a16="http://schemas.microsoft.com/office/drawing/2014/main" id="{2DB78676-1EAC-2674-97E7-D657E36C8109}"/>
              </a:ext>
            </a:extLst>
          </p:cNvPr>
          <p:cNvSpPr txBox="1"/>
          <p:nvPr/>
        </p:nvSpPr>
        <p:spPr>
          <a:xfrm>
            <a:off x="10043691" y="1956295"/>
            <a:ext cx="976950" cy="369332"/>
          </a:xfrm>
          <a:prstGeom prst="rect">
            <a:avLst/>
          </a:prstGeom>
          <a:noFill/>
        </p:spPr>
        <p:txBody>
          <a:bodyPr wrap="square" rtlCol="0">
            <a:spAutoFit/>
          </a:bodyPr>
          <a:lstStyle/>
          <a:p>
            <a:pPr algn="ctr"/>
            <a:r>
              <a:rPr lang="en-US" dirty="0"/>
              <a:t>Table B</a:t>
            </a:r>
          </a:p>
        </p:txBody>
      </p:sp>
      <p:sp>
        <p:nvSpPr>
          <p:cNvPr id="18" name="Oval 17">
            <a:extLst>
              <a:ext uri="{FF2B5EF4-FFF2-40B4-BE49-F238E27FC236}">
                <a16:creationId xmlns:a16="http://schemas.microsoft.com/office/drawing/2014/main" id="{364E9D69-9E22-C8BA-F1FB-187C388F93AF}"/>
              </a:ext>
            </a:extLst>
          </p:cNvPr>
          <p:cNvSpPr/>
          <p:nvPr/>
        </p:nvSpPr>
        <p:spPr>
          <a:xfrm>
            <a:off x="8703366" y="4833861"/>
            <a:ext cx="1828800" cy="18288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7945F461-993B-FACD-5F3B-8FB0FBC9EC00}"/>
              </a:ext>
            </a:extLst>
          </p:cNvPr>
          <p:cNvSpPr/>
          <p:nvPr/>
        </p:nvSpPr>
        <p:spPr>
          <a:xfrm>
            <a:off x="9617766" y="4833861"/>
            <a:ext cx="1828800" cy="18288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7687BD5F-1430-0B42-26C9-C9D099A06E11}"/>
              </a:ext>
            </a:extLst>
          </p:cNvPr>
          <p:cNvSpPr txBox="1"/>
          <p:nvPr/>
        </p:nvSpPr>
        <p:spPr>
          <a:xfrm>
            <a:off x="9129291" y="4412047"/>
            <a:ext cx="976950" cy="369332"/>
          </a:xfrm>
          <a:prstGeom prst="rect">
            <a:avLst/>
          </a:prstGeom>
          <a:noFill/>
        </p:spPr>
        <p:txBody>
          <a:bodyPr wrap="square" rtlCol="0">
            <a:spAutoFit/>
          </a:bodyPr>
          <a:lstStyle/>
          <a:p>
            <a:pPr algn="ctr"/>
            <a:r>
              <a:rPr lang="en-US" dirty="0"/>
              <a:t>Table A</a:t>
            </a:r>
          </a:p>
        </p:txBody>
      </p:sp>
      <p:sp>
        <p:nvSpPr>
          <p:cNvPr id="21" name="TextBox 20">
            <a:extLst>
              <a:ext uri="{FF2B5EF4-FFF2-40B4-BE49-F238E27FC236}">
                <a16:creationId xmlns:a16="http://schemas.microsoft.com/office/drawing/2014/main" id="{A79F88E2-904E-F61E-2250-E786440B86F3}"/>
              </a:ext>
            </a:extLst>
          </p:cNvPr>
          <p:cNvSpPr txBox="1"/>
          <p:nvPr/>
        </p:nvSpPr>
        <p:spPr>
          <a:xfrm>
            <a:off x="10043691" y="4420001"/>
            <a:ext cx="976950" cy="369332"/>
          </a:xfrm>
          <a:prstGeom prst="rect">
            <a:avLst/>
          </a:prstGeom>
          <a:noFill/>
        </p:spPr>
        <p:txBody>
          <a:bodyPr wrap="square" rtlCol="0">
            <a:spAutoFit/>
          </a:bodyPr>
          <a:lstStyle/>
          <a:p>
            <a:pPr algn="ctr"/>
            <a:r>
              <a:rPr lang="en-US" dirty="0"/>
              <a:t>Table B</a:t>
            </a:r>
          </a:p>
        </p:txBody>
      </p:sp>
      <p:sp>
        <p:nvSpPr>
          <p:cNvPr id="22" name="TextBox 21">
            <a:extLst>
              <a:ext uri="{FF2B5EF4-FFF2-40B4-BE49-F238E27FC236}">
                <a16:creationId xmlns:a16="http://schemas.microsoft.com/office/drawing/2014/main" id="{59B7F76E-79C9-EF7B-9156-F03AF698ECEF}"/>
              </a:ext>
            </a:extLst>
          </p:cNvPr>
          <p:cNvSpPr txBox="1"/>
          <p:nvPr/>
        </p:nvSpPr>
        <p:spPr>
          <a:xfrm>
            <a:off x="526774" y="2961389"/>
            <a:ext cx="2464905" cy="646331"/>
          </a:xfrm>
          <a:prstGeom prst="rect">
            <a:avLst/>
          </a:prstGeom>
          <a:noFill/>
        </p:spPr>
        <p:txBody>
          <a:bodyPr wrap="square" rtlCol="0">
            <a:spAutoFit/>
          </a:bodyPr>
          <a:lstStyle/>
          <a:p>
            <a:r>
              <a:rPr lang="en-US" sz="3600" dirty="0"/>
              <a:t>INNER JOIN</a:t>
            </a:r>
          </a:p>
        </p:txBody>
      </p:sp>
      <p:sp>
        <p:nvSpPr>
          <p:cNvPr id="23" name="TextBox 22">
            <a:extLst>
              <a:ext uri="{FF2B5EF4-FFF2-40B4-BE49-F238E27FC236}">
                <a16:creationId xmlns:a16="http://schemas.microsoft.com/office/drawing/2014/main" id="{62AA30C1-7065-4724-0E1F-052807F8E870}"/>
              </a:ext>
            </a:extLst>
          </p:cNvPr>
          <p:cNvSpPr txBox="1"/>
          <p:nvPr/>
        </p:nvSpPr>
        <p:spPr>
          <a:xfrm>
            <a:off x="434008" y="5425095"/>
            <a:ext cx="2557671" cy="646331"/>
          </a:xfrm>
          <a:prstGeom prst="rect">
            <a:avLst/>
          </a:prstGeom>
          <a:noFill/>
        </p:spPr>
        <p:txBody>
          <a:bodyPr wrap="square" rtlCol="0">
            <a:spAutoFit/>
          </a:bodyPr>
          <a:lstStyle/>
          <a:p>
            <a:r>
              <a:rPr lang="en-US" sz="3600" dirty="0"/>
              <a:t>OUTER JOIN</a:t>
            </a:r>
          </a:p>
        </p:txBody>
      </p:sp>
      <p:sp>
        <p:nvSpPr>
          <p:cNvPr id="24" name="TextBox 23">
            <a:extLst>
              <a:ext uri="{FF2B5EF4-FFF2-40B4-BE49-F238E27FC236}">
                <a16:creationId xmlns:a16="http://schemas.microsoft.com/office/drawing/2014/main" id="{D063EC45-E998-0FB3-3514-CE412CF9C3EF}"/>
              </a:ext>
            </a:extLst>
          </p:cNvPr>
          <p:cNvSpPr txBox="1"/>
          <p:nvPr/>
        </p:nvSpPr>
        <p:spPr>
          <a:xfrm>
            <a:off x="6443870" y="2961388"/>
            <a:ext cx="2464905" cy="646331"/>
          </a:xfrm>
          <a:prstGeom prst="rect">
            <a:avLst/>
          </a:prstGeom>
          <a:noFill/>
        </p:spPr>
        <p:txBody>
          <a:bodyPr wrap="square" rtlCol="0">
            <a:spAutoFit/>
          </a:bodyPr>
          <a:lstStyle/>
          <a:p>
            <a:r>
              <a:rPr lang="en-US" sz="3600" dirty="0"/>
              <a:t>LEFT JOIN</a:t>
            </a:r>
          </a:p>
        </p:txBody>
      </p:sp>
      <p:sp>
        <p:nvSpPr>
          <p:cNvPr id="25" name="TextBox 24">
            <a:extLst>
              <a:ext uri="{FF2B5EF4-FFF2-40B4-BE49-F238E27FC236}">
                <a16:creationId xmlns:a16="http://schemas.microsoft.com/office/drawing/2014/main" id="{F36E11B8-8297-C787-012F-061C89179FC6}"/>
              </a:ext>
            </a:extLst>
          </p:cNvPr>
          <p:cNvSpPr txBox="1"/>
          <p:nvPr/>
        </p:nvSpPr>
        <p:spPr>
          <a:xfrm>
            <a:off x="6278218" y="5425094"/>
            <a:ext cx="2464905" cy="646331"/>
          </a:xfrm>
          <a:prstGeom prst="rect">
            <a:avLst/>
          </a:prstGeom>
          <a:noFill/>
        </p:spPr>
        <p:txBody>
          <a:bodyPr wrap="square" rtlCol="0">
            <a:spAutoFit/>
          </a:bodyPr>
          <a:lstStyle/>
          <a:p>
            <a:r>
              <a:rPr lang="en-US" sz="3600" dirty="0"/>
              <a:t>RIGHT JOIN</a:t>
            </a:r>
          </a:p>
        </p:txBody>
      </p:sp>
      <mc:AlternateContent xmlns:mc="http://schemas.openxmlformats.org/markup-compatibility/2006" xmlns:p14="http://schemas.microsoft.com/office/powerpoint/2010/main">
        <mc:Choice Requires="p14">
          <p:contentPart p14:bwMode="auto" r:id="rId2">
            <p14:nvContentPartPr>
              <p14:cNvPr id="29" name="Ink 28">
                <a:extLst>
                  <a:ext uri="{FF2B5EF4-FFF2-40B4-BE49-F238E27FC236}">
                    <a16:creationId xmlns:a16="http://schemas.microsoft.com/office/drawing/2014/main" id="{3CB2615B-79B0-A582-F819-91DA16BFBCE1}"/>
                  </a:ext>
                </a:extLst>
              </p14:cNvPr>
              <p14:cNvContentPartPr/>
              <p14:nvPr/>
            </p14:nvContentPartPr>
            <p14:xfrm>
              <a:off x="4003190" y="2648144"/>
              <a:ext cx="737640" cy="1240920"/>
            </p14:xfrm>
          </p:contentPart>
        </mc:Choice>
        <mc:Fallback xmlns="">
          <p:pic>
            <p:nvPicPr>
              <p:cNvPr id="29" name="Ink 28">
                <a:extLst>
                  <a:ext uri="{FF2B5EF4-FFF2-40B4-BE49-F238E27FC236}">
                    <a16:creationId xmlns:a16="http://schemas.microsoft.com/office/drawing/2014/main" id="{3CB2615B-79B0-A582-F819-91DA16BFBCE1}"/>
                  </a:ext>
                </a:extLst>
              </p:cNvPr>
              <p:cNvPicPr/>
              <p:nvPr/>
            </p:nvPicPr>
            <p:blipFill>
              <a:blip r:embed="rId3"/>
              <a:stretch>
                <a:fillRect/>
              </a:stretch>
            </p:blipFill>
            <p:spPr>
              <a:xfrm>
                <a:off x="3949190" y="2540175"/>
                <a:ext cx="845280" cy="1456497"/>
              </a:xfrm>
              <a:prstGeom prst="rect">
                <a:avLst/>
              </a:prstGeom>
            </p:spPr>
          </p:pic>
        </mc:Fallback>
      </mc:AlternateContent>
      <p:sp>
        <p:nvSpPr>
          <p:cNvPr id="14" name="Oval 13">
            <a:extLst>
              <a:ext uri="{FF2B5EF4-FFF2-40B4-BE49-F238E27FC236}">
                <a16:creationId xmlns:a16="http://schemas.microsoft.com/office/drawing/2014/main" id="{73377788-A211-9FC4-F001-CBB96BD0C757}"/>
              </a:ext>
            </a:extLst>
          </p:cNvPr>
          <p:cNvSpPr/>
          <p:nvPr/>
        </p:nvSpPr>
        <p:spPr>
          <a:xfrm>
            <a:off x="8703366" y="2370155"/>
            <a:ext cx="1828800" cy="18288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89D28AF4-FEF6-EF39-EB7F-2EAD2842740B}"/>
              </a:ext>
            </a:extLst>
          </p:cNvPr>
          <p:cNvSpPr txBox="1"/>
          <p:nvPr/>
        </p:nvSpPr>
        <p:spPr>
          <a:xfrm>
            <a:off x="434008" y="3600628"/>
            <a:ext cx="2690261" cy="707886"/>
          </a:xfrm>
          <a:prstGeom prst="rect">
            <a:avLst/>
          </a:prstGeom>
          <a:noFill/>
        </p:spPr>
        <p:txBody>
          <a:bodyPr wrap="square" rtlCol="0">
            <a:spAutoFit/>
          </a:bodyPr>
          <a:lstStyle/>
          <a:p>
            <a:r>
              <a:rPr lang="en-US" sz="2000" b="1" dirty="0" err="1"/>
              <a:t>inner_join</a:t>
            </a:r>
            <a:r>
              <a:rPr lang="en-US" sz="2000" b="1" dirty="0"/>
              <a:t>(A, B, </a:t>
            </a:r>
          </a:p>
          <a:p>
            <a:r>
              <a:rPr lang="en-US" sz="2000" b="1" dirty="0"/>
              <a:t>by = c(“key” = “key”)</a:t>
            </a:r>
          </a:p>
        </p:txBody>
      </p:sp>
      <p:sp>
        <p:nvSpPr>
          <p:cNvPr id="4" name="TextBox 3">
            <a:extLst>
              <a:ext uri="{FF2B5EF4-FFF2-40B4-BE49-F238E27FC236}">
                <a16:creationId xmlns:a16="http://schemas.microsoft.com/office/drawing/2014/main" id="{A87C526E-9DB7-C174-D0AA-F7A964669131}"/>
              </a:ext>
            </a:extLst>
          </p:cNvPr>
          <p:cNvSpPr txBox="1"/>
          <p:nvPr/>
        </p:nvSpPr>
        <p:spPr>
          <a:xfrm>
            <a:off x="6228488" y="3597615"/>
            <a:ext cx="2690261" cy="707886"/>
          </a:xfrm>
          <a:prstGeom prst="rect">
            <a:avLst/>
          </a:prstGeom>
          <a:noFill/>
        </p:spPr>
        <p:txBody>
          <a:bodyPr wrap="square" rtlCol="0">
            <a:spAutoFit/>
          </a:bodyPr>
          <a:lstStyle/>
          <a:p>
            <a:r>
              <a:rPr lang="en-US" sz="2000" b="1" dirty="0" err="1"/>
              <a:t>left_join</a:t>
            </a:r>
            <a:r>
              <a:rPr lang="en-US" sz="2000" b="1" dirty="0"/>
              <a:t>(A, B, </a:t>
            </a:r>
          </a:p>
          <a:p>
            <a:r>
              <a:rPr lang="en-US" sz="2000" b="1" dirty="0"/>
              <a:t>by = c(“key” = “key”)</a:t>
            </a:r>
          </a:p>
        </p:txBody>
      </p:sp>
      <p:sp>
        <p:nvSpPr>
          <p:cNvPr id="5" name="TextBox 4">
            <a:extLst>
              <a:ext uri="{FF2B5EF4-FFF2-40B4-BE49-F238E27FC236}">
                <a16:creationId xmlns:a16="http://schemas.microsoft.com/office/drawing/2014/main" id="{5110349F-CC92-C953-A71A-ED480EAAEB4F}"/>
              </a:ext>
            </a:extLst>
          </p:cNvPr>
          <p:cNvSpPr txBox="1"/>
          <p:nvPr/>
        </p:nvSpPr>
        <p:spPr>
          <a:xfrm>
            <a:off x="6228489" y="5988783"/>
            <a:ext cx="2680286" cy="707886"/>
          </a:xfrm>
          <a:prstGeom prst="rect">
            <a:avLst/>
          </a:prstGeom>
          <a:noFill/>
        </p:spPr>
        <p:txBody>
          <a:bodyPr wrap="square" rtlCol="0">
            <a:spAutoFit/>
          </a:bodyPr>
          <a:lstStyle/>
          <a:p>
            <a:r>
              <a:rPr lang="en-US" sz="2000" b="1" dirty="0" err="1"/>
              <a:t>right_join</a:t>
            </a:r>
            <a:r>
              <a:rPr lang="en-US" sz="2000" b="1" dirty="0"/>
              <a:t>(A, B, </a:t>
            </a:r>
          </a:p>
          <a:p>
            <a:r>
              <a:rPr lang="en-US" sz="2000" b="1" dirty="0"/>
              <a:t>by = c(“key” = “key”)</a:t>
            </a:r>
          </a:p>
        </p:txBody>
      </p:sp>
      <p:sp>
        <p:nvSpPr>
          <p:cNvPr id="26" name="TextBox 25">
            <a:extLst>
              <a:ext uri="{FF2B5EF4-FFF2-40B4-BE49-F238E27FC236}">
                <a16:creationId xmlns:a16="http://schemas.microsoft.com/office/drawing/2014/main" id="{2D5A67C5-88DB-6B42-32C2-F34B9125A92B}"/>
              </a:ext>
            </a:extLst>
          </p:cNvPr>
          <p:cNvSpPr txBox="1"/>
          <p:nvPr/>
        </p:nvSpPr>
        <p:spPr>
          <a:xfrm>
            <a:off x="430764" y="5988782"/>
            <a:ext cx="2600672" cy="707886"/>
          </a:xfrm>
          <a:prstGeom prst="rect">
            <a:avLst/>
          </a:prstGeom>
          <a:noFill/>
        </p:spPr>
        <p:txBody>
          <a:bodyPr wrap="square" rtlCol="0">
            <a:spAutoFit/>
          </a:bodyPr>
          <a:lstStyle/>
          <a:p>
            <a:r>
              <a:rPr lang="en-US" sz="2000" b="1" dirty="0" err="1"/>
              <a:t>full_join</a:t>
            </a:r>
            <a:r>
              <a:rPr lang="en-US" sz="2000" b="1" dirty="0"/>
              <a:t>(A, B, </a:t>
            </a:r>
          </a:p>
          <a:p>
            <a:r>
              <a:rPr lang="en-US" sz="2000" b="1" dirty="0"/>
              <a:t>by = c(“key” = “key”)</a:t>
            </a:r>
          </a:p>
        </p:txBody>
      </p:sp>
      <p:sp>
        <p:nvSpPr>
          <p:cNvPr id="27" name="TextBox 26">
            <a:extLst>
              <a:ext uri="{FF2B5EF4-FFF2-40B4-BE49-F238E27FC236}">
                <a16:creationId xmlns:a16="http://schemas.microsoft.com/office/drawing/2014/main" id="{72F7B6A6-39D7-51D5-1938-BE4026F4C1ED}"/>
              </a:ext>
            </a:extLst>
          </p:cNvPr>
          <p:cNvSpPr txBox="1"/>
          <p:nvPr/>
        </p:nvSpPr>
        <p:spPr>
          <a:xfrm>
            <a:off x="7026966" y="1335024"/>
            <a:ext cx="5781261" cy="369332"/>
          </a:xfrm>
          <a:prstGeom prst="rect">
            <a:avLst/>
          </a:prstGeom>
          <a:noFill/>
        </p:spPr>
        <p:txBody>
          <a:bodyPr wrap="square" rtlCol="0">
            <a:spAutoFit/>
          </a:bodyPr>
          <a:lstStyle/>
          <a:p>
            <a:r>
              <a:rPr lang="en-US" dirty="0"/>
              <a:t>https://</a:t>
            </a:r>
            <a:r>
              <a:rPr lang="en-US" dirty="0" err="1"/>
              <a:t>dplyr.tidyverse.org</a:t>
            </a:r>
            <a:r>
              <a:rPr lang="en-US" dirty="0"/>
              <a:t>/reference/mutate-</a:t>
            </a:r>
            <a:r>
              <a:rPr lang="en-US" dirty="0" err="1"/>
              <a:t>joins.html</a:t>
            </a:r>
            <a:endParaRPr lang="en-US" dirty="0"/>
          </a:p>
        </p:txBody>
      </p:sp>
    </p:spTree>
    <p:extLst>
      <p:ext uri="{BB962C8B-B14F-4D97-AF65-F5344CB8AC3E}">
        <p14:creationId xmlns:p14="http://schemas.microsoft.com/office/powerpoint/2010/main" val="306609158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757BD9-E17F-E5C5-1B82-7BD5309D7194}"/>
              </a:ext>
            </a:extLst>
          </p:cNvPr>
          <p:cNvSpPr>
            <a:spLocks noGrp="1"/>
          </p:cNvSpPr>
          <p:nvPr>
            <p:ph type="title"/>
          </p:nvPr>
        </p:nvSpPr>
        <p:spPr/>
        <p:txBody>
          <a:bodyPr/>
          <a:lstStyle/>
          <a:p>
            <a:r>
              <a:rPr lang="en-US" dirty="0"/>
              <a:t>Pro Tip: Use Functions that retain your data!</a:t>
            </a:r>
          </a:p>
        </p:txBody>
      </p:sp>
      <p:sp>
        <p:nvSpPr>
          <p:cNvPr id="6" name="Oval 5">
            <a:extLst>
              <a:ext uri="{FF2B5EF4-FFF2-40B4-BE49-F238E27FC236}">
                <a16:creationId xmlns:a16="http://schemas.microsoft.com/office/drawing/2014/main" id="{00A5FA2C-18E8-4B23-81C6-902218B899FC}"/>
              </a:ext>
            </a:extLst>
          </p:cNvPr>
          <p:cNvSpPr/>
          <p:nvPr/>
        </p:nvSpPr>
        <p:spPr>
          <a:xfrm>
            <a:off x="2991679" y="2376317"/>
            <a:ext cx="1828800" cy="18288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DB7C9DF5-C622-F1DF-ADF6-C3A07EC0E877}"/>
              </a:ext>
            </a:extLst>
          </p:cNvPr>
          <p:cNvSpPr/>
          <p:nvPr/>
        </p:nvSpPr>
        <p:spPr>
          <a:xfrm>
            <a:off x="3906079" y="2376317"/>
            <a:ext cx="1828800" cy="18288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DA005F93-6FE8-161F-3E2A-52A4A48736F8}"/>
              </a:ext>
            </a:extLst>
          </p:cNvPr>
          <p:cNvSpPr txBox="1"/>
          <p:nvPr/>
        </p:nvSpPr>
        <p:spPr>
          <a:xfrm>
            <a:off x="3417604" y="1954503"/>
            <a:ext cx="976950" cy="369332"/>
          </a:xfrm>
          <a:prstGeom prst="rect">
            <a:avLst/>
          </a:prstGeom>
          <a:noFill/>
        </p:spPr>
        <p:txBody>
          <a:bodyPr wrap="square" rtlCol="0">
            <a:spAutoFit/>
          </a:bodyPr>
          <a:lstStyle/>
          <a:p>
            <a:pPr algn="ctr"/>
            <a:r>
              <a:rPr lang="en-US" dirty="0"/>
              <a:t>Table A</a:t>
            </a:r>
          </a:p>
        </p:txBody>
      </p:sp>
      <p:sp>
        <p:nvSpPr>
          <p:cNvPr id="9" name="TextBox 8">
            <a:extLst>
              <a:ext uri="{FF2B5EF4-FFF2-40B4-BE49-F238E27FC236}">
                <a16:creationId xmlns:a16="http://schemas.microsoft.com/office/drawing/2014/main" id="{FB05606E-5178-C1FE-EE29-48D9E68042BE}"/>
              </a:ext>
            </a:extLst>
          </p:cNvPr>
          <p:cNvSpPr txBox="1"/>
          <p:nvPr/>
        </p:nvSpPr>
        <p:spPr>
          <a:xfrm>
            <a:off x="4332004" y="1962457"/>
            <a:ext cx="976950" cy="369332"/>
          </a:xfrm>
          <a:prstGeom prst="rect">
            <a:avLst/>
          </a:prstGeom>
          <a:noFill/>
        </p:spPr>
        <p:txBody>
          <a:bodyPr wrap="square" rtlCol="0">
            <a:spAutoFit/>
          </a:bodyPr>
          <a:lstStyle/>
          <a:p>
            <a:pPr algn="ctr"/>
            <a:r>
              <a:rPr lang="en-US" dirty="0"/>
              <a:t>Table B</a:t>
            </a:r>
          </a:p>
        </p:txBody>
      </p:sp>
      <p:sp>
        <p:nvSpPr>
          <p:cNvPr id="10" name="Oval 9">
            <a:extLst>
              <a:ext uri="{FF2B5EF4-FFF2-40B4-BE49-F238E27FC236}">
                <a16:creationId xmlns:a16="http://schemas.microsoft.com/office/drawing/2014/main" id="{7AD98604-75C3-BAEC-99AA-7723F451C8EE}"/>
              </a:ext>
            </a:extLst>
          </p:cNvPr>
          <p:cNvSpPr/>
          <p:nvPr/>
        </p:nvSpPr>
        <p:spPr>
          <a:xfrm>
            <a:off x="2991679" y="4833861"/>
            <a:ext cx="1828800" cy="18288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51DA2830-452B-54F6-1374-31685CA0261D}"/>
              </a:ext>
            </a:extLst>
          </p:cNvPr>
          <p:cNvSpPr/>
          <p:nvPr/>
        </p:nvSpPr>
        <p:spPr>
          <a:xfrm>
            <a:off x="3906079" y="4833861"/>
            <a:ext cx="1828800" cy="18288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E09EF947-0055-761B-314A-8D48E63EFC2B}"/>
              </a:ext>
            </a:extLst>
          </p:cNvPr>
          <p:cNvSpPr txBox="1"/>
          <p:nvPr/>
        </p:nvSpPr>
        <p:spPr>
          <a:xfrm>
            <a:off x="3417604" y="4412047"/>
            <a:ext cx="976950" cy="369332"/>
          </a:xfrm>
          <a:prstGeom prst="rect">
            <a:avLst/>
          </a:prstGeom>
          <a:noFill/>
        </p:spPr>
        <p:txBody>
          <a:bodyPr wrap="square" rtlCol="0">
            <a:spAutoFit/>
          </a:bodyPr>
          <a:lstStyle/>
          <a:p>
            <a:pPr algn="ctr"/>
            <a:r>
              <a:rPr lang="en-US" dirty="0"/>
              <a:t>Table A</a:t>
            </a:r>
          </a:p>
        </p:txBody>
      </p:sp>
      <p:sp>
        <p:nvSpPr>
          <p:cNvPr id="13" name="TextBox 12">
            <a:extLst>
              <a:ext uri="{FF2B5EF4-FFF2-40B4-BE49-F238E27FC236}">
                <a16:creationId xmlns:a16="http://schemas.microsoft.com/office/drawing/2014/main" id="{428BAD90-28DD-CB14-50B0-8DCB1AC41A72}"/>
              </a:ext>
            </a:extLst>
          </p:cNvPr>
          <p:cNvSpPr txBox="1"/>
          <p:nvPr/>
        </p:nvSpPr>
        <p:spPr>
          <a:xfrm>
            <a:off x="4332004" y="4420001"/>
            <a:ext cx="976950" cy="369332"/>
          </a:xfrm>
          <a:prstGeom prst="rect">
            <a:avLst/>
          </a:prstGeom>
          <a:noFill/>
        </p:spPr>
        <p:txBody>
          <a:bodyPr wrap="square" rtlCol="0">
            <a:spAutoFit/>
          </a:bodyPr>
          <a:lstStyle/>
          <a:p>
            <a:pPr algn="ctr"/>
            <a:r>
              <a:rPr lang="en-US" dirty="0"/>
              <a:t>Table B</a:t>
            </a:r>
          </a:p>
        </p:txBody>
      </p:sp>
      <p:sp>
        <p:nvSpPr>
          <p:cNvPr id="15" name="Oval 14">
            <a:extLst>
              <a:ext uri="{FF2B5EF4-FFF2-40B4-BE49-F238E27FC236}">
                <a16:creationId xmlns:a16="http://schemas.microsoft.com/office/drawing/2014/main" id="{5AB9874A-E316-B959-5265-D044C2553531}"/>
              </a:ext>
            </a:extLst>
          </p:cNvPr>
          <p:cNvSpPr/>
          <p:nvPr/>
        </p:nvSpPr>
        <p:spPr>
          <a:xfrm>
            <a:off x="9617766" y="2370155"/>
            <a:ext cx="1828800" cy="18288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8FD4BBE0-1CEC-39A2-2F4C-B073CD6CCE1C}"/>
              </a:ext>
            </a:extLst>
          </p:cNvPr>
          <p:cNvSpPr txBox="1"/>
          <p:nvPr/>
        </p:nvSpPr>
        <p:spPr>
          <a:xfrm>
            <a:off x="9129291" y="1948341"/>
            <a:ext cx="976950" cy="369332"/>
          </a:xfrm>
          <a:prstGeom prst="rect">
            <a:avLst/>
          </a:prstGeom>
          <a:noFill/>
        </p:spPr>
        <p:txBody>
          <a:bodyPr wrap="square" rtlCol="0">
            <a:spAutoFit/>
          </a:bodyPr>
          <a:lstStyle/>
          <a:p>
            <a:pPr algn="ctr"/>
            <a:r>
              <a:rPr lang="en-US" dirty="0"/>
              <a:t>Table A</a:t>
            </a:r>
          </a:p>
        </p:txBody>
      </p:sp>
      <p:sp>
        <p:nvSpPr>
          <p:cNvPr id="17" name="TextBox 16">
            <a:extLst>
              <a:ext uri="{FF2B5EF4-FFF2-40B4-BE49-F238E27FC236}">
                <a16:creationId xmlns:a16="http://schemas.microsoft.com/office/drawing/2014/main" id="{2DB78676-1EAC-2674-97E7-D657E36C8109}"/>
              </a:ext>
            </a:extLst>
          </p:cNvPr>
          <p:cNvSpPr txBox="1"/>
          <p:nvPr/>
        </p:nvSpPr>
        <p:spPr>
          <a:xfrm>
            <a:off x="10043691" y="1956295"/>
            <a:ext cx="976950" cy="369332"/>
          </a:xfrm>
          <a:prstGeom prst="rect">
            <a:avLst/>
          </a:prstGeom>
          <a:noFill/>
        </p:spPr>
        <p:txBody>
          <a:bodyPr wrap="square" rtlCol="0">
            <a:spAutoFit/>
          </a:bodyPr>
          <a:lstStyle/>
          <a:p>
            <a:pPr algn="ctr"/>
            <a:r>
              <a:rPr lang="en-US" dirty="0"/>
              <a:t>Table B</a:t>
            </a:r>
          </a:p>
        </p:txBody>
      </p:sp>
      <p:sp>
        <p:nvSpPr>
          <p:cNvPr id="18" name="Oval 17">
            <a:extLst>
              <a:ext uri="{FF2B5EF4-FFF2-40B4-BE49-F238E27FC236}">
                <a16:creationId xmlns:a16="http://schemas.microsoft.com/office/drawing/2014/main" id="{364E9D69-9E22-C8BA-F1FB-187C388F93AF}"/>
              </a:ext>
            </a:extLst>
          </p:cNvPr>
          <p:cNvSpPr/>
          <p:nvPr/>
        </p:nvSpPr>
        <p:spPr>
          <a:xfrm>
            <a:off x="8703366" y="4833861"/>
            <a:ext cx="1828800" cy="18288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7945F461-993B-FACD-5F3B-8FB0FBC9EC00}"/>
              </a:ext>
            </a:extLst>
          </p:cNvPr>
          <p:cNvSpPr/>
          <p:nvPr/>
        </p:nvSpPr>
        <p:spPr>
          <a:xfrm>
            <a:off x="9617766" y="4833861"/>
            <a:ext cx="1828800" cy="18288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7687BD5F-1430-0B42-26C9-C9D099A06E11}"/>
              </a:ext>
            </a:extLst>
          </p:cNvPr>
          <p:cNvSpPr txBox="1"/>
          <p:nvPr/>
        </p:nvSpPr>
        <p:spPr>
          <a:xfrm>
            <a:off x="9129291" y="4412047"/>
            <a:ext cx="976950" cy="369332"/>
          </a:xfrm>
          <a:prstGeom prst="rect">
            <a:avLst/>
          </a:prstGeom>
          <a:noFill/>
        </p:spPr>
        <p:txBody>
          <a:bodyPr wrap="square" rtlCol="0">
            <a:spAutoFit/>
          </a:bodyPr>
          <a:lstStyle/>
          <a:p>
            <a:pPr algn="ctr"/>
            <a:r>
              <a:rPr lang="en-US" dirty="0"/>
              <a:t>Table A</a:t>
            </a:r>
          </a:p>
        </p:txBody>
      </p:sp>
      <p:sp>
        <p:nvSpPr>
          <p:cNvPr id="21" name="TextBox 20">
            <a:extLst>
              <a:ext uri="{FF2B5EF4-FFF2-40B4-BE49-F238E27FC236}">
                <a16:creationId xmlns:a16="http://schemas.microsoft.com/office/drawing/2014/main" id="{A79F88E2-904E-F61E-2250-E786440B86F3}"/>
              </a:ext>
            </a:extLst>
          </p:cNvPr>
          <p:cNvSpPr txBox="1"/>
          <p:nvPr/>
        </p:nvSpPr>
        <p:spPr>
          <a:xfrm>
            <a:off x="10043691" y="4420001"/>
            <a:ext cx="976950" cy="369332"/>
          </a:xfrm>
          <a:prstGeom prst="rect">
            <a:avLst/>
          </a:prstGeom>
          <a:noFill/>
        </p:spPr>
        <p:txBody>
          <a:bodyPr wrap="square" rtlCol="0">
            <a:spAutoFit/>
          </a:bodyPr>
          <a:lstStyle/>
          <a:p>
            <a:pPr algn="ctr"/>
            <a:r>
              <a:rPr lang="en-US" dirty="0"/>
              <a:t>Table B</a:t>
            </a:r>
          </a:p>
        </p:txBody>
      </p:sp>
      <p:sp>
        <p:nvSpPr>
          <p:cNvPr id="22" name="TextBox 21">
            <a:extLst>
              <a:ext uri="{FF2B5EF4-FFF2-40B4-BE49-F238E27FC236}">
                <a16:creationId xmlns:a16="http://schemas.microsoft.com/office/drawing/2014/main" id="{59B7F76E-79C9-EF7B-9156-F03AF698ECEF}"/>
              </a:ext>
            </a:extLst>
          </p:cNvPr>
          <p:cNvSpPr txBox="1"/>
          <p:nvPr/>
        </p:nvSpPr>
        <p:spPr>
          <a:xfrm>
            <a:off x="526774" y="2961389"/>
            <a:ext cx="2464905" cy="646331"/>
          </a:xfrm>
          <a:prstGeom prst="rect">
            <a:avLst/>
          </a:prstGeom>
          <a:noFill/>
        </p:spPr>
        <p:txBody>
          <a:bodyPr wrap="square" rtlCol="0">
            <a:spAutoFit/>
          </a:bodyPr>
          <a:lstStyle/>
          <a:p>
            <a:r>
              <a:rPr lang="en-US" sz="3600" dirty="0"/>
              <a:t>INNER JOIN</a:t>
            </a:r>
          </a:p>
        </p:txBody>
      </p:sp>
      <p:sp>
        <p:nvSpPr>
          <p:cNvPr id="23" name="TextBox 22">
            <a:extLst>
              <a:ext uri="{FF2B5EF4-FFF2-40B4-BE49-F238E27FC236}">
                <a16:creationId xmlns:a16="http://schemas.microsoft.com/office/drawing/2014/main" id="{62AA30C1-7065-4724-0E1F-052807F8E870}"/>
              </a:ext>
            </a:extLst>
          </p:cNvPr>
          <p:cNvSpPr txBox="1"/>
          <p:nvPr/>
        </p:nvSpPr>
        <p:spPr>
          <a:xfrm>
            <a:off x="434008" y="5425095"/>
            <a:ext cx="2557671" cy="646331"/>
          </a:xfrm>
          <a:prstGeom prst="rect">
            <a:avLst/>
          </a:prstGeom>
          <a:noFill/>
        </p:spPr>
        <p:txBody>
          <a:bodyPr wrap="square" rtlCol="0">
            <a:spAutoFit/>
          </a:bodyPr>
          <a:lstStyle/>
          <a:p>
            <a:r>
              <a:rPr lang="en-US" sz="3600" dirty="0"/>
              <a:t>OUTER JOIN</a:t>
            </a:r>
          </a:p>
        </p:txBody>
      </p:sp>
      <p:sp>
        <p:nvSpPr>
          <p:cNvPr id="24" name="TextBox 23">
            <a:extLst>
              <a:ext uri="{FF2B5EF4-FFF2-40B4-BE49-F238E27FC236}">
                <a16:creationId xmlns:a16="http://schemas.microsoft.com/office/drawing/2014/main" id="{D063EC45-E998-0FB3-3514-CE412CF9C3EF}"/>
              </a:ext>
            </a:extLst>
          </p:cNvPr>
          <p:cNvSpPr txBox="1"/>
          <p:nvPr/>
        </p:nvSpPr>
        <p:spPr>
          <a:xfrm>
            <a:off x="6443870" y="2961388"/>
            <a:ext cx="2464905" cy="646331"/>
          </a:xfrm>
          <a:prstGeom prst="rect">
            <a:avLst/>
          </a:prstGeom>
          <a:noFill/>
        </p:spPr>
        <p:txBody>
          <a:bodyPr wrap="square" rtlCol="0">
            <a:spAutoFit/>
          </a:bodyPr>
          <a:lstStyle/>
          <a:p>
            <a:r>
              <a:rPr lang="en-US" sz="3600" dirty="0"/>
              <a:t>LEFT JOIN</a:t>
            </a:r>
          </a:p>
        </p:txBody>
      </p:sp>
      <p:sp>
        <p:nvSpPr>
          <p:cNvPr id="25" name="TextBox 24">
            <a:extLst>
              <a:ext uri="{FF2B5EF4-FFF2-40B4-BE49-F238E27FC236}">
                <a16:creationId xmlns:a16="http://schemas.microsoft.com/office/drawing/2014/main" id="{F36E11B8-8297-C787-012F-061C89179FC6}"/>
              </a:ext>
            </a:extLst>
          </p:cNvPr>
          <p:cNvSpPr txBox="1"/>
          <p:nvPr/>
        </p:nvSpPr>
        <p:spPr>
          <a:xfrm>
            <a:off x="6278218" y="5425094"/>
            <a:ext cx="2464905" cy="646331"/>
          </a:xfrm>
          <a:prstGeom prst="rect">
            <a:avLst/>
          </a:prstGeom>
          <a:noFill/>
        </p:spPr>
        <p:txBody>
          <a:bodyPr wrap="square" rtlCol="0">
            <a:spAutoFit/>
          </a:bodyPr>
          <a:lstStyle/>
          <a:p>
            <a:r>
              <a:rPr lang="en-US" sz="3600" dirty="0"/>
              <a:t>RIGHT JOIN</a:t>
            </a:r>
          </a:p>
        </p:txBody>
      </p:sp>
      <mc:AlternateContent xmlns:mc="http://schemas.openxmlformats.org/markup-compatibility/2006" xmlns:p14="http://schemas.microsoft.com/office/powerpoint/2010/main">
        <mc:Choice Requires="p14">
          <p:contentPart p14:bwMode="auto" r:id="rId2">
            <p14:nvContentPartPr>
              <p14:cNvPr id="29" name="Ink 28">
                <a:extLst>
                  <a:ext uri="{FF2B5EF4-FFF2-40B4-BE49-F238E27FC236}">
                    <a16:creationId xmlns:a16="http://schemas.microsoft.com/office/drawing/2014/main" id="{3CB2615B-79B0-A582-F819-91DA16BFBCE1}"/>
                  </a:ext>
                </a:extLst>
              </p14:cNvPr>
              <p14:cNvContentPartPr/>
              <p14:nvPr/>
            </p14:nvContentPartPr>
            <p14:xfrm>
              <a:off x="4003190" y="2648144"/>
              <a:ext cx="737640" cy="1240920"/>
            </p14:xfrm>
          </p:contentPart>
        </mc:Choice>
        <mc:Fallback xmlns="">
          <p:pic>
            <p:nvPicPr>
              <p:cNvPr id="29" name="Ink 28">
                <a:extLst>
                  <a:ext uri="{FF2B5EF4-FFF2-40B4-BE49-F238E27FC236}">
                    <a16:creationId xmlns:a16="http://schemas.microsoft.com/office/drawing/2014/main" id="{3CB2615B-79B0-A582-F819-91DA16BFBCE1}"/>
                  </a:ext>
                </a:extLst>
              </p:cNvPr>
              <p:cNvPicPr/>
              <p:nvPr/>
            </p:nvPicPr>
            <p:blipFill>
              <a:blip r:embed="rId3"/>
              <a:stretch>
                <a:fillRect/>
              </a:stretch>
            </p:blipFill>
            <p:spPr>
              <a:xfrm>
                <a:off x="3949190" y="2540175"/>
                <a:ext cx="845280" cy="1456497"/>
              </a:xfrm>
              <a:prstGeom prst="rect">
                <a:avLst/>
              </a:prstGeom>
            </p:spPr>
          </p:pic>
        </mc:Fallback>
      </mc:AlternateContent>
      <p:sp>
        <p:nvSpPr>
          <p:cNvPr id="14" name="Oval 13">
            <a:extLst>
              <a:ext uri="{FF2B5EF4-FFF2-40B4-BE49-F238E27FC236}">
                <a16:creationId xmlns:a16="http://schemas.microsoft.com/office/drawing/2014/main" id="{73377788-A211-9FC4-F001-CBB96BD0C757}"/>
              </a:ext>
            </a:extLst>
          </p:cNvPr>
          <p:cNvSpPr/>
          <p:nvPr/>
        </p:nvSpPr>
        <p:spPr>
          <a:xfrm>
            <a:off x="8703366" y="2370155"/>
            <a:ext cx="1828800" cy="18288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89D28AF4-FEF6-EF39-EB7F-2EAD2842740B}"/>
              </a:ext>
            </a:extLst>
          </p:cNvPr>
          <p:cNvSpPr txBox="1"/>
          <p:nvPr/>
        </p:nvSpPr>
        <p:spPr>
          <a:xfrm>
            <a:off x="434008" y="3600628"/>
            <a:ext cx="2690261" cy="707886"/>
          </a:xfrm>
          <a:prstGeom prst="rect">
            <a:avLst/>
          </a:prstGeom>
          <a:noFill/>
        </p:spPr>
        <p:txBody>
          <a:bodyPr wrap="square" rtlCol="0">
            <a:spAutoFit/>
          </a:bodyPr>
          <a:lstStyle/>
          <a:p>
            <a:r>
              <a:rPr lang="en-US" sz="2000" b="1" dirty="0" err="1"/>
              <a:t>inner_join</a:t>
            </a:r>
            <a:r>
              <a:rPr lang="en-US" sz="2000" b="1" dirty="0"/>
              <a:t>(A, B, </a:t>
            </a:r>
          </a:p>
          <a:p>
            <a:r>
              <a:rPr lang="en-US" sz="2000" b="1" dirty="0"/>
              <a:t>by = c(“key” = “key”)</a:t>
            </a:r>
          </a:p>
        </p:txBody>
      </p:sp>
      <p:sp>
        <p:nvSpPr>
          <p:cNvPr id="4" name="TextBox 3">
            <a:extLst>
              <a:ext uri="{FF2B5EF4-FFF2-40B4-BE49-F238E27FC236}">
                <a16:creationId xmlns:a16="http://schemas.microsoft.com/office/drawing/2014/main" id="{A87C526E-9DB7-C174-D0AA-F7A964669131}"/>
              </a:ext>
            </a:extLst>
          </p:cNvPr>
          <p:cNvSpPr txBox="1"/>
          <p:nvPr/>
        </p:nvSpPr>
        <p:spPr>
          <a:xfrm>
            <a:off x="6228488" y="3597615"/>
            <a:ext cx="2690261" cy="707886"/>
          </a:xfrm>
          <a:prstGeom prst="rect">
            <a:avLst/>
          </a:prstGeom>
          <a:noFill/>
        </p:spPr>
        <p:txBody>
          <a:bodyPr wrap="square" rtlCol="0">
            <a:spAutoFit/>
          </a:bodyPr>
          <a:lstStyle/>
          <a:p>
            <a:r>
              <a:rPr lang="en-US" sz="2000" b="1" dirty="0" err="1"/>
              <a:t>left_join</a:t>
            </a:r>
            <a:r>
              <a:rPr lang="en-US" sz="2000" b="1" dirty="0"/>
              <a:t>(A, B, </a:t>
            </a:r>
          </a:p>
          <a:p>
            <a:r>
              <a:rPr lang="en-US" sz="2000" b="1" dirty="0"/>
              <a:t>by = c(“key” = “key”)</a:t>
            </a:r>
          </a:p>
        </p:txBody>
      </p:sp>
      <p:sp>
        <p:nvSpPr>
          <p:cNvPr id="5" name="TextBox 4">
            <a:extLst>
              <a:ext uri="{FF2B5EF4-FFF2-40B4-BE49-F238E27FC236}">
                <a16:creationId xmlns:a16="http://schemas.microsoft.com/office/drawing/2014/main" id="{5110349F-CC92-C953-A71A-ED480EAAEB4F}"/>
              </a:ext>
            </a:extLst>
          </p:cNvPr>
          <p:cNvSpPr txBox="1"/>
          <p:nvPr/>
        </p:nvSpPr>
        <p:spPr>
          <a:xfrm>
            <a:off x="6228489" y="5988783"/>
            <a:ext cx="2680286" cy="707886"/>
          </a:xfrm>
          <a:prstGeom prst="rect">
            <a:avLst/>
          </a:prstGeom>
          <a:noFill/>
        </p:spPr>
        <p:txBody>
          <a:bodyPr wrap="square" rtlCol="0">
            <a:spAutoFit/>
          </a:bodyPr>
          <a:lstStyle/>
          <a:p>
            <a:r>
              <a:rPr lang="en-US" sz="2000" b="1" dirty="0" err="1"/>
              <a:t>right_join</a:t>
            </a:r>
            <a:r>
              <a:rPr lang="en-US" sz="2000" b="1" dirty="0"/>
              <a:t>(A, B, </a:t>
            </a:r>
          </a:p>
          <a:p>
            <a:r>
              <a:rPr lang="en-US" sz="2000" b="1" dirty="0"/>
              <a:t>by = c(“key” = “key”)</a:t>
            </a:r>
          </a:p>
        </p:txBody>
      </p:sp>
      <p:sp>
        <p:nvSpPr>
          <p:cNvPr id="26" name="TextBox 25">
            <a:extLst>
              <a:ext uri="{FF2B5EF4-FFF2-40B4-BE49-F238E27FC236}">
                <a16:creationId xmlns:a16="http://schemas.microsoft.com/office/drawing/2014/main" id="{2D5A67C5-88DB-6B42-32C2-F34B9125A92B}"/>
              </a:ext>
            </a:extLst>
          </p:cNvPr>
          <p:cNvSpPr txBox="1"/>
          <p:nvPr/>
        </p:nvSpPr>
        <p:spPr>
          <a:xfrm>
            <a:off x="430764" y="5988782"/>
            <a:ext cx="2600672" cy="707886"/>
          </a:xfrm>
          <a:prstGeom prst="rect">
            <a:avLst/>
          </a:prstGeom>
          <a:noFill/>
        </p:spPr>
        <p:txBody>
          <a:bodyPr wrap="square" rtlCol="0">
            <a:spAutoFit/>
          </a:bodyPr>
          <a:lstStyle/>
          <a:p>
            <a:r>
              <a:rPr lang="en-US" sz="2000" b="1" dirty="0" err="1"/>
              <a:t>full_join</a:t>
            </a:r>
            <a:r>
              <a:rPr lang="en-US" sz="2000" b="1" dirty="0"/>
              <a:t>(A, B, </a:t>
            </a:r>
          </a:p>
          <a:p>
            <a:r>
              <a:rPr lang="en-US" sz="2000" b="1" dirty="0"/>
              <a:t>by = c(“key” = “key”)</a:t>
            </a:r>
          </a:p>
        </p:txBody>
      </p:sp>
      <p:sp>
        <p:nvSpPr>
          <p:cNvPr id="28" name="Rectangle 27">
            <a:extLst>
              <a:ext uri="{FF2B5EF4-FFF2-40B4-BE49-F238E27FC236}">
                <a16:creationId xmlns:a16="http://schemas.microsoft.com/office/drawing/2014/main" id="{BDBF6A03-592A-117C-3BAF-7B90E56B6EBB}"/>
              </a:ext>
            </a:extLst>
          </p:cNvPr>
          <p:cNvSpPr/>
          <p:nvPr/>
        </p:nvSpPr>
        <p:spPr>
          <a:xfrm>
            <a:off x="6096000" y="1948341"/>
            <a:ext cx="5701748" cy="247166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CDBDFF5A-3E32-2BDD-1726-DE79C3F76813}"/>
              </a:ext>
            </a:extLst>
          </p:cNvPr>
          <p:cNvSpPr/>
          <p:nvPr/>
        </p:nvSpPr>
        <p:spPr>
          <a:xfrm>
            <a:off x="222174" y="4386340"/>
            <a:ext cx="5701748" cy="247166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7135308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07D30E-15F1-0257-10B5-0A2BBB72FAF3}"/>
              </a:ext>
            </a:extLst>
          </p:cNvPr>
          <p:cNvSpPr>
            <a:spLocks noGrp="1"/>
          </p:cNvSpPr>
          <p:nvPr>
            <p:ph type="title"/>
          </p:nvPr>
        </p:nvSpPr>
        <p:spPr/>
        <p:txBody>
          <a:bodyPr/>
          <a:lstStyle/>
          <a:p>
            <a:r>
              <a:rPr lang="en-US" dirty="0"/>
              <a:t>Join Functions Can Match On Variable Names but It’s Safer to Specify Keys</a:t>
            </a:r>
          </a:p>
        </p:txBody>
      </p:sp>
      <p:sp>
        <p:nvSpPr>
          <p:cNvPr id="7" name="Rectangle 6">
            <a:extLst>
              <a:ext uri="{FF2B5EF4-FFF2-40B4-BE49-F238E27FC236}">
                <a16:creationId xmlns:a16="http://schemas.microsoft.com/office/drawing/2014/main" id="{1B0A0203-0E04-771A-E474-60EF4EE28990}"/>
              </a:ext>
            </a:extLst>
          </p:cNvPr>
          <p:cNvSpPr/>
          <p:nvPr/>
        </p:nvSpPr>
        <p:spPr>
          <a:xfrm>
            <a:off x="372717" y="3429000"/>
            <a:ext cx="11446565" cy="510075"/>
          </a:xfrm>
          <a:prstGeom prst="rect">
            <a:avLst/>
          </a:prstGeom>
          <a:solidFill>
            <a:srgbClr val="F0F2F4"/>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err="1">
                <a:solidFill>
                  <a:schemeClr val="tx1"/>
                </a:solidFill>
              </a:rPr>
              <a:t>batch_sample</a:t>
            </a:r>
            <a:r>
              <a:rPr lang="en-US" sz="2400" dirty="0">
                <a:solidFill>
                  <a:schemeClr val="tx1"/>
                </a:solidFill>
              </a:rPr>
              <a:t> &lt;- </a:t>
            </a:r>
            <a:r>
              <a:rPr lang="en-US" sz="2400" dirty="0" err="1">
                <a:solidFill>
                  <a:schemeClr val="tx1"/>
                </a:solidFill>
              </a:rPr>
              <a:t>left_join</a:t>
            </a:r>
            <a:r>
              <a:rPr lang="en-US" sz="2400" dirty="0">
                <a:solidFill>
                  <a:schemeClr val="tx1"/>
                </a:solidFill>
              </a:rPr>
              <a:t>(</a:t>
            </a:r>
            <a:r>
              <a:rPr lang="en-US" sz="2400" dirty="0" err="1">
                <a:solidFill>
                  <a:schemeClr val="accent1"/>
                </a:solidFill>
              </a:rPr>
              <a:t>batch_sql</a:t>
            </a:r>
            <a:r>
              <a:rPr lang="en-US" sz="2400" dirty="0">
                <a:solidFill>
                  <a:schemeClr val="tx1"/>
                </a:solidFill>
              </a:rPr>
              <a:t>, </a:t>
            </a:r>
            <a:r>
              <a:rPr lang="en-US" sz="2400" dirty="0" err="1">
                <a:solidFill>
                  <a:schemeClr val="accent1"/>
                </a:solidFill>
              </a:rPr>
              <a:t>sample_sql</a:t>
            </a:r>
            <a:r>
              <a:rPr lang="en-US" sz="2400" dirty="0">
                <a:solidFill>
                  <a:schemeClr val="tx1"/>
                </a:solidFill>
              </a:rPr>
              <a:t>, </a:t>
            </a:r>
            <a:r>
              <a:rPr lang="en-US" sz="2400" dirty="0">
                <a:solidFill>
                  <a:schemeClr val="accent4"/>
                </a:solidFill>
              </a:rPr>
              <a:t>by = c("</a:t>
            </a:r>
            <a:r>
              <a:rPr lang="en-US" sz="2400" dirty="0" err="1">
                <a:solidFill>
                  <a:schemeClr val="accent4"/>
                </a:solidFill>
              </a:rPr>
              <a:t>batch_name</a:t>
            </a:r>
            <a:r>
              <a:rPr lang="en-US" sz="2400" dirty="0">
                <a:solidFill>
                  <a:schemeClr val="accent4"/>
                </a:solidFill>
              </a:rPr>
              <a:t>", "</a:t>
            </a:r>
            <a:r>
              <a:rPr lang="en-US" sz="2400" dirty="0" err="1">
                <a:solidFill>
                  <a:schemeClr val="accent4"/>
                </a:solidFill>
              </a:rPr>
              <a:t>compound_name</a:t>
            </a:r>
            <a:r>
              <a:rPr lang="en-US" sz="2400" dirty="0">
                <a:solidFill>
                  <a:schemeClr val="accent4"/>
                </a:solidFill>
              </a:rPr>
              <a:t>")</a:t>
            </a:r>
            <a:r>
              <a:rPr lang="en-US" sz="2400" dirty="0">
                <a:solidFill>
                  <a:schemeClr val="tx1"/>
                </a:solidFill>
              </a:rPr>
              <a:t>)</a:t>
            </a:r>
          </a:p>
        </p:txBody>
      </p:sp>
      <p:sp>
        <p:nvSpPr>
          <p:cNvPr id="4" name="Rectangle 3">
            <a:extLst>
              <a:ext uri="{FF2B5EF4-FFF2-40B4-BE49-F238E27FC236}">
                <a16:creationId xmlns:a16="http://schemas.microsoft.com/office/drawing/2014/main" id="{6D6C9FE0-DCCA-1CED-9A94-7801DA5CA796}"/>
              </a:ext>
            </a:extLst>
          </p:cNvPr>
          <p:cNvSpPr/>
          <p:nvPr/>
        </p:nvSpPr>
        <p:spPr>
          <a:xfrm>
            <a:off x="2546469" y="2364718"/>
            <a:ext cx="6377609" cy="733109"/>
          </a:xfrm>
          <a:prstGeom prst="rect">
            <a:avLst/>
          </a:prstGeom>
          <a:solidFill>
            <a:srgbClr val="F0F2F4"/>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err="1">
                <a:solidFill>
                  <a:schemeClr val="tx1"/>
                </a:solidFill>
              </a:rPr>
              <a:t>batch_sample</a:t>
            </a:r>
            <a:r>
              <a:rPr lang="en-US" sz="2400" dirty="0">
                <a:solidFill>
                  <a:schemeClr val="tx1"/>
                </a:solidFill>
              </a:rPr>
              <a:t> &lt;- </a:t>
            </a:r>
            <a:r>
              <a:rPr lang="en-US" sz="2400" dirty="0" err="1">
                <a:solidFill>
                  <a:schemeClr val="tx1"/>
                </a:solidFill>
              </a:rPr>
              <a:t>left_join</a:t>
            </a:r>
            <a:r>
              <a:rPr lang="en-US" sz="2400" dirty="0">
                <a:solidFill>
                  <a:schemeClr val="tx1"/>
                </a:solidFill>
              </a:rPr>
              <a:t>(</a:t>
            </a:r>
            <a:r>
              <a:rPr lang="en-US" sz="2400" dirty="0" err="1">
                <a:solidFill>
                  <a:schemeClr val="accent1"/>
                </a:solidFill>
              </a:rPr>
              <a:t>batch_sql</a:t>
            </a:r>
            <a:r>
              <a:rPr lang="en-US" sz="2400" dirty="0">
                <a:solidFill>
                  <a:schemeClr val="tx1"/>
                </a:solidFill>
              </a:rPr>
              <a:t>, </a:t>
            </a:r>
            <a:r>
              <a:rPr lang="en-US" sz="2400" dirty="0" err="1">
                <a:solidFill>
                  <a:schemeClr val="accent1"/>
                </a:solidFill>
              </a:rPr>
              <a:t>sample_sql</a:t>
            </a:r>
            <a:r>
              <a:rPr lang="en-US" sz="2400" dirty="0">
                <a:solidFill>
                  <a:schemeClr val="tx1"/>
                </a:solidFill>
              </a:rPr>
              <a:t>)</a:t>
            </a:r>
          </a:p>
        </p:txBody>
      </p:sp>
      <p:sp>
        <p:nvSpPr>
          <p:cNvPr id="5" name="Rectangle 4">
            <a:extLst>
              <a:ext uri="{FF2B5EF4-FFF2-40B4-BE49-F238E27FC236}">
                <a16:creationId xmlns:a16="http://schemas.microsoft.com/office/drawing/2014/main" id="{DC71C73A-37A8-594E-F050-1305DFD197CA}"/>
              </a:ext>
            </a:extLst>
          </p:cNvPr>
          <p:cNvSpPr/>
          <p:nvPr/>
        </p:nvSpPr>
        <p:spPr>
          <a:xfrm>
            <a:off x="886634" y="4320734"/>
            <a:ext cx="9697278" cy="1113980"/>
          </a:xfrm>
          <a:prstGeom prst="rect">
            <a:avLst/>
          </a:prstGeom>
          <a:solidFill>
            <a:srgbClr val="F0F2F4"/>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err="1">
                <a:solidFill>
                  <a:schemeClr val="tx1"/>
                </a:solidFill>
              </a:rPr>
              <a:t>batch_sample</a:t>
            </a:r>
            <a:r>
              <a:rPr lang="en-US" sz="2400" dirty="0">
                <a:solidFill>
                  <a:schemeClr val="tx1"/>
                </a:solidFill>
              </a:rPr>
              <a:t> &lt;- </a:t>
            </a:r>
            <a:r>
              <a:rPr lang="en-US" sz="2400" dirty="0" err="1">
                <a:solidFill>
                  <a:schemeClr val="tx1"/>
                </a:solidFill>
              </a:rPr>
              <a:t>left_join</a:t>
            </a:r>
            <a:r>
              <a:rPr lang="en-US" sz="2400" dirty="0">
                <a:solidFill>
                  <a:schemeClr val="tx1"/>
                </a:solidFill>
              </a:rPr>
              <a:t>(</a:t>
            </a:r>
            <a:r>
              <a:rPr lang="en-US" sz="2400" dirty="0" err="1">
                <a:solidFill>
                  <a:schemeClr val="accent1"/>
                </a:solidFill>
              </a:rPr>
              <a:t>batch_sql</a:t>
            </a:r>
            <a:r>
              <a:rPr lang="en-US" sz="2400" dirty="0">
                <a:solidFill>
                  <a:schemeClr val="tx1"/>
                </a:solidFill>
              </a:rPr>
              <a:t>, </a:t>
            </a:r>
            <a:r>
              <a:rPr lang="en-US" sz="2400" dirty="0" err="1">
                <a:solidFill>
                  <a:schemeClr val="accent1"/>
                </a:solidFill>
              </a:rPr>
              <a:t>sample_sql</a:t>
            </a:r>
            <a:r>
              <a:rPr lang="en-US" sz="2400" dirty="0">
                <a:solidFill>
                  <a:schemeClr val="tx1"/>
                </a:solidFill>
              </a:rPr>
              <a:t>, </a:t>
            </a:r>
          </a:p>
          <a:p>
            <a:r>
              <a:rPr lang="en-US" sz="2400" dirty="0">
                <a:solidFill>
                  <a:schemeClr val="tx1"/>
                </a:solidFill>
              </a:rPr>
              <a:t>							 </a:t>
            </a:r>
            <a:r>
              <a:rPr lang="en-US" sz="2400" dirty="0">
                <a:solidFill>
                  <a:schemeClr val="accent4"/>
                </a:solidFill>
              </a:rPr>
              <a:t>by = c("</a:t>
            </a:r>
            <a:r>
              <a:rPr lang="en-US" sz="2400" dirty="0" err="1">
                <a:solidFill>
                  <a:schemeClr val="accent4"/>
                </a:solidFill>
              </a:rPr>
              <a:t>batch_name</a:t>
            </a:r>
            <a:r>
              <a:rPr lang="en-US" sz="2400" dirty="0">
                <a:solidFill>
                  <a:schemeClr val="accent4"/>
                </a:solidFill>
              </a:rPr>
              <a:t>” = “</a:t>
            </a:r>
            <a:r>
              <a:rPr lang="en-US" sz="2400" dirty="0" err="1">
                <a:solidFill>
                  <a:schemeClr val="accent4"/>
                </a:solidFill>
              </a:rPr>
              <a:t>batch_name</a:t>
            </a:r>
            <a:r>
              <a:rPr lang="en-US" sz="2400" dirty="0">
                <a:solidFill>
                  <a:schemeClr val="accent4"/>
                </a:solidFill>
              </a:rPr>
              <a:t>”, </a:t>
            </a:r>
          </a:p>
          <a:p>
            <a:r>
              <a:rPr lang="en-US" sz="2400" dirty="0">
                <a:solidFill>
                  <a:schemeClr val="accent4"/>
                </a:solidFill>
              </a:rPr>
              <a:t>									 "</a:t>
            </a:r>
            <a:r>
              <a:rPr lang="en-US" sz="2400" dirty="0" err="1">
                <a:solidFill>
                  <a:schemeClr val="accent4"/>
                </a:solidFill>
              </a:rPr>
              <a:t>compound_name</a:t>
            </a:r>
            <a:r>
              <a:rPr lang="en-US" sz="2400" dirty="0">
                <a:solidFill>
                  <a:schemeClr val="accent4"/>
                </a:solidFill>
              </a:rPr>
              <a:t>” = “</a:t>
            </a:r>
            <a:r>
              <a:rPr lang="en-US" sz="2400" dirty="0" err="1">
                <a:solidFill>
                  <a:schemeClr val="accent4"/>
                </a:solidFill>
              </a:rPr>
              <a:t>compound_name</a:t>
            </a:r>
            <a:r>
              <a:rPr lang="en-US" sz="2400" dirty="0">
                <a:solidFill>
                  <a:schemeClr val="accent4"/>
                </a:solidFill>
              </a:rPr>
              <a:t>”)</a:t>
            </a:r>
            <a:r>
              <a:rPr lang="en-US" sz="2400" dirty="0">
                <a:solidFill>
                  <a:schemeClr val="tx1"/>
                </a:solidFill>
              </a:rPr>
              <a:t>)</a:t>
            </a:r>
          </a:p>
        </p:txBody>
      </p:sp>
      <p:sp>
        <p:nvSpPr>
          <p:cNvPr id="6" name="Google Shape;172;p20">
            <a:extLst>
              <a:ext uri="{FF2B5EF4-FFF2-40B4-BE49-F238E27FC236}">
                <a16:creationId xmlns:a16="http://schemas.microsoft.com/office/drawing/2014/main" id="{F0D8AA0C-1C7D-8E8B-1A44-FB0BE6F84733}"/>
              </a:ext>
            </a:extLst>
          </p:cNvPr>
          <p:cNvSpPr/>
          <p:nvPr/>
        </p:nvSpPr>
        <p:spPr>
          <a:xfrm>
            <a:off x="5536082" y="5337313"/>
            <a:ext cx="3840688" cy="1463440"/>
          </a:xfrm>
          <a:custGeom>
            <a:avLst/>
            <a:gdLst>
              <a:gd name="connsiteX0" fmla="*/ 6812950 w 7169286"/>
              <a:gd name="connsiteY0" fmla="*/ 1066067 h 3683789"/>
              <a:gd name="connsiteX1" fmla="*/ 356337 w 7169286"/>
              <a:gd name="connsiteY1" fmla="*/ 1066067 h 3683789"/>
              <a:gd name="connsiteX2" fmla="*/ 307986 w 7169286"/>
              <a:gd name="connsiteY2" fmla="*/ 1069320 h 3683789"/>
              <a:gd name="connsiteX3" fmla="*/ 261611 w 7169286"/>
              <a:gd name="connsiteY3" fmla="*/ 1078796 h 3683789"/>
              <a:gd name="connsiteX4" fmla="*/ 217637 w 7169286"/>
              <a:gd name="connsiteY4" fmla="*/ 1094070 h 3683789"/>
              <a:gd name="connsiteX5" fmla="*/ 176489 w 7169286"/>
              <a:gd name="connsiteY5" fmla="*/ 1114718 h 3683789"/>
              <a:gd name="connsiteX6" fmla="*/ 138592 w 7169286"/>
              <a:gd name="connsiteY6" fmla="*/ 1140316 h 3683789"/>
              <a:gd name="connsiteX7" fmla="*/ 104371 w 7169286"/>
              <a:gd name="connsiteY7" fmla="*/ 1170438 h 3683789"/>
              <a:gd name="connsiteX8" fmla="*/ 74249 w 7169286"/>
              <a:gd name="connsiteY8" fmla="*/ 1204659 h 3683789"/>
              <a:gd name="connsiteX9" fmla="*/ 48651 w 7169286"/>
              <a:gd name="connsiteY9" fmla="*/ 1242556 h 3683789"/>
              <a:gd name="connsiteX10" fmla="*/ 28003 w 7169286"/>
              <a:gd name="connsiteY10" fmla="*/ 1283704 h 3683789"/>
              <a:gd name="connsiteX11" fmla="*/ 12729 w 7169286"/>
              <a:gd name="connsiteY11" fmla="*/ 1327678 h 3683789"/>
              <a:gd name="connsiteX12" fmla="*/ 3253 w 7169286"/>
              <a:gd name="connsiteY12" fmla="*/ 1374053 h 3683789"/>
              <a:gd name="connsiteX13" fmla="*/ 0 w 7169286"/>
              <a:gd name="connsiteY13" fmla="*/ 1422404 h 3683789"/>
              <a:gd name="connsiteX14" fmla="*/ 0 w 7169286"/>
              <a:gd name="connsiteY14" fmla="*/ 3327451 h 3683789"/>
              <a:gd name="connsiteX15" fmla="*/ 3253 w 7169286"/>
              <a:gd name="connsiteY15" fmla="*/ 3375803 h 3683789"/>
              <a:gd name="connsiteX16" fmla="*/ 12729 w 7169286"/>
              <a:gd name="connsiteY16" fmla="*/ 3422178 h 3683789"/>
              <a:gd name="connsiteX17" fmla="*/ 28003 w 7169286"/>
              <a:gd name="connsiteY17" fmla="*/ 3466151 h 3683789"/>
              <a:gd name="connsiteX18" fmla="*/ 48651 w 7169286"/>
              <a:gd name="connsiteY18" fmla="*/ 3507299 h 3683789"/>
              <a:gd name="connsiteX19" fmla="*/ 74249 w 7169286"/>
              <a:gd name="connsiteY19" fmla="*/ 3545196 h 3683789"/>
              <a:gd name="connsiteX20" fmla="*/ 104371 w 7169286"/>
              <a:gd name="connsiteY20" fmla="*/ 3579417 h 3683789"/>
              <a:gd name="connsiteX21" fmla="*/ 138592 w 7169286"/>
              <a:gd name="connsiteY21" fmla="*/ 3609539 h 3683789"/>
              <a:gd name="connsiteX22" fmla="*/ 176489 w 7169286"/>
              <a:gd name="connsiteY22" fmla="*/ 3635136 h 3683789"/>
              <a:gd name="connsiteX23" fmla="*/ 217637 w 7169286"/>
              <a:gd name="connsiteY23" fmla="*/ 3655784 h 3683789"/>
              <a:gd name="connsiteX24" fmla="*/ 261611 w 7169286"/>
              <a:gd name="connsiteY24" fmla="*/ 3671059 h 3683789"/>
              <a:gd name="connsiteX25" fmla="*/ 307986 w 7169286"/>
              <a:gd name="connsiteY25" fmla="*/ 3680535 h 3683789"/>
              <a:gd name="connsiteX26" fmla="*/ 356337 w 7169286"/>
              <a:gd name="connsiteY26" fmla="*/ 3683788 h 3683789"/>
              <a:gd name="connsiteX27" fmla="*/ 6812950 w 7169286"/>
              <a:gd name="connsiteY27" fmla="*/ 3683788 h 3683789"/>
              <a:gd name="connsiteX28" fmla="*/ 6861301 w 7169286"/>
              <a:gd name="connsiteY28" fmla="*/ 3680535 h 3683789"/>
              <a:gd name="connsiteX29" fmla="*/ 6907675 w 7169286"/>
              <a:gd name="connsiteY29" fmla="*/ 3671059 h 3683789"/>
              <a:gd name="connsiteX30" fmla="*/ 6951648 w 7169286"/>
              <a:gd name="connsiteY30" fmla="*/ 3655784 h 3683789"/>
              <a:gd name="connsiteX31" fmla="*/ 6992795 w 7169286"/>
              <a:gd name="connsiteY31" fmla="*/ 3635136 h 3683789"/>
              <a:gd name="connsiteX32" fmla="*/ 7030692 w 7169286"/>
              <a:gd name="connsiteY32" fmla="*/ 3609539 h 3683789"/>
              <a:gd name="connsiteX33" fmla="*/ 7064914 w 7169286"/>
              <a:gd name="connsiteY33" fmla="*/ 3579417 h 3683789"/>
              <a:gd name="connsiteX34" fmla="*/ 7095036 w 7169286"/>
              <a:gd name="connsiteY34" fmla="*/ 3545196 h 3683789"/>
              <a:gd name="connsiteX35" fmla="*/ 7120633 w 7169286"/>
              <a:gd name="connsiteY35" fmla="*/ 3507299 h 3683789"/>
              <a:gd name="connsiteX36" fmla="*/ 7141281 w 7169286"/>
              <a:gd name="connsiteY36" fmla="*/ 3466151 h 3683789"/>
              <a:gd name="connsiteX37" fmla="*/ 7156556 w 7169286"/>
              <a:gd name="connsiteY37" fmla="*/ 3422178 h 3683789"/>
              <a:gd name="connsiteX38" fmla="*/ 7166032 w 7169286"/>
              <a:gd name="connsiteY38" fmla="*/ 3375803 h 3683789"/>
              <a:gd name="connsiteX39" fmla="*/ 7169285 w 7169286"/>
              <a:gd name="connsiteY39" fmla="*/ 3327451 h 3683789"/>
              <a:gd name="connsiteX40" fmla="*/ 7169285 w 7169286"/>
              <a:gd name="connsiteY40" fmla="*/ 1422404 h 3683789"/>
              <a:gd name="connsiteX41" fmla="*/ 7166032 w 7169286"/>
              <a:gd name="connsiteY41" fmla="*/ 1374053 h 3683789"/>
              <a:gd name="connsiteX42" fmla="*/ 7156556 w 7169286"/>
              <a:gd name="connsiteY42" fmla="*/ 1327678 h 3683789"/>
              <a:gd name="connsiteX43" fmla="*/ 7141281 w 7169286"/>
              <a:gd name="connsiteY43" fmla="*/ 1283704 h 3683789"/>
              <a:gd name="connsiteX44" fmla="*/ 7120633 w 7169286"/>
              <a:gd name="connsiteY44" fmla="*/ 1242556 h 3683789"/>
              <a:gd name="connsiteX45" fmla="*/ 7095036 w 7169286"/>
              <a:gd name="connsiteY45" fmla="*/ 1204659 h 3683789"/>
              <a:gd name="connsiteX46" fmla="*/ 7064914 w 7169286"/>
              <a:gd name="connsiteY46" fmla="*/ 1170438 h 3683789"/>
              <a:gd name="connsiteX47" fmla="*/ 7030692 w 7169286"/>
              <a:gd name="connsiteY47" fmla="*/ 1140316 h 3683789"/>
              <a:gd name="connsiteX48" fmla="*/ 6992795 w 7169286"/>
              <a:gd name="connsiteY48" fmla="*/ 1114718 h 3683789"/>
              <a:gd name="connsiteX49" fmla="*/ 6951648 w 7169286"/>
              <a:gd name="connsiteY49" fmla="*/ 1094070 h 3683789"/>
              <a:gd name="connsiteX50" fmla="*/ 6907675 w 7169286"/>
              <a:gd name="connsiteY50" fmla="*/ 1078796 h 3683789"/>
              <a:gd name="connsiteX51" fmla="*/ 6861301 w 7169286"/>
              <a:gd name="connsiteY51" fmla="*/ 1069320 h 3683789"/>
              <a:gd name="connsiteX52" fmla="*/ 6812950 w 7169286"/>
              <a:gd name="connsiteY52" fmla="*/ 1066067 h 3683789"/>
              <a:gd name="connsiteX0" fmla="*/ 708093 w 7169286"/>
              <a:gd name="connsiteY0" fmla="*/ 0 h 3683789"/>
              <a:gd name="connsiteX1" fmla="*/ 603384 w 7169286"/>
              <a:gd name="connsiteY1" fmla="*/ 1066067 h 3683789"/>
              <a:gd name="connsiteX2" fmla="*/ 2993816 w 7169286"/>
              <a:gd name="connsiteY2" fmla="*/ 1082813 h 3683789"/>
              <a:gd name="connsiteX3" fmla="*/ 708093 w 7169286"/>
              <a:gd name="connsiteY3" fmla="*/ 0 h 3683789"/>
              <a:gd name="connsiteX0" fmla="*/ 6812950 w 7169284"/>
              <a:gd name="connsiteY0" fmla="*/ 1066067 h 3683787"/>
              <a:gd name="connsiteX1" fmla="*/ 356337 w 7169284"/>
              <a:gd name="connsiteY1" fmla="*/ 1066067 h 3683787"/>
              <a:gd name="connsiteX2" fmla="*/ 307986 w 7169284"/>
              <a:gd name="connsiteY2" fmla="*/ 1069320 h 3683787"/>
              <a:gd name="connsiteX3" fmla="*/ 261611 w 7169284"/>
              <a:gd name="connsiteY3" fmla="*/ 1078796 h 3683787"/>
              <a:gd name="connsiteX4" fmla="*/ 217637 w 7169284"/>
              <a:gd name="connsiteY4" fmla="*/ 1094070 h 3683787"/>
              <a:gd name="connsiteX5" fmla="*/ 176489 w 7169284"/>
              <a:gd name="connsiteY5" fmla="*/ 1114718 h 3683787"/>
              <a:gd name="connsiteX6" fmla="*/ 138592 w 7169284"/>
              <a:gd name="connsiteY6" fmla="*/ 1140316 h 3683787"/>
              <a:gd name="connsiteX7" fmla="*/ 104371 w 7169284"/>
              <a:gd name="connsiteY7" fmla="*/ 1170438 h 3683787"/>
              <a:gd name="connsiteX8" fmla="*/ 74249 w 7169284"/>
              <a:gd name="connsiteY8" fmla="*/ 1204659 h 3683787"/>
              <a:gd name="connsiteX9" fmla="*/ 48651 w 7169284"/>
              <a:gd name="connsiteY9" fmla="*/ 1242556 h 3683787"/>
              <a:gd name="connsiteX10" fmla="*/ 28003 w 7169284"/>
              <a:gd name="connsiteY10" fmla="*/ 1283704 h 3683787"/>
              <a:gd name="connsiteX11" fmla="*/ 12729 w 7169284"/>
              <a:gd name="connsiteY11" fmla="*/ 1327678 h 3683787"/>
              <a:gd name="connsiteX12" fmla="*/ 3253 w 7169284"/>
              <a:gd name="connsiteY12" fmla="*/ 1374053 h 3683787"/>
              <a:gd name="connsiteX13" fmla="*/ 0 w 7169284"/>
              <a:gd name="connsiteY13" fmla="*/ 1422404 h 3683787"/>
              <a:gd name="connsiteX14" fmla="*/ 0 w 7169284"/>
              <a:gd name="connsiteY14" fmla="*/ 3327451 h 3683787"/>
              <a:gd name="connsiteX15" fmla="*/ 3253 w 7169284"/>
              <a:gd name="connsiteY15" fmla="*/ 3375803 h 3683787"/>
              <a:gd name="connsiteX16" fmla="*/ 12729 w 7169284"/>
              <a:gd name="connsiteY16" fmla="*/ 3422178 h 3683787"/>
              <a:gd name="connsiteX17" fmla="*/ 28003 w 7169284"/>
              <a:gd name="connsiteY17" fmla="*/ 3466151 h 3683787"/>
              <a:gd name="connsiteX18" fmla="*/ 48651 w 7169284"/>
              <a:gd name="connsiteY18" fmla="*/ 3507299 h 3683787"/>
              <a:gd name="connsiteX19" fmla="*/ 74249 w 7169284"/>
              <a:gd name="connsiteY19" fmla="*/ 3545196 h 3683787"/>
              <a:gd name="connsiteX20" fmla="*/ 104371 w 7169284"/>
              <a:gd name="connsiteY20" fmla="*/ 3579417 h 3683787"/>
              <a:gd name="connsiteX21" fmla="*/ 138592 w 7169284"/>
              <a:gd name="connsiteY21" fmla="*/ 3609539 h 3683787"/>
              <a:gd name="connsiteX22" fmla="*/ 176489 w 7169284"/>
              <a:gd name="connsiteY22" fmla="*/ 3635136 h 3683787"/>
              <a:gd name="connsiteX23" fmla="*/ 217637 w 7169284"/>
              <a:gd name="connsiteY23" fmla="*/ 3655784 h 3683787"/>
              <a:gd name="connsiteX24" fmla="*/ 261611 w 7169284"/>
              <a:gd name="connsiteY24" fmla="*/ 3671059 h 3683787"/>
              <a:gd name="connsiteX25" fmla="*/ 307986 w 7169284"/>
              <a:gd name="connsiteY25" fmla="*/ 3680535 h 3683787"/>
              <a:gd name="connsiteX26" fmla="*/ 356337 w 7169284"/>
              <a:gd name="connsiteY26" fmla="*/ 3683788 h 3683787"/>
              <a:gd name="connsiteX27" fmla="*/ 6812950 w 7169284"/>
              <a:gd name="connsiteY27" fmla="*/ 3683788 h 3683787"/>
              <a:gd name="connsiteX28" fmla="*/ 6861301 w 7169284"/>
              <a:gd name="connsiteY28" fmla="*/ 3680535 h 3683787"/>
              <a:gd name="connsiteX29" fmla="*/ 6907675 w 7169284"/>
              <a:gd name="connsiteY29" fmla="*/ 3671059 h 3683787"/>
              <a:gd name="connsiteX30" fmla="*/ 6951648 w 7169284"/>
              <a:gd name="connsiteY30" fmla="*/ 3655784 h 3683787"/>
              <a:gd name="connsiteX31" fmla="*/ 6992795 w 7169284"/>
              <a:gd name="connsiteY31" fmla="*/ 3635136 h 3683787"/>
              <a:gd name="connsiteX32" fmla="*/ 7030692 w 7169284"/>
              <a:gd name="connsiteY32" fmla="*/ 3609539 h 3683787"/>
              <a:gd name="connsiteX33" fmla="*/ 7064914 w 7169284"/>
              <a:gd name="connsiteY33" fmla="*/ 3579417 h 3683787"/>
              <a:gd name="connsiteX34" fmla="*/ 7095036 w 7169284"/>
              <a:gd name="connsiteY34" fmla="*/ 3545196 h 3683787"/>
              <a:gd name="connsiteX35" fmla="*/ 7120633 w 7169284"/>
              <a:gd name="connsiteY35" fmla="*/ 3507299 h 3683787"/>
              <a:gd name="connsiteX36" fmla="*/ 7141281 w 7169284"/>
              <a:gd name="connsiteY36" fmla="*/ 3466151 h 3683787"/>
              <a:gd name="connsiteX37" fmla="*/ 7156556 w 7169284"/>
              <a:gd name="connsiteY37" fmla="*/ 3422178 h 3683787"/>
              <a:gd name="connsiteX38" fmla="*/ 7166032 w 7169284"/>
              <a:gd name="connsiteY38" fmla="*/ 3375803 h 3683787"/>
              <a:gd name="connsiteX39" fmla="*/ 7169285 w 7169284"/>
              <a:gd name="connsiteY39" fmla="*/ 3327451 h 3683787"/>
              <a:gd name="connsiteX40" fmla="*/ 7169285 w 7169284"/>
              <a:gd name="connsiteY40" fmla="*/ 1422404 h 3683787"/>
              <a:gd name="connsiteX41" fmla="*/ 7166032 w 7169284"/>
              <a:gd name="connsiteY41" fmla="*/ 1374053 h 3683787"/>
              <a:gd name="connsiteX42" fmla="*/ 7156556 w 7169284"/>
              <a:gd name="connsiteY42" fmla="*/ 1327678 h 3683787"/>
              <a:gd name="connsiteX43" fmla="*/ 7141281 w 7169284"/>
              <a:gd name="connsiteY43" fmla="*/ 1283704 h 3683787"/>
              <a:gd name="connsiteX44" fmla="*/ 7120633 w 7169284"/>
              <a:gd name="connsiteY44" fmla="*/ 1242556 h 3683787"/>
              <a:gd name="connsiteX45" fmla="*/ 7095036 w 7169284"/>
              <a:gd name="connsiteY45" fmla="*/ 1204659 h 3683787"/>
              <a:gd name="connsiteX46" fmla="*/ 7064914 w 7169284"/>
              <a:gd name="connsiteY46" fmla="*/ 1170438 h 3683787"/>
              <a:gd name="connsiteX47" fmla="*/ 7030692 w 7169284"/>
              <a:gd name="connsiteY47" fmla="*/ 1140316 h 3683787"/>
              <a:gd name="connsiteX48" fmla="*/ 6992795 w 7169284"/>
              <a:gd name="connsiteY48" fmla="*/ 1114718 h 3683787"/>
              <a:gd name="connsiteX49" fmla="*/ 6951648 w 7169284"/>
              <a:gd name="connsiteY49" fmla="*/ 1094070 h 3683787"/>
              <a:gd name="connsiteX50" fmla="*/ 6907675 w 7169284"/>
              <a:gd name="connsiteY50" fmla="*/ 1078796 h 3683787"/>
              <a:gd name="connsiteX51" fmla="*/ 6861301 w 7169284"/>
              <a:gd name="connsiteY51" fmla="*/ 1069320 h 3683787"/>
              <a:gd name="connsiteX52" fmla="*/ 6812950 w 7169284"/>
              <a:gd name="connsiteY52" fmla="*/ 1066067 h 3683787"/>
              <a:gd name="connsiteX0" fmla="*/ 708093 w 7169284"/>
              <a:gd name="connsiteY0" fmla="*/ 0 h 3683787"/>
              <a:gd name="connsiteX1" fmla="*/ 603384 w 7169284"/>
              <a:gd name="connsiteY1" fmla="*/ 1066067 h 3683787"/>
              <a:gd name="connsiteX2" fmla="*/ 2993816 w 7169284"/>
              <a:gd name="connsiteY2" fmla="*/ 1082813 h 3683787"/>
              <a:gd name="connsiteX3" fmla="*/ 708093 w 7169284"/>
              <a:gd name="connsiteY3" fmla="*/ 0 h 3683787"/>
              <a:gd name="connsiteX0" fmla="*/ 6812950 w 7169286"/>
              <a:gd name="connsiteY0" fmla="*/ 1066067 h 3683789"/>
              <a:gd name="connsiteX1" fmla="*/ 356337 w 7169286"/>
              <a:gd name="connsiteY1" fmla="*/ 1066067 h 3683789"/>
              <a:gd name="connsiteX2" fmla="*/ 307986 w 7169286"/>
              <a:gd name="connsiteY2" fmla="*/ 1069320 h 3683789"/>
              <a:gd name="connsiteX3" fmla="*/ 261611 w 7169286"/>
              <a:gd name="connsiteY3" fmla="*/ 1078796 h 3683789"/>
              <a:gd name="connsiteX4" fmla="*/ 217637 w 7169286"/>
              <a:gd name="connsiteY4" fmla="*/ 1094070 h 3683789"/>
              <a:gd name="connsiteX5" fmla="*/ 176489 w 7169286"/>
              <a:gd name="connsiteY5" fmla="*/ 1114718 h 3683789"/>
              <a:gd name="connsiteX6" fmla="*/ 138592 w 7169286"/>
              <a:gd name="connsiteY6" fmla="*/ 1140316 h 3683789"/>
              <a:gd name="connsiteX7" fmla="*/ 104371 w 7169286"/>
              <a:gd name="connsiteY7" fmla="*/ 1170438 h 3683789"/>
              <a:gd name="connsiteX8" fmla="*/ 74249 w 7169286"/>
              <a:gd name="connsiteY8" fmla="*/ 1204659 h 3683789"/>
              <a:gd name="connsiteX9" fmla="*/ 48651 w 7169286"/>
              <a:gd name="connsiteY9" fmla="*/ 1242556 h 3683789"/>
              <a:gd name="connsiteX10" fmla="*/ 28003 w 7169286"/>
              <a:gd name="connsiteY10" fmla="*/ 1283704 h 3683789"/>
              <a:gd name="connsiteX11" fmla="*/ 12729 w 7169286"/>
              <a:gd name="connsiteY11" fmla="*/ 1327678 h 3683789"/>
              <a:gd name="connsiteX12" fmla="*/ 3253 w 7169286"/>
              <a:gd name="connsiteY12" fmla="*/ 1374053 h 3683789"/>
              <a:gd name="connsiteX13" fmla="*/ 0 w 7169286"/>
              <a:gd name="connsiteY13" fmla="*/ 1422404 h 3683789"/>
              <a:gd name="connsiteX14" fmla="*/ 0 w 7169286"/>
              <a:gd name="connsiteY14" fmla="*/ 3327451 h 3683789"/>
              <a:gd name="connsiteX15" fmla="*/ 3253 w 7169286"/>
              <a:gd name="connsiteY15" fmla="*/ 3375803 h 3683789"/>
              <a:gd name="connsiteX16" fmla="*/ 12729 w 7169286"/>
              <a:gd name="connsiteY16" fmla="*/ 3422178 h 3683789"/>
              <a:gd name="connsiteX17" fmla="*/ 28003 w 7169286"/>
              <a:gd name="connsiteY17" fmla="*/ 3466151 h 3683789"/>
              <a:gd name="connsiteX18" fmla="*/ 48651 w 7169286"/>
              <a:gd name="connsiteY18" fmla="*/ 3507299 h 3683789"/>
              <a:gd name="connsiteX19" fmla="*/ 74249 w 7169286"/>
              <a:gd name="connsiteY19" fmla="*/ 3545196 h 3683789"/>
              <a:gd name="connsiteX20" fmla="*/ 104371 w 7169286"/>
              <a:gd name="connsiteY20" fmla="*/ 3579417 h 3683789"/>
              <a:gd name="connsiteX21" fmla="*/ 138592 w 7169286"/>
              <a:gd name="connsiteY21" fmla="*/ 3609539 h 3683789"/>
              <a:gd name="connsiteX22" fmla="*/ 176489 w 7169286"/>
              <a:gd name="connsiteY22" fmla="*/ 3635136 h 3683789"/>
              <a:gd name="connsiteX23" fmla="*/ 217637 w 7169286"/>
              <a:gd name="connsiteY23" fmla="*/ 3655784 h 3683789"/>
              <a:gd name="connsiteX24" fmla="*/ 261611 w 7169286"/>
              <a:gd name="connsiteY24" fmla="*/ 3671059 h 3683789"/>
              <a:gd name="connsiteX25" fmla="*/ 307986 w 7169286"/>
              <a:gd name="connsiteY25" fmla="*/ 3680535 h 3683789"/>
              <a:gd name="connsiteX26" fmla="*/ 356337 w 7169286"/>
              <a:gd name="connsiteY26" fmla="*/ 3683788 h 3683789"/>
              <a:gd name="connsiteX27" fmla="*/ 6812950 w 7169286"/>
              <a:gd name="connsiteY27" fmla="*/ 3683788 h 3683789"/>
              <a:gd name="connsiteX28" fmla="*/ 6861301 w 7169286"/>
              <a:gd name="connsiteY28" fmla="*/ 3680535 h 3683789"/>
              <a:gd name="connsiteX29" fmla="*/ 6907675 w 7169286"/>
              <a:gd name="connsiteY29" fmla="*/ 3671059 h 3683789"/>
              <a:gd name="connsiteX30" fmla="*/ 6951648 w 7169286"/>
              <a:gd name="connsiteY30" fmla="*/ 3655784 h 3683789"/>
              <a:gd name="connsiteX31" fmla="*/ 6992795 w 7169286"/>
              <a:gd name="connsiteY31" fmla="*/ 3635136 h 3683789"/>
              <a:gd name="connsiteX32" fmla="*/ 7030692 w 7169286"/>
              <a:gd name="connsiteY32" fmla="*/ 3609539 h 3683789"/>
              <a:gd name="connsiteX33" fmla="*/ 7064914 w 7169286"/>
              <a:gd name="connsiteY33" fmla="*/ 3579417 h 3683789"/>
              <a:gd name="connsiteX34" fmla="*/ 7095036 w 7169286"/>
              <a:gd name="connsiteY34" fmla="*/ 3545196 h 3683789"/>
              <a:gd name="connsiteX35" fmla="*/ 7120633 w 7169286"/>
              <a:gd name="connsiteY35" fmla="*/ 3507299 h 3683789"/>
              <a:gd name="connsiteX36" fmla="*/ 7141281 w 7169286"/>
              <a:gd name="connsiteY36" fmla="*/ 3466151 h 3683789"/>
              <a:gd name="connsiteX37" fmla="*/ 7156556 w 7169286"/>
              <a:gd name="connsiteY37" fmla="*/ 3422178 h 3683789"/>
              <a:gd name="connsiteX38" fmla="*/ 7166032 w 7169286"/>
              <a:gd name="connsiteY38" fmla="*/ 3375803 h 3683789"/>
              <a:gd name="connsiteX39" fmla="*/ 7169285 w 7169286"/>
              <a:gd name="connsiteY39" fmla="*/ 3327451 h 3683789"/>
              <a:gd name="connsiteX40" fmla="*/ 7169285 w 7169286"/>
              <a:gd name="connsiteY40" fmla="*/ 1422404 h 3683789"/>
              <a:gd name="connsiteX41" fmla="*/ 7166032 w 7169286"/>
              <a:gd name="connsiteY41" fmla="*/ 1374053 h 3683789"/>
              <a:gd name="connsiteX42" fmla="*/ 7156556 w 7169286"/>
              <a:gd name="connsiteY42" fmla="*/ 1327678 h 3683789"/>
              <a:gd name="connsiteX43" fmla="*/ 7141281 w 7169286"/>
              <a:gd name="connsiteY43" fmla="*/ 1283704 h 3683789"/>
              <a:gd name="connsiteX44" fmla="*/ 7120633 w 7169286"/>
              <a:gd name="connsiteY44" fmla="*/ 1242556 h 3683789"/>
              <a:gd name="connsiteX45" fmla="*/ 7095036 w 7169286"/>
              <a:gd name="connsiteY45" fmla="*/ 1204659 h 3683789"/>
              <a:gd name="connsiteX46" fmla="*/ 7064914 w 7169286"/>
              <a:gd name="connsiteY46" fmla="*/ 1170438 h 3683789"/>
              <a:gd name="connsiteX47" fmla="*/ 7030692 w 7169286"/>
              <a:gd name="connsiteY47" fmla="*/ 1140316 h 3683789"/>
              <a:gd name="connsiteX48" fmla="*/ 6992795 w 7169286"/>
              <a:gd name="connsiteY48" fmla="*/ 1114718 h 3683789"/>
              <a:gd name="connsiteX49" fmla="*/ 6951648 w 7169286"/>
              <a:gd name="connsiteY49" fmla="*/ 1094070 h 3683789"/>
              <a:gd name="connsiteX50" fmla="*/ 6907675 w 7169286"/>
              <a:gd name="connsiteY50" fmla="*/ 1078796 h 3683789"/>
              <a:gd name="connsiteX51" fmla="*/ 6861301 w 7169286"/>
              <a:gd name="connsiteY51" fmla="*/ 1069320 h 3683789"/>
              <a:gd name="connsiteX52" fmla="*/ 6812950 w 7169286"/>
              <a:gd name="connsiteY52" fmla="*/ 1066067 h 3683789"/>
              <a:gd name="connsiteX0" fmla="*/ 708093 w 7169286"/>
              <a:gd name="connsiteY0" fmla="*/ 0 h 3683789"/>
              <a:gd name="connsiteX1" fmla="*/ 1836130 w 7169286"/>
              <a:gd name="connsiteY1" fmla="*/ 1066067 h 3683789"/>
              <a:gd name="connsiteX2" fmla="*/ 2993816 w 7169286"/>
              <a:gd name="connsiteY2" fmla="*/ 1082813 h 3683789"/>
              <a:gd name="connsiteX3" fmla="*/ 708093 w 7169286"/>
              <a:gd name="connsiteY3" fmla="*/ 0 h 3683789"/>
              <a:gd name="connsiteX0" fmla="*/ 6812950 w 7169284"/>
              <a:gd name="connsiteY0" fmla="*/ 1099560 h 3717280"/>
              <a:gd name="connsiteX1" fmla="*/ 356337 w 7169284"/>
              <a:gd name="connsiteY1" fmla="*/ 1099560 h 3717280"/>
              <a:gd name="connsiteX2" fmla="*/ 307986 w 7169284"/>
              <a:gd name="connsiteY2" fmla="*/ 1102813 h 3717280"/>
              <a:gd name="connsiteX3" fmla="*/ 261611 w 7169284"/>
              <a:gd name="connsiteY3" fmla="*/ 1112289 h 3717280"/>
              <a:gd name="connsiteX4" fmla="*/ 217637 w 7169284"/>
              <a:gd name="connsiteY4" fmla="*/ 1127563 h 3717280"/>
              <a:gd name="connsiteX5" fmla="*/ 176489 w 7169284"/>
              <a:gd name="connsiteY5" fmla="*/ 1148211 h 3717280"/>
              <a:gd name="connsiteX6" fmla="*/ 138592 w 7169284"/>
              <a:gd name="connsiteY6" fmla="*/ 1173809 h 3717280"/>
              <a:gd name="connsiteX7" fmla="*/ 104371 w 7169284"/>
              <a:gd name="connsiteY7" fmla="*/ 1203931 h 3717280"/>
              <a:gd name="connsiteX8" fmla="*/ 74249 w 7169284"/>
              <a:gd name="connsiteY8" fmla="*/ 1238152 h 3717280"/>
              <a:gd name="connsiteX9" fmla="*/ 48651 w 7169284"/>
              <a:gd name="connsiteY9" fmla="*/ 1276049 h 3717280"/>
              <a:gd name="connsiteX10" fmla="*/ 28003 w 7169284"/>
              <a:gd name="connsiteY10" fmla="*/ 1317197 h 3717280"/>
              <a:gd name="connsiteX11" fmla="*/ 12729 w 7169284"/>
              <a:gd name="connsiteY11" fmla="*/ 1361171 h 3717280"/>
              <a:gd name="connsiteX12" fmla="*/ 3253 w 7169284"/>
              <a:gd name="connsiteY12" fmla="*/ 1407546 h 3717280"/>
              <a:gd name="connsiteX13" fmla="*/ 0 w 7169284"/>
              <a:gd name="connsiteY13" fmla="*/ 1455897 h 3717280"/>
              <a:gd name="connsiteX14" fmla="*/ 0 w 7169284"/>
              <a:gd name="connsiteY14" fmla="*/ 3360944 h 3717280"/>
              <a:gd name="connsiteX15" fmla="*/ 3253 w 7169284"/>
              <a:gd name="connsiteY15" fmla="*/ 3409296 h 3717280"/>
              <a:gd name="connsiteX16" fmla="*/ 12729 w 7169284"/>
              <a:gd name="connsiteY16" fmla="*/ 3455671 h 3717280"/>
              <a:gd name="connsiteX17" fmla="*/ 28003 w 7169284"/>
              <a:gd name="connsiteY17" fmla="*/ 3499644 h 3717280"/>
              <a:gd name="connsiteX18" fmla="*/ 48651 w 7169284"/>
              <a:gd name="connsiteY18" fmla="*/ 3540792 h 3717280"/>
              <a:gd name="connsiteX19" fmla="*/ 74249 w 7169284"/>
              <a:gd name="connsiteY19" fmla="*/ 3578689 h 3717280"/>
              <a:gd name="connsiteX20" fmla="*/ 104371 w 7169284"/>
              <a:gd name="connsiteY20" fmla="*/ 3612910 h 3717280"/>
              <a:gd name="connsiteX21" fmla="*/ 138592 w 7169284"/>
              <a:gd name="connsiteY21" fmla="*/ 3643032 h 3717280"/>
              <a:gd name="connsiteX22" fmla="*/ 176489 w 7169284"/>
              <a:gd name="connsiteY22" fmla="*/ 3668629 h 3717280"/>
              <a:gd name="connsiteX23" fmla="*/ 217637 w 7169284"/>
              <a:gd name="connsiteY23" fmla="*/ 3689277 h 3717280"/>
              <a:gd name="connsiteX24" fmla="*/ 261611 w 7169284"/>
              <a:gd name="connsiteY24" fmla="*/ 3704552 h 3717280"/>
              <a:gd name="connsiteX25" fmla="*/ 307986 w 7169284"/>
              <a:gd name="connsiteY25" fmla="*/ 3714028 h 3717280"/>
              <a:gd name="connsiteX26" fmla="*/ 356337 w 7169284"/>
              <a:gd name="connsiteY26" fmla="*/ 3717281 h 3717280"/>
              <a:gd name="connsiteX27" fmla="*/ 6812950 w 7169284"/>
              <a:gd name="connsiteY27" fmla="*/ 3717281 h 3717280"/>
              <a:gd name="connsiteX28" fmla="*/ 6861301 w 7169284"/>
              <a:gd name="connsiteY28" fmla="*/ 3714028 h 3717280"/>
              <a:gd name="connsiteX29" fmla="*/ 6907675 w 7169284"/>
              <a:gd name="connsiteY29" fmla="*/ 3704552 h 3717280"/>
              <a:gd name="connsiteX30" fmla="*/ 6951648 w 7169284"/>
              <a:gd name="connsiteY30" fmla="*/ 3689277 h 3717280"/>
              <a:gd name="connsiteX31" fmla="*/ 6992795 w 7169284"/>
              <a:gd name="connsiteY31" fmla="*/ 3668629 h 3717280"/>
              <a:gd name="connsiteX32" fmla="*/ 7030692 w 7169284"/>
              <a:gd name="connsiteY32" fmla="*/ 3643032 h 3717280"/>
              <a:gd name="connsiteX33" fmla="*/ 7064914 w 7169284"/>
              <a:gd name="connsiteY33" fmla="*/ 3612910 h 3717280"/>
              <a:gd name="connsiteX34" fmla="*/ 7095036 w 7169284"/>
              <a:gd name="connsiteY34" fmla="*/ 3578689 h 3717280"/>
              <a:gd name="connsiteX35" fmla="*/ 7120633 w 7169284"/>
              <a:gd name="connsiteY35" fmla="*/ 3540792 h 3717280"/>
              <a:gd name="connsiteX36" fmla="*/ 7141281 w 7169284"/>
              <a:gd name="connsiteY36" fmla="*/ 3499644 h 3717280"/>
              <a:gd name="connsiteX37" fmla="*/ 7156556 w 7169284"/>
              <a:gd name="connsiteY37" fmla="*/ 3455671 h 3717280"/>
              <a:gd name="connsiteX38" fmla="*/ 7166032 w 7169284"/>
              <a:gd name="connsiteY38" fmla="*/ 3409296 h 3717280"/>
              <a:gd name="connsiteX39" fmla="*/ 7169285 w 7169284"/>
              <a:gd name="connsiteY39" fmla="*/ 3360944 h 3717280"/>
              <a:gd name="connsiteX40" fmla="*/ 7169285 w 7169284"/>
              <a:gd name="connsiteY40" fmla="*/ 1455897 h 3717280"/>
              <a:gd name="connsiteX41" fmla="*/ 7166032 w 7169284"/>
              <a:gd name="connsiteY41" fmla="*/ 1407546 h 3717280"/>
              <a:gd name="connsiteX42" fmla="*/ 7156556 w 7169284"/>
              <a:gd name="connsiteY42" fmla="*/ 1361171 h 3717280"/>
              <a:gd name="connsiteX43" fmla="*/ 7141281 w 7169284"/>
              <a:gd name="connsiteY43" fmla="*/ 1317197 h 3717280"/>
              <a:gd name="connsiteX44" fmla="*/ 7120633 w 7169284"/>
              <a:gd name="connsiteY44" fmla="*/ 1276049 h 3717280"/>
              <a:gd name="connsiteX45" fmla="*/ 7095036 w 7169284"/>
              <a:gd name="connsiteY45" fmla="*/ 1238152 h 3717280"/>
              <a:gd name="connsiteX46" fmla="*/ 7064914 w 7169284"/>
              <a:gd name="connsiteY46" fmla="*/ 1203931 h 3717280"/>
              <a:gd name="connsiteX47" fmla="*/ 7030692 w 7169284"/>
              <a:gd name="connsiteY47" fmla="*/ 1173809 h 3717280"/>
              <a:gd name="connsiteX48" fmla="*/ 6992795 w 7169284"/>
              <a:gd name="connsiteY48" fmla="*/ 1148211 h 3717280"/>
              <a:gd name="connsiteX49" fmla="*/ 6951648 w 7169284"/>
              <a:gd name="connsiteY49" fmla="*/ 1127563 h 3717280"/>
              <a:gd name="connsiteX50" fmla="*/ 6907675 w 7169284"/>
              <a:gd name="connsiteY50" fmla="*/ 1112289 h 3717280"/>
              <a:gd name="connsiteX51" fmla="*/ 6861301 w 7169284"/>
              <a:gd name="connsiteY51" fmla="*/ 1102813 h 3717280"/>
              <a:gd name="connsiteX52" fmla="*/ 6812950 w 7169284"/>
              <a:gd name="connsiteY52" fmla="*/ 1099560 h 3717280"/>
              <a:gd name="connsiteX0" fmla="*/ 2377043 w 7169284"/>
              <a:gd name="connsiteY0" fmla="*/ 0 h 3717280"/>
              <a:gd name="connsiteX1" fmla="*/ 1836130 w 7169284"/>
              <a:gd name="connsiteY1" fmla="*/ 1099560 h 3717280"/>
              <a:gd name="connsiteX2" fmla="*/ 2993816 w 7169284"/>
              <a:gd name="connsiteY2" fmla="*/ 1116306 h 3717280"/>
              <a:gd name="connsiteX3" fmla="*/ 2377043 w 7169284"/>
              <a:gd name="connsiteY3" fmla="*/ 0 h 3717280"/>
              <a:gd name="connsiteX0" fmla="*/ 6812950 w 7169286"/>
              <a:gd name="connsiteY0" fmla="*/ 1099560 h 3717282"/>
              <a:gd name="connsiteX1" fmla="*/ 356337 w 7169286"/>
              <a:gd name="connsiteY1" fmla="*/ 1099560 h 3717282"/>
              <a:gd name="connsiteX2" fmla="*/ 307986 w 7169286"/>
              <a:gd name="connsiteY2" fmla="*/ 1102813 h 3717282"/>
              <a:gd name="connsiteX3" fmla="*/ 261611 w 7169286"/>
              <a:gd name="connsiteY3" fmla="*/ 1112289 h 3717282"/>
              <a:gd name="connsiteX4" fmla="*/ 217637 w 7169286"/>
              <a:gd name="connsiteY4" fmla="*/ 1127563 h 3717282"/>
              <a:gd name="connsiteX5" fmla="*/ 176489 w 7169286"/>
              <a:gd name="connsiteY5" fmla="*/ 1148211 h 3717282"/>
              <a:gd name="connsiteX6" fmla="*/ 138592 w 7169286"/>
              <a:gd name="connsiteY6" fmla="*/ 1173809 h 3717282"/>
              <a:gd name="connsiteX7" fmla="*/ 104371 w 7169286"/>
              <a:gd name="connsiteY7" fmla="*/ 1203931 h 3717282"/>
              <a:gd name="connsiteX8" fmla="*/ 74249 w 7169286"/>
              <a:gd name="connsiteY8" fmla="*/ 1238152 h 3717282"/>
              <a:gd name="connsiteX9" fmla="*/ 48651 w 7169286"/>
              <a:gd name="connsiteY9" fmla="*/ 1276049 h 3717282"/>
              <a:gd name="connsiteX10" fmla="*/ 28003 w 7169286"/>
              <a:gd name="connsiteY10" fmla="*/ 1317197 h 3717282"/>
              <a:gd name="connsiteX11" fmla="*/ 12729 w 7169286"/>
              <a:gd name="connsiteY11" fmla="*/ 1361171 h 3717282"/>
              <a:gd name="connsiteX12" fmla="*/ 3253 w 7169286"/>
              <a:gd name="connsiteY12" fmla="*/ 1407546 h 3717282"/>
              <a:gd name="connsiteX13" fmla="*/ 0 w 7169286"/>
              <a:gd name="connsiteY13" fmla="*/ 1455897 h 3717282"/>
              <a:gd name="connsiteX14" fmla="*/ 0 w 7169286"/>
              <a:gd name="connsiteY14" fmla="*/ 3360944 h 3717282"/>
              <a:gd name="connsiteX15" fmla="*/ 3253 w 7169286"/>
              <a:gd name="connsiteY15" fmla="*/ 3409296 h 3717282"/>
              <a:gd name="connsiteX16" fmla="*/ 12729 w 7169286"/>
              <a:gd name="connsiteY16" fmla="*/ 3455671 h 3717282"/>
              <a:gd name="connsiteX17" fmla="*/ 28003 w 7169286"/>
              <a:gd name="connsiteY17" fmla="*/ 3499644 h 3717282"/>
              <a:gd name="connsiteX18" fmla="*/ 48651 w 7169286"/>
              <a:gd name="connsiteY18" fmla="*/ 3540792 h 3717282"/>
              <a:gd name="connsiteX19" fmla="*/ 74249 w 7169286"/>
              <a:gd name="connsiteY19" fmla="*/ 3578689 h 3717282"/>
              <a:gd name="connsiteX20" fmla="*/ 104371 w 7169286"/>
              <a:gd name="connsiteY20" fmla="*/ 3612910 h 3717282"/>
              <a:gd name="connsiteX21" fmla="*/ 138592 w 7169286"/>
              <a:gd name="connsiteY21" fmla="*/ 3643032 h 3717282"/>
              <a:gd name="connsiteX22" fmla="*/ 176489 w 7169286"/>
              <a:gd name="connsiteY22" fmla="*/ 3668629 h 3717282"/>
              <a:gd name="connsiteX23" fmla="*/ 217637 w 7169286"/>
              <a:gd name="connsiteY23" fmla="*/ 3689277 h 3717282"/>
              <a:gd name="connsiteX24" fmla="*/ 261611 w 7169286"/>
              <a:gd name="connsiteY24" fmla="*/ 3704552 h 3717282"/>
              <a:gd name="connsiteX25" fmla="*/ 307986 w 7169286"/>
              <a:gd name="connsiteY25" fmla="*/ 3714028 h 3717282"/>
              <a:gd name="connsiteX26" fmla="*/ 356337 w 7169286"/>
              <a:gd name="connsiteY26" fmla="*/ 3717281 h 3717282"/>
              <a:gd name="connsiteX27" fmla="*/ 6812950 w 7169286"/>
              <a:gd name="connsiteY27" fmla="*/ 3717281 h 3717282"/>
              <a:gd name="connsiteX28" fmla="*/ 6861301 w 7169286"/>
              <a:gd name="connsiteY28" fmla="*/ 3714028 h 3717282"/>
              <a:gd name="connsiteX29" fmla="*/ 6907675 w 7169286"/>
              <a:gd name="connsiteY29" fmla="*/ 3704552 h 3717282"/>
              <a:gd name="connsiteX30" fmla="*/ 6951648 w 7169286"/>
              <a:gd name="connsiteY30" fmla="*/ 3689277 h 3717282"/>
              <a:gd name="connsiteX31" fmla="*/ 6992795 w 7169286"/>
              <a:gd name="connsiteY31" fmla="*/ 3668629 h 3717282"/>
              <a:gd name="connsiteX32" fmla="*/ 7030692 w 7169286"/>
              <a:gd name="connsiteY32" fmla="*/ 3643032 h 3717282"/>
              <a:gd name="connsiteX33" fmla="*/ 7064914 w 7169286"/>
              <a:gd name="connsiteY33" fmla="*/ 3612910 h 3717282"/>
              <a:gd name="connsiteX34" fmla="*/ 7095036 w 7169286"/>
              <a:gd name="connsiteY34" fmla="*/ 3578689 h 3717282"/>
              <a:gd name="connsiteX35" fmla="*/ 7120633 w 7169286"/>
              <a:gd name="connsiteY35" fmla="*/ 3540792 h 3717282"/>
              <a:gd name="connsiteX36" fmla="*/ 7141281 w 7169286"/>
              <a:gd name="connsiteY36" fmla="*/ 3499644 h 3717282"/>
              <a:gd name="connsiteX37" fmla="*/ 7156556 w 7169286"/>
              <a:gd name="connsiteY37" fmla="*/ 3455671 h 3717282"/>
              <a:gd name="connsiteX38" fmla="*/ 7166032 w 7169286"/>
              <a:gd name="connsiteY38" fmla="*/ 3409296 h 3717282"/>
              <a:gd name="connsiteX39" fmla="*/ 7169285 w 7169286"/>
              <a:gd name="connsiteY39" fmla="*/ 3360944 h 3717282"/>
              <a:gd name="connsiteX40" fmla="*/ 7169285 w 7169286"/>
              <a:gd name="connsiteY40" fmla="*/ 1455897 h 3717282"/>
              <a:gd name="connsiteX41" fmla="*/ 7166032 w 7169286"/>
              <a:gd name="connsiteY41" fmla="*/ 1407546 h 3717282"/>
              <a:gd name="connsiteX42" fmla="*/ 7156556 w 7169286"/>
              <a:gd name="connsiteY42" fmla="*/ 1361171 h 3717282"/>
              <a:gd name="connsiteX43" fmla="*/ 7141281 w 7169286"/>
              <a:gd name="connsiteY43" fmla="*/ 1317197 h 3717282"/>
              <a:gd name="connsiteX44" fmla="*/ 7120633 w 7169286"/>
              <a:gd name="connsiteY44" fmla="*/ 1276049 h 3717282"/>
              <a:gd name="connsiteX45" fmla="*/ 7095036 w 7169286"/>
              <a:gd name="connsiteY45" fmla="*/ 1238152 h 3717282"/>
              <a:gd name="connsiteX46" fmla="*/ 7064914 w 7169286"/>
              <a:gd name="connsiteY46" fmla="*/ 1203931 h 3717282"/>
              <a:gd name="connsiteX47" fmla="*/ 7030692 w 7169286"/>
              <a:gd name="connsiteY47" fmla="*/ 1173809 h 3717282"/>
              <a:gd name="connsiteX48" fmla="*/ 6992795 w 7169286"/>
              <a:gd name="connsiteY48" fmla="*/ 1148211 h 3717282"/>
              <a:gd name="connsiteX49" fmla="*/ 6951648 w 7169286"/>
              <a:gd name="connsiteY49" fmla="*/ 1127563 h 3717282"/>
              <a:gd name="connsiteX50" fmla="*/ 6907675 w 7169286"/>
              <a:gd name="connsiteY50" fmla="*/ 1112289 h 3717282"/>
              <a:gd name="connsiteX51" fmla="*/ 6861301 w 7169286"/>
              <a:gd name="connsiteY51" fmla="*/ 1102813 h 3717282"/>
              <a:gd name="connsiteX52" fmla="*/ 6812950 w 7169286"/>
              <a:gd name="connsiteY52" fmla="*/ 1099560 h 3717282"/>
              <a:gd name="connsiteX0" fmla="*/ 2377043 w 7169286"/>
              <a:gd name="connsiteY0" fmla="*/ 0 h 3717282"/>
              <a:gd name="connsiteX1" fmla="*/ 2348194 w 7169286"/>
              <a:gd name="connsiteY1" fmla="*/ 1116306 h 3717282"/>
              <a:gd name="connsiteX2" fmla="*/ 2993816 w 7169286"/>
              <a:gd name="connsiteY2" fmla="*/ 1116306 h 3717282"/>
              <a:gd name="connsiteX3" fmla="*/ 2377043 w 7169286"/>
              <a:gd name="connsiteY3" fmla="*/ 0 h 3717282"/>
              <a:gd name="connsiteX0" fmla="*/ 6812950 w 7169284"/>
              <a:gd name="connsiteY0" fmla="*/ 1082814 h 3700534"/>
              <a:gd name="connsiteX1" fmla="*/ 356337 w 7169284"/>
              <a:gd name="connsiteY1" fmla="*/ 1082814 h 3700534"/>
              <a:gd name="connsiteX2" fmla="*/ 307986 w 7169284"/>
              <a:gd name="connsiteY2" fmla="*/ 1086067 h 3700534"/>
              <a:gd name="connsiteX3" fmla="*/ 261611 w 7169284"/>
              <a:gd name="connsiteY3" fmla="*/ 1095543 h 3700534"/>
              <a:gd name="connsiteX4" fmla="*/ 217637 w 7169284"/>
              <a:gd name="connsiteY4" fmla="*/ 1110817 h 3700534"/>
              <a:gd name="connsiteX5" fmla="*/ 176489 w 7169284"/>
              <a:gd name="connsiteY5" fmla="*/ 1131465 h 3700534"/>
              <a:gd name="connsiteX6" fmla="*/ 138592 w 7169284"/>
              <a:gd name="connsiteY6" fmla="*/ 1157063 h 3700534"/>
              <a:gd name="connsiteX7" fmla="*/ 104371 w 7169284"/>
              <a:gd name="connsiteY7" fmla="*/ 1187185 h 3700534"/>
              <a:gd name="connsiteX8" fmla="*/ 74249 w 7169284"/>
              <a:gd name="connsiteY8" fmla="*/ 1221406 h 3700534"/>
              <a:gd name="connsiteX9" fmla="*/ 48651 w 7169284"/>
              <a:gd name="connsiteY9" fmla="*/ 1259303 h 3700534"/>
              <a:gd name="connsiteX10" fmla="*/ 28003 w 7169284"/>
              <a:gd name="connsiteY10" fmla="*/ 1300451 h 3700534"/>
              <a:gd name="connsiteX11" fmla="*/ 12729 w 7169284"/>
              <a:gd name="connsiteY11" fmla="*/ 1344425 h 3700534"/>
              <a:gd name="connsiteX12" fmla="*/ 3253 w 7169284"/>
              <a:gd name="connsiteY12" fmla="*/ 1390800 h 3700534"/>
              <a:gd name="connsiteX13" fmla="*/ 0 w 7169284"/>
              <a:gd name="connsiteY13" fmla="*/ 1439151 h 3700534"/>
              <a:gd name="connsiteX14" fmla="*/ 0 w 7169284"/>
              <a:gd name="connsiteY14" fmla="*/ 3344198 h 3700534"/>
              <a:gd name="connsiteX15" fmla="*/ 3253 w 7169284"/>
              <a:gd name="connsiteY15" fmla="*/ 3392550 h 3700534"/>
              <a:gd name="connsiteX16" fmla="*/ 12729 w 7169284"/>
              <a:gd name="connsiteY16" fmla="*/ 3438925 h 3700534"/>
              <a:gd name="connsiteX17" fmla="*/ 28003 w 7169284"/>
              <a:gd name="connsiteY17" fmla="*/ 3482898 h 3700534"/>
              <a:gd name="connsiteX18" fmla="*/ 48651 w 7169284"/>
              <a:gd name="connsiteY18" fmla="*/ 3524046 h 3700534"/>
              <a:gd name="connsiteX19" fmla="*/ 74249 w 7169284"/>
              <a:gd name="connsiteY19" fmla="*/ 3561943 h 3700534"/>
              <a:gd name="connsiteX20" fmla="*/ 104371 w 7169284"/>
              <a:gd name="connsiteY20" fmla="*/ 3596164 h 3700534"/>
              <a:gd name="connsiteX21" fmla="*/ 138592 w 7169284"/>
              <a:gd name="connsiteY21" fmla="*/ 3626286 h 3700534"/>
              <a:gd name="connsiteX22" fmla="*/ 176489 w 7169284"/>
              <a:gd name="connsiteY22" fmla="*/ 3651883 h 3700534"/>
              <a:gd name="connsiteX23" fmla="*/ 217637 w 7169284"/>
              <a:gd name="connsiteY23" fmla="*/ 3672531 h 3700534"/>
              <a:gd name="connsiteX24" fmla="*/ 261611 w 7169284"/>
              <a:gd name="connsiteY24" fmla="*/ 3687806 h 3700534"/>
              <a:gd name="connsiteX25" fmla="*/ 307986 w 7169284"/>
              <a:gd name="connsiteY25" fmla="*/ 3697282 h 3700534"/>
              <a:gd name="connsiteX26" fmla="*/ 356337 w 7169284"/>
              <a:gd name="connsiteY26" fmla="*/ 3700535 h 3700534"/>
              <a:gd name="connsiteX27" fmla="*/ 6812950 w 7169284"/>
              <a:gd name="connsiteY27" fmla="*/ 3700535 h 3700534"/>
              <a:gd name="connsiteX28" fmla="*/ 6861301 w 7169284"/>
              <a:gd name="connsiteY28" fmla="*/ 3697282 h 3700534"/>
              <a:gd name="connsiteX29" fmla="*/ 6907675 w 7169284"/>
              <a:gd name="connsiteY29" fmla="*/ 3687806 h 3700534"/>
              <a:gd name="connsiteX30" fmla="*/ 6951648 w 7169284"/>
              <a:gd name="connsiteY30" fmla="*/ 3672531 h 3700534"/>
              <a:gd name="connsiteX31" fmla="*/ 6992795 w 7169284"/>
              <a:gd name="connsiteY31" fmla="*/ 3651883 h 3700534"/>
              <a:gd name="connsiteX32" fmla="*/ 7030692 w 7169284"/>
              <a:gd name="connsiteY32" fmla="*/ 3626286 h 3700534"/>
              <a:gd name="connsiteX33" fmla="*/ 7064914 w 7169284"/>
              <a:gd name="connsiteY33" fmla="*/ 3596164 h 3700534"/>
              <a:gd name="connsiteX34" fmla="*/ 7095036 w 7169284"/>
              <a:gd name="connsiteY34" fmla="*/ 3561943 h 3700534"/>
              <a:gd name="connsiteX35" fmla="*/ 7120633 w 7169284"/>
              <a:gd name="connsiteY35" fmla="*/ 3524046 h 3700534"/>
              <a:gd name="connsiteX36" fmla="*/ 7141281 w 7169284"/>
              <a:gd name="connsiteY36" fmla="*/ 3482898 h 3700534"/>
              <a:gd name="connsiteX37" fmla="*/ 7156556 w 7169284"/>
              <a:gd name="connsiteY37" fmla="*/ 3438925 h 3700534"/>
              <a:gd name="connsiteX38" fmla="*/ 7166032 w 7169284"/>
              <a:gd name="connsiteY38" fmla="*/ 3392550 h 3700534"/>
              <a:gd name="connsiteX39" fmla="*/ 7169285 w 7169284"/>
              <a:gd name="connsiteY39" fmla="*/ 3344198 h 3700534"/>
              <a:gd name="connsiteX40" fmla="*/ 7169285 w 7169284"/>
              <a:gd name="connsiteY40" fmla="*/ 1439151 h 3700534"/>
              <a:gd name="connsiteX41" fmla="*/ 7166032 w 7169284"/>
              <a:gd name="connsiteY41" fmla="*/ 1390800 h 3700534"/>
              <a:gd name="connsiteX42" fmla="*/ 7156556 w 7169284"/>
              <a:gd name="connsiteY42" fmla="*/ 1344425 h 3700534"/>
              <a:gd name="connsiteX43" fmla="*/ 7141281 w 7169284"/>
              <a:gd name="connsiteY43" fmla="*/ 1300451 h 3700534"/>
              <a:gd name="connsiteX44" fmla="*/ 7120633 w 7169284"/>
              <a:gd name="connsiteY44" fmla="*/ 1259303 h 3700534"/>
              <a:gd name="connsiteX45" fmla="*/ 7095036 w 7169284"/>
              <a:gd name="connsiteY45" fmla="*/ 1221406 h 3700534"/>
              <a:gd name="connsiteX46" fmla="*/ 7064914 w 7169284"/>
              <a:gd name="connsiteY46" fmla="*/ 1187185 h 3700534"/>
              <a:gd name="connsiteX47" fmla="*/ 7030692 w 7169284"/>
              <a:gd name="connsiteY47" fmla="*/ 1157063 h 3700534"/>
              <a:gd name="connsiteX48" fmla="*/ 6992795 w 7169284"/>
              <a:gd name="connsiteY48" fmla="*/ 1131465 h 3700534"/>
              <a:gd name="connsiteX49" fmla="*/ 6951648 w 7169284"/>
              <a:gd name="connsiteY49" fmla="*/ 1110817 h 3700534"/>
              <a:gd name="connsiteX50" fmla="*/ 6907675 w 7169284"/>
              <a:gd name="connsiteY50" fmla="*/ 1095543 h 3700534"/>
              <a:gd name="connsiteX51" fmla="*/ 6861301 w 7169284"/>
              <a:gd name="connsiteY51" fmla="*/ 1086067 h 3700534"/>
              <a:gd name="connsiteX52" fmla="*/ 6812950 w 7169284"/>
              <a:gd name="connsiteY52" fmla="*/ 1082814 h 3700534"/>
              <a:gd name="connsiteX0" fmla="*/ 2092563 w 7169284"/>
              <a:gd name="connsiteY0" fmla="*/ 0 h 3700534"/>
              <a:gd name="connsiteX1" fmla="*/ 2348194 w 7169284"/>
              <a:gd name="connsiteY1" fmla="*/ 1099560 h 3700534"/>
              <a:gd name="connsiteX2" fmla="*/ 2993816 w 7169284"/>
              <a:gd name="connsiteY2" fmla="*/ 1099560 h 3700534"/>
              <a:gd name="connsiteX3" fmla="*/ 2092563 w 7169284"/>
              <a:gd name="connsiteY3" fmla="*/ 0 h 3700534"/>
              <a:gd name="connsiteX0" fmla="*/ 6812950 w 7169286"/>
              <a:gd name="connsiteY0" fmla="*/ 1220972 h 3838694"/>
              <a:gd name="connsiteX1" fmla="*/ 356337 w 7169286"/>
              <a:gd name="connsiteY1" fmla="*/ 1220972 h 3838694"/>
              <a:gd name="connsiteX2" fmla="*/ 307986 w 7169286"/>
              <a:gd name="connsiteY2" fmla="*/ 1224225 h 3838694"/>
              <a:gd name="connsiteX3" fmla="*/ 261611 w 7169286"/>
              <a:gd name="connsiteY3" fmla="*/ 1233701 h 3838694"/>
              <a:gd name="connsiteX4" fmla="*/ 217637 w 7169286"/>
              <a:gd name="connsiteY4" fmla="*/ 1248975 h 3838694"/>
              <a:gd name="connsiteX5" fmla="*/ 176489 w 7169286"/>
              <a:gd name="connsiteY5" fmla="*/ 1269623 h 3838694"/>
              <a:gd name="connsiteX6" fmla="*/ 138592 w 7169286"/>
              <a:gd name="connsiteY6" fmla="*/ 1295221 h 3838694"/>
              <a:gd name="connsiteX7" fmla="*/ 104371 w 7169286"/>
              <a:gd name="connsiteY7" fmla="*/ 1325343 h 3838694"/>
              <a:gd name="connsiteX8" fmla="*/ 74249 w 7169286"/>
              <a:gd name="connsiteY8" fmla="*/ 1359564 h 3838694"/>
              <a:gd name="connsiteX9" fmla="*/ 48651 w 7169286"/>
              <a:gd name="connsiteY9" fmla="*/ 1397461 h 3838694"/>
              <a:gd name="connsiteX10" fmla="*/ 28003 w 7169286"/>
              <a:gd name="connsiteY10" fmla="*/ 1438609 h 3838694"/>
              <a:gd name="connsiteX11" fmla="*/ 12729 w 7169286"/>
              <a:gd name="connsiteY11" fmla="*/ 1482583 h 3838694"/>
              <a:gd name="connsiteX12" fmla="*/ 3253 w 7169286"/>
              <a:gd name="connsiteY12" fmla="*/ 1528958 h 3838694"/>
              <a:gd name="connsiteX13" fmla="*/ 0 w 7169286"/>
              <a:gd name="connsiteY13" fmla="*/ 1577309 h 3838694"/>
              <a:gd name="connsiteX14" fmla="*/ 0 w 7169286"/>
              <a:gd name="connsiteY14" fmla="*/ 3482356 h 3838694"/>
              <a:gd name="connsiteX15" fmla="*/ 3253 w 7169286"/>
              <a:gd name="connsiteY15" fmla="*/ 3530708 h 3838694"/>
              <a:gd name="connsiteX16" fmla="*/ 12729 w 7169286"/>
              <a:gd name="connsiteY16" fmla="*/ 3577083 h 3838694"/>
              <a:gd name="connsiteX17" fmla="*/ 28003 w 7169286"/>
              <a:gd name="connsiteY17" fmla="*/ 3621056 h 3838694"/>
              <a:gd name="connsiteX18" fmla="*/ 48651 w 7169286"/>
              <a:gd name="connsiteY18" fmla="*/ 3662204 h 3838694"/>
              <a:gd name="connsiteX19" fmla="*/ 74249 w 7169286"/>
              <a:gd name="connsiteY19" fmla="*/ 3700101 h 3838694"/>
              <a:gd name="connsiteX20" fmla="*/ 104371 w 7169286"/>
              <a:gd name="connsiteY20" fmla="*/ 3734322 h 3838694"/>
              <a:gd name="connsiteX21" fmla="*/ 138592 w 7169286"/>
              <a:gd name="connsiteY21" fmla="*/ 3764444 h 3838694"/>
              <a:gd name="connsiteX22" fmla="*/ 176489 w 7169286"/>
              <a:gd name="connsiteY22" fmla="*/ 3790041 h 3838694"/>
              <a:gd name="connsiteX23" fmla="*/ 217637 w 7169286"/>
              <a:gd name="connsiteY23" fmla="*/ 3810689 h 3838694"/>
              <a:gd name="connsiteX24" fmla="*/ 261611 w 7169286"/>
              <a:gd name="connsiteY24" fmla="*/ 3825964 h 3838694"/>
              <a:gd name="connsiteX25" fmla="*/ 307986 w 7169286"/>
              <a:gd name="connsiteY25" fmla="*/ 3835440 h 3838694"/>
              <a:gd name="connsiteX26" fmla="*/ 356337 w 7169286"/>
              <a:gd name="connsiteY26" fmla="*/ 3838693 h 3838694"/>
              <a:gd name="connsiteX27" fmla="*/ 6812950 w 7169286"/>
              <a:gd name="connsiteY27" fmla="*/ 3838693 h 3838694"/>
              <a:gd name="connsiteX28" fmla="*/ 6861301 w 7169286"/>
              <a:gd name="connsiteY28" fmla="*/ 3835440 h 3838694"/>
              <a:gd name="connsiteX29" fmla="*/ 6907675 w 7169286"/>
              <a:gd name="connsiteY29" fmla="*/ 3825964 h 3838694"/>
              <a:gd name="connsiteX30" fmla="*/ 6951648 w 7169286"/>
              <a:gd name="connsiteY30" fmla="*/ 3810689 h 3838694"/>
              <a:gd name="connsiteX31" fmla="*/ 6992795 w 7169286"/>
              <a:gd name="connsiteY31" fmla="*/ 3790041 h 3838694"/>
              <a:gd name="connsiteX32" fmla="*/ 7030692 w 7169286"/>
              <a:gd name="connsiteY32" fmla="*/ 3764444 h 3838694"/>
              <a:gd name="connsiteX33" fmla="*/ 7064914 w 7169286"/>
              <a:gd name="connsiteY33" fmla="*/ 3734322 h 3838694"/>
              <a:gd name="connsiteX34" fmla="*/ 7095036 w 7169286"/>
              <a:gd name="connsiteY34" fmla="*/ 3700101 h 3838694"/>
              <a:gd name="connsiteX35" fmla="*/ 7120633 w 7169286"/>
              <a:gd name="connsiteY35" fmla="*/ 3662204 h 3838694"/>
              <a:gd name="connsiteX36" fmla="*/ 7141281 w 7169286"/>
              <a:gd name="connsiteY36" fmla="*/ 3621056 h 3838694"/>
              <a:gd name="connsiteX37" fmla="*/ 7156556 w 7169286"/>
              <a:gd name="connsiteY37" fmla="*/ 3577083 h 3838694"/>
              <a:gd name="connsiteX38" fmla="*/ 7166032 w 7169286"/>
              <a:gd name="connsiteY38" fmla="*/ 3530708 h 3838694"/>
              <a:gd name="connsiteX39" fmla="*/ 7169285 w 7169286"/>
              <a:gd name="connsiteY39" fmla="*/ 3482356 h 3838694"/>
              <a:gd name="connsiteX40" fmla="*/ 7169285 w 7169286"/>
              <a:gd name="connsiteY40" fmla="*/ 1577309 h 3838694"/>
              <a:gd name="connsiteX41" fmla="*/ 7166032 w 7169286"/>
              <a:gd name="connsiteY41" fmla="*/ 1528958 h 3838694"/>
              <a:gd name="connsiteX42" fmla="*/ 7156556 w 7169286"/>
              <a:gd name="connsiteY42" fmla="*/ 1482583 h 3838694"/>
              <a:gd name="connsiteX43" fmla="*/ 7141281 w 7169286"/>
              <a:gd name="connsiteY43" fmla="*/ 1438609 h 3838694"/>
              <a:gd name="connsiteX44" fmla="*/ 7120633 w 7169286"/>
              <a:gd name="connsiteY44" fmla="*/ 1397461 h 3838694"/>
              <a:gd name="connsiteX45" fmla="*/ 7095036 w 7169286"/>
              <a:gd name="connsiteY45" fmla="*/ 1359564 h 3838694"/>
              <a:gd name="connsiteX46" fmla="*/ 7064914 w 7169286"/>
              <a:gd name="connsiteY46" fmla="*/ 1325343 h 3838694"/>
              <a:gd name="connsiteX47" fmla="*/ 7030692 w 7169286"/>
              <a:gd name="connsiteY47" fmla="*/ 1295221 h 3838694"/>
              <a:gd name="connsiteX48" fmla="*/ 6992795 w 7169286"/>
              <a:gd name="connsiteY48" fmla="*/ 1269623 h 3838694"/>
              <a:gd name="connsiteX49" fmla="*/ 6951648 w 7169286"/>
              <a:gd name="connsiteY49" fmla="*/ 1248975 h 3838694"/>
              <a:gd name="connsiteX50" fmla="*/ 6907675 w 7169286"/>
              <a:gd name="connsiteY50" fmla="*/ 1233701 h 3838694"/>
              <a:gd name="connsiteX51" fmla="*/ 6861301 w 7169286"/>
              <a:gd name="connsiteY51" fmla="*/ 1224225 h 3838694"/>
              <a:gd name="connsiteX52" fmla="*/ 6812950 w 7169286"/>
              <a:gd name="connsiteY52" fmla="*/ 1220972 h 3838694"/>
              <a:gd name="connsiteX0" fmla="*/ 997315 w 7169286"/>
              <a:gd name="connsiteY0" fmla="*/ 0 h 3838694"/>
              <a:gd name="connsiteX1" fmla="*/ 2348194 w 7169286"/>
              <a:gd name="connsiteY1" fmla="*/ 1237718 h 3838694"/>
              <a:gd name="connsiteX2" fmla="*/ 2993816 w 7169286"/>
              <a:gd name="connsiteY2" fmla="*/ 1237718 h 3838694"/>
              <a:gd name="connsiteX3" fmla="*/ 997315 w 7169286"/>
              <a:gd name="connsiteY3" fmla="*/ 0 h 3838694"/>
              <a:gd name="connsiteX0" fmla="*/ 6812950 w 7169284"/>
              <a:gd name="connsiteY0" fmla="*/ 994895 h 3612616"/>
              <a:gd name="connsiteX1" fmla="*/ 356337 w 7169284"/>
              <a:gd name="connsiteY1" fmla="*/ 994895 h 3612616"/>
              <a:gd name="connsiteX2" fmla="*/ 307986 w 7169284"/>
              <a:gd name="connsiteY2" fmla="*/ 998148 h 3612616"/>
              <a:gd name="connsiteX3" fmla="*/ 261611 w 7169284"/>
              <a:gd name="connsiteY3" fmla="*/ 1007624 h 3612616"/>
              <a:gd name="connsiteX4" fmla="*/ 217637 w 7169284"/>
              <a:gd name="connsiteY4" fmla="*/ 1022898 h 3612616"/>
              <a:gd name="connsiteX5" fmla="*/ 176489 w 7169284"/>
              <a:gd name="connsiteY5" fmla="*/ 1043546 h 3612616"/>
              <a:gd name="connsiteX6" fmla="*/ 138592 w 7169284"/>
              <a:gd name="connsiteY6" fmla="*/ 1069144 h 3612616"/>
              <a:gd name="connsiteX7" fmla="*/ 104371 w 7169284"/>
              <a:gd name="connsiteY7" fmla="*/ 1099266 h 3612616"/>
              <a:gd name="connsiteX8" fmla="*/ 74249 w 7169284"/>
              <a:gd name="connsiteY8" fmla="*/ 1133487 h 3612616"/>
              <a:gd name="connsiteX9" fmla="*/ 48651 w 7169284"/>
              <a:gd name="connsiteY9" fmla="*/ 1171384 h 3612616"/>
              <a:gd name="connsiteX10" fmla="*/ 28003 w 7169284"/>
              <a:gd name="connsiteY10" fmla="*/ 1212532 h 3612616"/>
              <a:gd name="connsiteX11" fmla="*/ 12729 w 7169284"/>
              <a:gd name="connsiteY11" fmla="*/ 1256506 h 3612616"/>
              <a:gd name="connsiteX12" fmla="*/ 3253 w 7169284"/>
              <a:gd name="connsiteY12" fmla="*/ 1302881 h 3612616"/>
              <a:gd name="connsiteX13" fmla="*/ 0 w 7169284"/>
              <a:gd name="connsiteY13" fmla="*/ 1351232 h 3612616"/>
              <a:gd name="connsiteX14" fmla="*/ 0 w 7169284"/>
              <a:gd name="connsiteY14" fmla="*/ 3256279 h 3612616"/>
              <a:gd name="connsiteX15" fmla="*/ 3253 w 7169284"/>
              <a:gd name="connsiteY15" fmla="*/ 3304631 h 3612616"/>
              <a:gd name="connsiteX16" fmla="*/ 12729 w 7169284"/>
              <a:gd name="connsiteY16" fmla="*/ 3351006 h 3612616"/>
              <a:gd name="connsiteX17" fmla="*/ 28003 w 7169284"/>
              <a:gd name="connsiteY17" fmla="*/ 3394979 h 3612616"/>
              <a:gd name="connsiteX18" fmla="*/ 48651 w 7169284"/>
              <a:gd name="connsiteY18" fmla="*/ 3436127 h 3612616"/>
              <a:gd name="connsiteX19" fmla="*/ 74249 w 7169284"/>
              <a:gd name="connsiteY19" fmla="*/ 3474024 h 3612616"/>
              <a:gd name="connsiteX20" fmla="*/ 104371 w 7169284"/>
              <a:gd name="connsiteY20" fmla="*/ 3508245 h 3612616"/>
              <a:gd name="connsiteX21" fmla="*/ 138592 w 7169284"/>
              <a:gd name="connsiteY21" fmla="*/ 3538367 h 3612616"/>
              <a:gd name="connsiteX22" fmla="*/ 176489 w 7169284"/>
              <a:gd name="connsiteY22" fmla="*/ 3563964 h 3612616"/>
              <a:gd name="connsiteX23" fmla="*/ 217637 w 7169284"/>
              <a:gd name="connsiteY23" fmla="*/ 3584612 h 3612616"/>
              <a:gd name="connsiteX24" fmla="*/ 261611 w 7169284"/>
              <a:gd name="connsiteY24" fmla="*/ 3599887 h 3612616"/>
              <a:gd name="connsiteX25" fmla="*/ 307986 w 7169284"/>
              <a:gd name="connsiteY25" fmla="*/ 3609363 h 3612616"/>
              <a:gd name="connsiteX26" fmla="*/ 356337 w 7169284"/>
              <a:gd name="connsiteY26" fmla="*/ 3612616 h 3612616"/>
              <a:gd name="connsiteX27" fmla="*/ 6812950 w 7169284"/>
              <a:gd name="connsiteY27" fmla="*/ 3612616 h 3612616"/>
              <a:gd name="connsiteX28" fmla="*/ 6861301 w 7169284"/>
              <a:gd name="connsiteY28" fmla="*/ 3609363 h 3612616"/>
              <a:gd name="connsiteX29" fmla="*/ 6907675 w 7169284"/>
              <a:gd name="connsiteY29" fmla="*/ 3599887 h 3612616"/>
              <a:gd name="connsiteX30" fmla="*/ 6951648 w 7169284"/>
              <a:gd name="connsiteY30" fmla="*/ 3584612 h 3612616"/>
              <a:gd name="connsiteX31" fmla="*/ 6992795 w 7169284"/>
              <a:gd name="connsiteY31" fmla="*/ 3563964 h 3612616"/>
              <a:gd name="connsiteX32" fmla="*/ 7030692 w 7169284"/>
              <a:gd name="connsiteY32" fmla="*/ 3538367 h 3612616"/>
              <a:gd name="connsiteX33" fmla="*/ 7064914 w 7169284"/>
              <a:gd name="connsiteY33" fmla="*/ 3508245 h 3612616"/>
              <a:gd name="connsiteX34" fmla="*/ 7095036 w 7169284"/>
              <a:gd name="connsiteY34" fmla="*/ 3474024 h 3612616"/>
              <a:gd name="connsiteX35" fmla="*/ 7120633 w 7169284"/>
              <a:gd name="connsiteY35" fmla="*/ 3436127 h 3612616"/>
              <a:gd name="connsiteX36" fmla="*/ 7141281 w 7169284"/>
              <a:gd name="connsiteY36" fmla="*/ 3394979 h 3612616"/>
              <a:gd name="connsiteX37" fmla="*/ 7156556 w 7169284"/>
              <a:gd name="connsiteY37" fmla="*/ 3351006 h 3612616"/>
              <a:gd name="connsiteX38" fmla="*/ 7166032 w 7169284"/>
              <a:gd name="connsiteY38" fmla="*/ 3304631 h 3612616"/>
              <a:gd name="connsiteX39" fmla="*/ 7169285 w 7169284"/>
              <a:gd name="connsiteY39" fmla="*/ 3256279 h 3612616"/>
              <a:gd name="connsiteX40" fmla="*/ 7169285 w 7169284"/>
              <a:gd name="connsiteY40" fmla="*/ 1351232 h 3612616"/>
              <a:gd name="connsiteX41" fmla="*/ 7166032 w 7169284"/>
              <a:gd name="connsiteY41" fmla="*/ 1302881 h 3612616"/>
              <a:gd name="connsiteX42" fmla="*/ 7156556 w 7169284"/>
              <a:gd name="connsiteY42" fmla="*/ 1256506 h 3612616"/>
              <a:gd name="connsiteX43" fmla="*/ 7141281 w 7169284"/>
              <a:gd name="connsiteY43" fmla="*/ 1212532 h 3612616"/>
              <a:gd name="connsiteX44" fmla="*/ 7120633 w 7169284"/>
              <a:gd name="connsiteY44" fmla="*/ 1171384 h 3612616"/>
              <a:gd name="connsiteX45" fmla="*/ 7095036 w 7169284"/>
              <a:gd name="connsiteY45" fmla="*/ 1133487 h 3612616"/>
              <a:gd name="connsiteX46" fmla="*/ 7064914 w 7169284"/>
              <a:gd name="connsiteY46" fmla="*/ 1099266 h 3612616"/>
              <a:gd name="connsiteX47" fmla="*/ 7030692 w 7169284"/>
              <a:gd name="connsiteY47" fmla="*/ 1069144 h 3612616"/>
              <a:gd name="connsiteX48" fmla="*/ 6992795 w 7169284"/>
              <a:gd name="connsiteY48" fmla="*/ 1043546 h 3612616"/>
              <a:gd name="connsiteX49" fmla="*/ 6951648 w 7169284"/>
              <a:gd name="connsiteY49" fmla="*/ 1022898 h 3612616"/>
              <a:gd name="connsiteX50" fmla="*/ 6907675 w 7169284"/>
              <a:gd name="connsiteY50" fmla="*/ 1007624 h 3612616"/>
              <a:gd name="connsiteX51" fmla="*/ 6861301 w 7169284"/>
              <a:gd name="connsiteY51" fmla="*/ 998148 h 3612616"/>
              <a:gd name="connsiteX52" fmla="*/ 6812950 w 7169284"/>
              <a:gd name="connsiteY52" fmla="*/ 994895 h 3612616"/>
              <a:gd name="connsiteX0" fmla="*/ 3827891 w 7169284"/>
              <a:gd name="connsiteY0" fmla="*/ 0 h 3612616"/>
              <a:gd name="connsiteX1" fmla="*/ 2348194 w 7169284"/>
              <a:gd name="connsiteY1" fmla="*/ 1011641 h 3612616"/>
              <a:gd name="connsiteX2" fmla="*/ 2993816 w 7169284"/>
              <a:gd name="connsiteY2" fmla="*/ 1011641 h 3612616"/>
              <a:gd name="connsiteX3" fmla="*/ 3827891 w 7169284"/>
              <a:gd name="connsiteY3" fmla="*/ 0 h 3612616"/>
            </a:gdLst>
            <a:ahLst/>
            <a:cxnLst>
              <a:cxn ang="0">
                <a:pos x="connsiteX0" y="connsiteY0"/>
              </a:cxn>
              <a:cxn ang="0">
                <a:pos x="connsiteX1" y="connsiteY1"/>
              </a:cxn>
              <a:cxn ang="0">
                <a:pos x="connsiteX2" y="connsiteY2"/>
              </a:cxn>
              <a:cxn ang="0">
                <a:pos x="connsiteX3" y="connsiteY3"/>
              </a:cxn>
            </a:cxnLst>
            <a:rect l="l" t="t" r="r" b="b"/>
            <a:pathLst>
              <a:path w="7169284" h="3612616" extrusionOk="0">
                <a:moveTo>
                  <a:pt x="6812950" y="994895"/>
                </a:moveTo>
                <a:lnTo>
                  <a:pt x="356337" y="994895"/>
                </a:lnTo>
                <a:lnTo>
                  <a:pt x="307986" y="998148"/>
                </a:lnTo>
                <a:lnTo>
                  <a:pt x="261611" y="1007624"/>
                </a:lnTo>
                <a:lnTo>
                  <a:pt x="217637" y="1022898"/>
                </a:lnTo>
                <a:lnTo>
                  <a:pt x="176489" y="1043546"/>
                </a:lnTo>
                <a:lnTo>
                  <a:pt x="138592" y="1069144"/>
                </a:lnTo>
                <a:lnTo>
                  <a:pt x="104371" y="1099266"/>
                </a:lnTo>
                <a:lnTo>
                  <a:pt x="74249" y="1133487"/>
                </a:lnTo>
                <a:lnTo>
                  <a:pt x="48651" y="1171384"/>
                </a:lnTo>
                <a:lnTo>
                  <a:pt x="28003" y="1212532"/>
                </a:lnTo>
                <a:lnTo>
                  <a:pt x="12729" y="1256506"/>
                </a:lnTo>
                <a:lnTo>
                  <a:pt x="3253" y="1302881"/>
                </a:lnTo>
                <a:lnTo>
                  <a:pt x="0" y="1351232"/>
                </a:lnTo>
                <a:lnTo>
                  <a:pt x="0" y="3256279"/>
                </a:lnTo>
                <a:lnTo>
                  <a:pt x="3253" y="3304631"/>
                </a:lnTo>
                <a:lnTo>
                  <a:pt x="12729" y="3351006"/>
                </a:lnTo>
                <a:lnTo>
                  <a:pt x="28003" y="3394979"/>
                </a:lnTo>
                <a:lnTo>
                  <a:pt x="48651" y="3436127"/>
                </a:lnTo>
                <a:lnTo>
                  <a:pt x="74249" y="3474024"/>
                </a:lnTo>
                <a:lnTo>
                  <a:pt x="104371" y="3508245"/>
                </a:lnTo>
                <a:lnTo>
                  <a:pt x="138592" y="3538367"/>
                </a:lnTo>
                <a:lnTo>
                  <a:pt x="176489" y="3563964"/>
                </a:lnTo>
                <a:lnTo>
                  <a:pt x="217637" y="3584612"/>
                </a:lnTo>
                <a:lnTo>
                  <a:pt x="261611" y="3599887"/>
                </a:lnTo>
                <a:lnTo>
                  <a:pt x="307986" y="3609363"/>
                </a:lnTo>
                <a:lnTo>
                  <a:pt x="356337" y="3612616"/>
                </a:lnTo>
                <a:lnTo>
                  <a:pt x="6812950" y="3612616"/>
                </a:lnTo>
                <a:lnTo>
                  <a:pt x="6861301" y="3609363"/>
                </a:lnTo>
                <a:lnTo>
                  <a:pt x="6907675" y="3599887"/>
                </a:lnTo>
                <a:lnTo>
                  <a:pt x="6951648" y="3584612"/>
                </a:lnTo>
                <a:lnTo>
                  <a:pt x="6992795" y="3563964"/>
                </a:lnTo>
                <a:lnTo>
                  <a:pt x="7030692" y="3538367"/>
                </a:lnTo>
                <a:lnTo>
                  <a:pt x="7064914" y="3508245"/>
                </a:lnTo>
                <a:lnTo>
                  <a:pt x="7095036" y="3474024"/>
                </a:lnTo>
                <a:lnTo>
                  <a:pt x="7120633" y="3436127"/>
                </a:lnTo>
                <a:lnTo>
                  <a:pt x="7141281" y="3394979"/>
                </a:lnTo>
                <a:lnTo>
                  <a:pt x="7156556" y="3351006"/>
                </a:lnTo>
                <a:lnTo>
                  <a:pt x="7166032" y="3304631"/>
                </a:lnTo>
                <a:lnTo>
                  <a:pt x="7169285" y="3256279"/>
                </a:lnTo>
                <a:lnTo>
                  <a:pt x="7169285" y="1351232"/>
                </a:lnTo>
                <a:lnTo>
                  <a:pt x="7166032" y="1302881"/>
                </a:lnTo>
                <a:lnTo>
                  <a:pt x="7156556" y="1256506"/>
                </a:lnTo>
                <a:lnTo>
                  <a:pt x="7141281" y="1212532"/>
                </a:lnTo>
                <a:lnTo>
                  <a:pt x="7120633" y="1171384"/>
                </a:lnTo>
                <a:lnTo>
                  <a:pt x="7095036" y="1133487"/>
                </a:lnTo>
                <a:lnTo>
                  <a:pt x="7064914" y="1099266"/>
                </a:lnTo>
                <a:lnTo>
                  <a:pt x="7030692" y="1069144"/>
                </a:lnTo>
                <a:lnTo>
                  <a:pt x="6992795" y="1043546"/>
                </a:lnTo>
                <a:lnTo>
                  <a:pt x="6951648" y="1022898"/>
                </a:lnTo>
                <a:lnTo>
                  <a:pt x="6907675" y="1007624"/>
                </a:lnTo>
                <a:lnTo>
                  <a:pt x="6861301" y="998148"/>
                </a:lnTo>
                <a:lnTo>
                  <a:pt x="6812950" y="994895"/>
                </a:lnTo>
                <a:close/>
              </a:path>
              <a:path w="7169284" h="3612616" extrusionOk="0">
                <a:moveTo>
                  <a:pt x="3827891" y="0"/>
                </a:moveTo>
                <a:lnTo>
                  <a:pt x="2348194" y="1011641"/>
                </a:lnTo>
                <a:lnTo>
                  <a:pt x="2993816" y="1011641"/>
                </a:lnTo>
                <a:lnTo>
                  <a:pt x="3827891" y="0"/>
                </a:lnTo>
                <a:close/>
              </a:path>
            </a:pathLst>
          </a:custGeom>
          <a:solidFill>
            <a:schemeClr val="accent3"/>
          </a:solidFill>
          <a:ln>
            <a:noFill/>
          </a:ln>
        </p:spPr>
        <p:txBody>
          <a:bodyPr spcFirstLastPara="1" wrap="square" lIns="0" tIns="0" rIns="0" bIns="0" anchor="t" anchorCtr="0">
            <a:noAutofit/>
          </a:bodyPr>
          <a:lstStyle/>
          <a:p>
            <a:endParaRPr sz="964"/>
          </a:p>
        </p:txBody>
      </p:sp>
      <p:sp>
        <p:nvSpPr>
          <p:cNvPr id="8" name="Google Shape;173;p20">
            <a:extLst>
              <a:ext uri="{FF2B5EF4-FFF2-40B4-BE49-F238E27FC236}">
                <a16:creationId xmlns:a16="http://schemas.microsoft.com/office/drawing/2014/main" id="{7FDB684E-5667-0DE4-D86C-EBEDED3338F0}"/>
              </a:ext>
            </a:extLst>
          </p:cNvPr>
          <p:cNvSpPr txBox="1"/>
          <p:nvPr/>
        </p:nvSpPr>
        <p:spPr>
          <a:xfrm>
            <a:off x="5616296" y="5815878"/>
            <a:ext cx="3760474" cy="913812"/>
          </a:xfrm>
          <a:prstGeom prst="rect">
            <a:avLst/>
          </a:prstGeom>
          <a:noFill/>
          <a:ln>
            <a:noFill/>
          </a:ln>
        </p:spPr>
        <p:txBody>
          <a:bodyPr spcFirstLastPara="1" wrap="square" lIns="0" tIns="8504" rIns="0" bIns="0" anchor="t" anchorCtr="0">
            <a:noAutofit/>
          </a:bodyPr>
          <a:lstStyle/>
          <a:p>
            <a:pPr algn="ctr">
              <a:lnSpc>
                <a:spcPct val="116753"/>
              </a:lnSpc>
            </a:pPr>
            <a:r>
              <a:rPr lang="en-US" sz="2400" b="1" dirty="0">
                <a:solidFill>
                  <a:srgbClr val="FFFFFF"/>
                </a:solidFill>
                <a:ea typeface="Trebuchet MS"/>
                <a:cs typeface="Trebuchet MS"/>
                <a:sym typeface="Trebuchet MS"/>
              </a:rPr>
              <a:t>syntax when variable names don’t match</a:t>
            </a:r>
            <a:endParaRPr sz="2400" dirty="0">
              <a:ea typeface="Trebuchet MS"/>
              <a:cs typeface="Trebuchet MS"/>
              <a:sym typeface="Trebuchet MS"/>
            </a:endParaRPr>
          </a:p>
        </p:txBody>
      </p:sp>
    </p:spTree>
    <p:extLst>
      <p:ext uri="{BB962C8B-B14F-4D97-AF65-F5344CB8AC3E}">
        <p14:creationId xmlns:p14="http://schemas.microsoft.com/office/powerpoint/2010/main" val="379232099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AC9E93-1748-CD49-7B17-2593B2C2BC79}"/>
              </a:ext>
            </a:extLst>
          </p:cNvPr>
          <p:cNvSpPr>
            <a:spLocks noGrp="1"/>
          </p:cNvSpPr>
          <p:nvPr>
            <p:ph type="title"/>
          </p:nvPr>
        </p:nvSpPr>
        <p:spPr/>
        <p:txBody>
          <a:bodyPr/>
          <a:lstStyle/>
          <a:p>
            <a:r>
              <a:rPr lang="en-US" dirty="0"/>
              <a:t>Reminder: Some Functions may require that data be collected into environment</a:t>
            </a:r>
          </a:p>
        </p:txBody>
      </p:sp>
      <p:sp>
        <p:nvSpPr>
          <p:cNvPr id="3" name="Content Placeholder 2">
            <a:extLst>
              <a:ext uri="{FF2B5EF4-FFF2-40B4-BE49-F238E27FC236}">
                <a16:creationId xmlns:a16="http://schemas.microsoft.com/office/drawing/2014/main" id="{2E7AA1AB-2E7E-970E-7F9F-191C1443D699}"/>
              </a:ext>
            </a:extLst>
          </p:cNvPr>
          <p:cNvSpPr>
            <a:spLocks noGrp="1"/>
          </p:cNvSpPr>
          <p:nvPr>
            <p:ph idx="1"/>
          </p:nvPr>
        </p:nvSpPr>
        <p:spPr>
          <a:xfrm>
            <a:off x="1024127" y="4083195"/>
            <a:ext cx="9720073" cy="742254"/>
          </a:xfrm>
        </p:spPr>
        <p:txBody>
          <a:bodyPr>
            <a:normAutofit/>
          </a:bodyPr>
          <a:lstStyle/>
          <a:p>
            <a:pPr algn="ctr"/>
            <a:r>
              <a:rPr lang="en-US" sz="3600" dirty="0"/>
              <a:t>is not equivalent to</a:t>
            </a:r>
          </a:p>
        </p:txBody>
      </p:sp>
      <p:sp>
        <p:nvSpPr>
          <p:cNvPr id="4" name="Rectangle 3">
            <a:extLst>
              <a:ext uri="{FF2B5EF4-FFF2-40B4-BE49-F238E27FC236}">
                <a16:creationId xmlns:a16="http://schemas.microsoft.com/office/drawing/2014/main" id="{6545612A-0434-53E8-1DA2-C1A4AD51C04E}"/>
              </a:ext>
            </a:extLst>
          </p:cNvPr>
          <p:cNvSpPr/>
          <p:nvPr/>
        </p:nvSpPr>
        <p:spPr>
          <a:xfrm>
            <a:off x="372717" y="2733261"/>
            <a:ext cx="11446565" cy="1001665"/>
          </a:xfrm>
          <a:prstGeom prst="rect">
            <a:avLst/>
          </a:prstGeom>
          <a:solidFill>
            <a:srgbClr val="F0F2F4"/>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err="1">
                <a:solidFill>
                  <a:schemeClr val="tx1"/>
                </a:solidFill>
              </a:rPr>
              <a:t>batch_sample</a:t>
            </a:r>
            <a:r>
              <a:rPr lang="en-US" sz="2400" dirty="0">
                <a:solidFill>
                  <a:schemeClr val="tx1"/>
                </a:solidFill>
              </a:rPr>
              <a:t> &lt;- </a:t>
            </a:r>
            <a:r>
              <a:rPr lang="en-US" sz="2400" dirty="0" err="1">
                <a:solidFill>
                  <a:schemeClr val="tx1"/>
                </a:solidFill>
              </a:rPr>
              <a:t>left_join</a:t>
            </a:r>
            <a:r>
              <a:rPr lang="en-US" sz="2400" dirty="0">
                <a:solidFill>
                  <a:schemeClr val="tx1"/>
                </a:solidFill>
              </a:rPr>
              <a:t>(</a:t>
            </a:r>
            <a:r>
              <a:rPr lang="en-US" sz="2400" dirty="0" err="1">
                <a:solidFill>
                  <a:schemeClr val="accent1"/>
                </a:solidFill>
              </a:rPr>
              <a:t>batch_sql</a:t>
            </a:r>
            <a:r>
              <a:rPr lang="en-US" sz="2400" dirty="0">
                <a:solidFill>
                  <a:schemeClr val="tx1"/>
                </a:solidFill>
              </a:rPr>
              <a:t>, </a:t>
            </a:r>
            <a:r>
              <a:rPr lang="en-US" sz="2400" dirty="0" err="1">
                <a:solidFill>
                  <a:schemeClr val="accent1"/>
                </a:solidFill>
              </a:rPr>
              <a:t>sample_sql</a:t>
            </a:r>
            <a:r>
              <a:rPr lang="en-US" sz="2400" dirty="0">
                <a:solidFill>
                  <a:schemeClr val="tx1"/>
                </a:solidFill>
              </a:rPr>
              <a:t>, </a:t>
            </a:r>
            <a:r>
              <a:rPr lang="en-US" sz="2400" dirty="0">
                <a:solidFill>
                  <a:schemeClr val="accent4"/>
                </a:solidFill>
              </a:rPr>
              <a:t>by = c("</a:t>
            </a:r>
            <a:r>
              <a:rPr lang="en-US" sz="2400" dirty="0" err="1">
                <a:solidFill>
                  <a:schemeClr val="accent4"/>
                </a:solidFill>
              </a:rPr>
              <a:t>batch_name</a:t>
            </a:r>
            <a:r>
              <a:rPr lang="en-US" sz="2400" dirty="0">
                <a:solidFill>
                  <a:schemeClr val="accent4"/>
                </a:solidFill>
              </a:rPr>
              <a:t>", "</a:t>
            </a:r>
            <a:r>
              <a:rPr lang="en-US" sz="2400" dirty="0" err="1">
                <a:solidFill>
                  <a:schemeClr val="accent4"/>
                </a:solidFill>
              </a:rPr>
              <a:t>compound_name</a:t>
            </a:r>
            <a:r>
              <a:rPr lang="en-US" sz="2400" dirty="0">
                <a:solidFill>
                  <a:schemeClr val="accent4"/>
                </a:solidFill>
              </a:rPr>
              <a:t>")</a:t>
            </a:r>
            <a:r>
              <a:rPr lang="en-US" sz="2400" dirty="0">
                <a:solidFill>
                  <a:schemeClr val="tx1"/>
                </a:solidFill>
              </a:rPr>
              <a:t>)</a:t>
            </a:r>
          </a:p>
          <a:p>
            <a:r>
              <a:rPr lang="en-US" sz="2400" dirty="0">
                <a:solidFill>
                  <a:schemeClr val="tx1"/>
                </a:solidFill>
              </a:rPr>
              <a:t>summary(</a:t>
            </a:r>
            <a:r>
              <a:rPr lang="en-US" sz="2400" dirty="0" err="1">
                <a:solidFill>
                  <a:schemeClr val="tx1"/>
                </a:solidFill>
              </a:rPr>
              <a:t>batch_sample</a:t>
            </a:r>
            <a:r>
              <a:rPr lang="en-US" sz="2400" dirty="0">
                <a:solidFill>
                  <a:schemeClr val="tx1"/>
                </a:solidFill>
              </a:rPr>
              <a:t>)</a:t>
            </a:r>
          </a:p>
        </p:txBody>
      </p:sp>
      <p:sp>
        <p:nvSpPr>
          <p:cNvPr id="5" name="Rectangle 4">
            <a:extLst>
              <a:ext uri="{FF2B5EF4-FFF2-40B4-BE49-F238E27FC236}">
                <a16:creationId xmlns:a16="http://schemas.microsoft.com/office/drawing/2014/main" id="{31FB62C0-81A1-3DA1-3C82-4D6DC1B3AE9A}"/>
              </a:ext>
            </a:extLst>
          </p:cNvPr>
          <p:cNvSpPr/>
          <p:nvPr/>
        </p:nvSpPr>
        <p:spPr>
          <a:xfrm>
            <a:off x="137491" y="5094205"/>
            <a:ext cx="11917016" cy="1178579"/>
          </a:xfrm>
          <a:prstGeom prst="rect">
            <a:avLst/>
          </a:prstGeom>
          <a:solidFill>
            <a:srgbClr val="F0F2F4"/>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err="1">
                <a:solidFill>
                  <a:schemeClr val="tx1"/>
                </a:solidFill>
              </a:rPr>
              <a:t>batch_sample</a:t>
            </a:r>
            <a:r>
              <a:rPr lang="en-US" sz="2400" dirty="0">
                <a:solidFill>
                  <a:schemeClr val="tx1"/>
                </a:solidFill>
              </a:rPr>
              <a:t> &lt;- </a:t>
            </a:r>
            <a:r>
              <a:rPr lang="en-US" sz="2400" dirty="0" err="1">
                <a:solidFill>
                  <a:schemeClr val="tx1"/>
                </a:solidFill>
              </a:rPr>
              <a:t>left_join</a:t>
            </a:r>
            <a:r>
              <a:rPr lang="en-US" sz="2400" dirty="0">
                <a:solidFill>
                  <a:schemeClr val="tx1"/>
                </a:solidFill>
              </a:rPr>
              <a:t>(</a:t>
            </a:r>
            <a:r>
              <a:rPr lang="en-US" sz="2400" dirty="0" err="1">
                <a:solidFill>
                  <a:schemeClr val="accent1"/>
                </a:solidFill>
              </a:rPr>
              <a:t>batch_sql</a:t>
            </a:r>
            <a:r>
              <a:rPr lang="en-US" sz="2400" dirty="0">
                <a:solidFill>
                  <a:schemeClr val="tx1"/>
                </a:solidFill>
              </a:rPr>
              <a:t>, </a:t>
            </a:r>
            <a:r>
              <a:rPr lang="en-US" sz="2400" dirty="0" err="1">
                <a:solidFill>
                  <a:schemeClr val="accent1"/>
                </a:solidFill>
              </a:rPr>
              <a:t>sample_sql</a:t>
            </a:r>
            <a:r>
              <a:rPr lang="en-US" sz="2400" dirty="0">
                <a:solidFill>
                  <a:schemeClr val="tx1"/>
                </a:solidFill>
              </a:rPr>
              <a:t>, </a:t>
            </a:r>
            <a:r>
              <a:rPr lang="en-US" sz="2400" dirty="0">
                <a:solidFill>
                  <a:schemeClr val="accent4"/>
                </a:solidFill>
              </a:rPr>
              <a:t>by = c("</a:t>
            </a:r>
            <a:r>
              <a:rPr lang="en-US" sz="2400" dirty="0" err="1">
                <a:solidFill>
                  <a:schemeClr val="accent4"/>
                </a:solidFill>
              </a:rPr>
              <a:t>batch_name</a:t>
            </a:r>
            <a:r>
              <a:rPr lang="en-US" sz="2400" dirty="0">
                <a:solidFill>
                  <a:schemeClr val="accent4"/>
                </a:solidFill>
              </a:rPr>
              <a:t>", "</a:t>
            </a:r>
            <a:r>
              <a:rPr lang="en-US" sz="2400" dirty="0" err="1">
                <a:solidFill>
                  <a:schemeClr val="accent4"/>
                </a:solidFill>
              </a:rPr>
              <a:t>compound_name</a:t>
            </a:r>
            <a:r>
              <a:rPr lang="en-US" sz="2400" dirty="0">
                <a:solidFill>
                  <a:schemeClr val="accent4"/>
                </a:solidFill>
              </a:rPr>
              <a:t>")</a:t>
            </a:r>
            <a:r>
              <a:rPr lang="en-US" sz="2400" dirty="0">
                <a:solidFill>
                  <a:schemeClr val="tx1"/>
                </a:solidFill>
              </a:rPr>
              <a:t>) |&gt;</a:t>
            </a:r>
          </a:p>
          <a:p>
            <a:r>
              <a:rPr lang="en-US" sz="2400" dirty="0">
                <a:solidFill>
                  <a:schemeClr val="tx1"/>
                </a:solidFill>
              </a:rPr>
              <a:t>	collect()</a:t>
            </a:r>
          </a:p>
          <a:p>
            <a:r>
              <a:rPr lang="en-US" sz="2400" dirty="0">
                <a:solidFill>
                  <a:schemeClr val="tx1"/>
                </a:solidFill>
              </a:rPr>
              <a:t>summary(</a:t>
            </a:r>
            <a:r>
              <a:rPr lang="en-US" sz="2400" dirty="0" err="1">
                <a:solidFill>
                  <a:schemeClr val="tx1"/>
                </a:solidFill>
              </a:rPr>
              <a:t>batch_sample</a:t>
            </a:r>
            <a:r>
              <a:rPr lang="en-US" sz="2400" dirty="0">
                <a:solidFill>
                  <a:schemeClr val="tx1"/>
                </a:solidFill>
              </a:rPr>
              <a:t>)</a:t>
            </a:r>
          </a:p>
        </p:txBody>
      </p:sp>
    </p:spTree>
    <p:extLst>
      <p:ext uri="{BB962C8B-B14F-4D97-AF65-F5344CB8AC3E}">
        <p14:creationId xmlns:p14="http://schemas.microsoft.com/office/powerpoint/2010/main" val="134334966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BEFDF-93C2-5D74-509C-233BBA5CDE0A}"/>
              </a:ext>
            </a:extLst>
          </p:cNvPr>
          <p:cNvSpPr>
            <a:spLocks noGrp="1"/>
          </p:cNvSpPr>
          <p:nvPr>
            <p:ph type="title"/>
          </p:nvPr>
        </p:nvSpPr>
        <p:spPr/>
        <p:txBody>
          <a:bodyPr/>
          <a:lstStyle/>
          <a:p>
            <a:r>
              <a:rPr lang="en-US" dirty="0"/>
              <a:t>Use </a:t>
            </a:r>
            <a:r>
              <a:rPr lang="en-US" dirty="0" err="1"/>
              <a:t>full_join</a:t>
            </a:r>
            <a:r>
              <a:rPr lang="en-US" dirty="0"/>
              <a:t> when exploring whether there are data not joined by keys</a:t>
            </a:r>
          </a:p>
        </p:txBody>
      </p:sp>
      <p:sp>
        <p:nvSpPr>
          <p:cNvPr id="4" name="Rectangle 3">
            <a:extLst>
              <a:ext uri="{FF2B5EF4-FFF2-40B4-BE49-F238E27FC236}">
                <a16:creationId xmlns:a16="http://schemas.microsoft.com/office/drawing/2014/main" id="{5A8E5968-4CAA-6D4F-A10B-0B0CB21DE884}"/>
              </a:ext>
            </a:extLst>
          </p:cNvPr>
          <p:cNvSpPr/>
          <p:nvPr/>
        </p:nvSpPr>
        <p:spPr>
          <a:xfrm>
            <a:off x="64604" y="3309729"/>
            <a:ext cx="12062791" cy="1212573"/>
          </a:xfrm>
          <a:prstGeom prst="rect">
            <a:avLst/>
          </a:prstGeom>
          <a:solidFill>
            <a:srgbClr val="F0F2F4"/>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err="1">
                <a:solidFill>
                  <a:schemeClr val="tx1"/>
                </a:solidFill>
              </a:rPr>
              <a:t>sample_peak_with_IS</a:t>
            </a:r>
            <a:r>
              <a:rPr lang="en-US" sz="2400" dirty="0">
                <a:solidFill>
                  <a:schemeClr val="tx1"/>
                </a:solidFill>
              </a:rPr>
              <a:t> &lt;- </a:t>
            </a:r>
            <a:r>
              <a:rPr lang="en-US" sz="2400" dirty="0" err="1">
                <a:solidFill>
                  <a:schemeClr val="tx1"/>
                </a:solidFill>
              </a:rPr>
              <a:t>full_join</a:t>
            </a:r>
            <a:r>
              <a:rPr lang="en-US" sz="2400" dirty="0">
                <a:solidFill>
                  <a:schemeClr val="tx1"/>
                </a:solidFill>
              </a:rPr>
              <a:t>(</a:t>
            </a:r>
            <a:r>
              <a:rPr lang="en-US" sz="2400" dirty="0" err="1">
                <a:solidFill>
                  <a:schemeClr val="accent1"/>
                </a:solidFill>
              </a:rPr>
              <a:t>sample_sql</a:t>
            </a:r>
            <a:r>
              <a:rPr lang="en-US" sz="2400" dirty="0">
                <a:solidFill>
                  <a:schemeClr val="tx1"/>
                </a:solidFill>
              </a:rPr>
              <a:t>, </a:t>
            </a:r>
            <a:r>
              <a:rPr lang="en-US" sz="2400" dirty="0" err="1">
                <a:solidFill>
                  <a:schemeClr val="accent1"/>
                </a:solidFill>
              </a:rPr>
              <a:t>peak_sql</a:t>
            </a:r>
            <a:r>
              <a:rPr lang="en-US" sz="2400" dirty="0">
                <a:solidFill>
                  <a:schemeClr val="tx1"/>
                </a:solidFill>
              </a:rPr>
              <a:t>, </a:t>
            </a:r>
          </a:p>
          <a:p>
            <a:r>
              <a:rPr lang="en-US" sz="2400" dirty="0">
                <a:solidFill>
                  <a:schemeClr val="tx1"/>
                </a:solidFill>
              </a:rPr>
              <a:t>									</a:t>
            </a:r>
            <a:r>
              <a:rPr lang="en-US" sz="2400" dirty="0">
                <a:solidFill>
                  <a:schemeClr val="accent4"/>
                </a:solidFill>
              </a:rPr>
              <a:t>by = c("</a:t>
            </a:r>
            <a:r>
              <a:rPr lang="en-US" sz="2400" dirty="0" err="1">
                <a:solidFill>
                  <a:schemeClr val="accent4"/>
                </a:solidFill>
              </a:rPr>
              <a:t>batch_name</a:t>
            </a:r>
            <a:r>
              <a:rPr lang="en-US" sz="2400" dirty="0">
                <a:solidFill>
                  <a:schemeClr val="accent4"/>
                </a:solidFill>
              </a:rPr>
              <a:t>", "</a:t>
            </a:r>
            <a:r>
              <a:rPr lang="en-US" sz="2400" dirty="0" err="1">
                <a:solidFill>
                  <a:schemeClr val="accent4"/>
                </a:solidFill>
              </a:rPr>
              <a:t>sample_name</a:t>
            </a:r>
            <a:r>
              <a:rPr lang="en-US" sz="2400" dirty="0">
                <a:solidFill>
                  <a:schemeClr val="accent4"/>
                </a:solidFill>
              </a:rPr>
              <a:t>", "</a:t>
            </a:r>
            <a:r>
              <a:rPr lang="en-US" sz="2400" dirty="0" err="1">
                <a:solidFill>
                  <a:schemeClr val="accent4"/>
                </a:solidFill>
              </a:rPr>
              <a:t>compound_name</a:t>
            </a:r>
            <a:r>
              <a:rPr lang="en-US" sz="2400" dirty="0">
                <a:solidFill>
                  <a:schemeClr val="accent4"/>
                </a:solidFill>
              </a:rPr>
              <a:t>")</a:t>
            </a:r>
            <a:r>
              <a:rPr lang="en-US" sz="2400" dirty="0">
                <a:solidFill>
                  <a:schemeClr val="tx1"/>
                </a:solidFill>
              </a:rPr>
              <a:t>) |&gt; </a:t>
            </a:r>
          </a:p>
          <a:p>
            <a:r>
              <a:rPr lang="en-US" sz="2400" dirty="0">
                <a:solidFill>
                  <a:schemeClr val="tx1"/>
                </a:solidFill>
              </a:rPr>
              <a:t>  collect()</a:t>
            </a:r>
          </a:p>
        </p:txBody>
      </p:sp>
      <p:sp>
        <p:nvSpPr>
          <p:cNvPr id="5" name="TextBox 4">
            <a:extLst>
              <a:ext uri="{FF2B5EF4-FFF2-40B4-BE49-F238E27FC236}">
                <a16:creationId xmlns:a16="http://schemas.microsoft.com/office/drawing/2014/main" id="{1E76A56C-F137-D564-0539-A6E701045F83}"/>
              </a:ext>
            </a:extLst>
          </p:cNvPr>
          <p:cNvSpPr txBox="1"/>
          <p:nvPr/>
        </p:nvSpPr>
        <p:spPr>
          <a:xfrm>
            <a:off x="2027583" y="4989443"/>
            <a:ext cx="8547652" cy="1200329"/>
          </a:xfrm>
          <a:prstGeom prst="rect">
            <a:avLst/>
          </a:prstGeom>
          <a:noFill/>
        </p:spPr>
        <p:txBody>
          <a:bodyPr wrap="square" rtlCol="0">
            <a:spAutoFit/>
          </a:bodyPr>
          <a:lstStyle/>
          <a:p>
            <a:pPr algn="ctr"/>
            <a:r>
              <a:rPr lang="en-US" sz="3600" dirty="0"/>
              <a:t>Internal standard data are not joined by </a:t>
            </a:r>
            <a:r>
              <a:rPr lang="en-US" sz="3600" dirty="0" err="1"/>
              <a:t>compound_name</a:t>
            </a:r>
            <a:endParaRPr lang="en-US" sz="3600" dirty="0"/>
          </a:p>
        </p:txBody>
      </p:sp>
    </p:spTree>
    <p:extLst>
      <p:ext uri="{BB962C8B-B14F-4D97-AF65-F5344CB8AC3E}">
        <p14:creationId xmlns:p14="http://schemas.microsoft.com/office/powerpoint/2010/main" val="52623222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DDBBC3-C715-9C8A-F624-40D681D4A2B2}"/>
              </a:ext>
            </a:extLst>
          </p:cNvPr>
          <p:cNvSpPr>
            <a:spLocks noGrp="1"/>
          </p:cNvSpPr>
          <p:nvPr>
            <p:ph type="title"/>
          </p:nvPr>
        </p:nvSpPr>
        <p:spPr/>
        <p:txBody>
          <a:bodyPr/>
          <a:lstStyle/>
          <a:p>
            <a:r>
              <a:rPr lang="en-US" dirty="0"/>
              <a:t>Exercise 5</a:t>
            </a:r>
          </a:p>
        </p:txBody>
      </p:sp>
      <p:sp>
        <p:nvSpPr>
          <p:cNvPr id="3" name="Content Placeholder 2">
            <a:extLst>
              <a:ext uri="{FF2B5EF4-FFF2-40B4-BE49-F238E27FC236}">
                <a16:creationId xmlns:a16="http://schemas.microsoft.com/office/drawing/2014/main" id="{95B41001-047C-F024-043E-A48D0D16C4FA}"/>
              </a:ext>
            </a:extLst>
          </p:cNvPr>
          <p:cNvSpPr>
            <a:spLocks noGrp="1"/>
          </p:cNvSpPr>
          <p:nvPr>
            <p:ph idx="1"/>
          </p:nvPr>
        </p:nvSpPr>
        <p:spPr/>
        <p:txBody>
          <a:bodyPr/>
          <a:lstStyle/>
          <a:p>
            <a:r>
              <a:rPr lang="en-US" dirty="0"/>
              <a:t>We are interested in investigating the acceptance criteria for peak areas for our quantifier and qualifier data. We would like to focus on the standards with an expected concentration of 100 and review the peak area distributions for both quant and qual data. We are going to only focus on the compounds of interest and not internal standard data (internal standards use a different </a:t>
            </a:r>
            <a:r>
              <a:rPr lang="en-US" dirty="0" err="1"/>
              <a:t>compound_name</a:t>
            </a:r>
            <a:r>
              <a:rPr lang="en-US" dirty="0"/>
              <a:t>). </a:t>
            </a:r>
            <a:r>
              <a:rPr lang="en-US" b="1" dirty="0"/>
              <a:t>Use filter to subset the sample data to only standards with an expected concentration of 100 and then join the sample and peak tables. Plot histograms of the peak areas for quantifier and qualifier ions (separately).</a:t>
            </a:r>
          </a:p>
        </p:txBody>
      </p:sp>
    </p:spTree>
    <p:extLst>
      <p:ext uri="{BB962C8B-B14F-4D97-AF65-F5344CB8AC3E}">
        <p14:creationId xmlns:p14="http://schemas.microsoft.com/office/powerpoint/2010/main" val="31039396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A750F-2B0F-3F33-7F72-9F1C4A00B52B}"/>
              </a:ext>
            </a:extLst>
          </p:cNvPr>
          <p:cNvSpPr>
            <a:spLocks noGrp="1"/>
          </p:cNvSpPr>
          <p:nvPr>
            <p:ph type="title"/>
          </p:nvPr>
        </p:nvSpPr>
        <p:spPr/>
        <p:txBody>
          <a:bodyPr/>
          <a:lstStyle/>
          <a:p>
            <a:r>
              <a:rPr lang="en-US" dirty="0"/>
              <a:t>There are Many “Dialects” of SQL</a:t>
            </a:r>
          </a:p>
        </p:txBody>
      </p:sp>
      <p:sp>
        <p:nvSpPr>
          <p:cNvPr id="3" name="Content Placeholder 2">
            <a:extLst>
              <a:ext uri="{FF2B5EF4-FFF2-40B4-BE49-F238E27FC236}">
                <a16:creationId xmlns:a16="http://schemas.microsoft.com/office/drawing/2014/main" id="{9F783EDE-01E8-0647-07EC-D93ABE4E77A4}"/>
              </a:ext>
            </a:extLst>
          </p:cNvPr>
          <p:cNvSpPr>
            <a:spLocks noGrp="1"/>
          </p:cNvSpPr>
          <p:nvPr>
            <p:ph idx="1"/>
          </p:nvPr>
        </p:nvSpPr>
        <p:spPr/>
        <p:txBody>
          <a:bodyPr/>
          <a:lstStyle/>
          <a:p>
            <a:r>
              <a:rPr lang="en-US" dirty="0"/>
              <a:t>Companies and open source projects have developed different approaches to database management with same underlying relational DB principles</a:t>
            </a:r>
          </a:p>
          <a:p>
            <a:r>
              <a:rPr lang="en-US" dirty="0"/>
              <a:t>Each solution’s SQL has a slightly different syntax:</a:t>
            </a:r>
          </a:p>
          <a:p>
            <a:pPr lvl="1"/>
            <a:r>
              <a:rPr lang="en-US" dirty="0"/>
              <a:t>PostgreSQL</a:t>
            </a:r>
          </a:p>
          <a:p>
            <a:pPr lvl="1"/>
            <a:r>
              <a:rPr lang="en-US" dirty="0"/>
              <a:t>Microsoft SQL Server</a:t>
            </a:r>
          </a:p>
          <a:p>
            <a:pPr lvl="1"/>
            <a:r>
              <a:rPr lang="en-US" dirty="0"/>
              <a:t>Oracle</a:t>
            </a:r>
          </a:p>
          <a:p>
            <a:pPr lvl="1"/>
            <a:r>
              <a:rPr lang="en-US" dirty="0"/>
              <a:t>MySQL</a:t>
            </a:r>
          </a:p>
          <a:p>
            <a:pPr lvl="1"/>
            <a:r>
              <a:rPr lang="en-US" b="1" dirty="0"/>
              <a:t>SQLite</a:t>
            </a:r>
          </a:p>
        </p:txBody>
      </p:sp>
    </p:spTree>
    <p:extLst>
      <p:ext uri="{BB962C8B-B14F-4D97-AF65-F5344CB8AC3E}">
        <p14:creationId xmlns:p14="http://schemas.microsoft.com/office/powerpoint/2010/main" val="242473007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AA606D-BC08-5465-5930-FAEBA8CCF94B}"/>
              </a:ext>
            </a:extLst>
          </p:cNvPr>
          <p:cNvSpPr>
            <a:spLocks noGrp="1"/>
          </p:cNvSpPr>
          <p:nvPr>
            <p:ph type="title"/>
          </p:nvPr>
        </p:nvSpPr>
        <p:spPr/>
        <p:txBody>
          <a:bodyPr/>
          <a:lstStyle/>
          <a:p>
            <a:r>
              <a:rPr lang="en-US" dirty="0"/>
              <a:t>Lesson Objectives</a:t>
            </a:r>
          </a:p>
        </p:txBody>
      </p:sp>
      <p:sp>
        <p:nvSpPr>
          <p:cNvPr id="3" name="Content Placeholder 2">
            <a:extLst>
              <a:ext uri="{FF2B5EF4-FFF2-40B4-BE49-F238E27FC236}">
                <a16:creationId xmlns:a16="http://schemas.microsoft.com/office/drawing/2014/main" id="{463D0C4E-A7D1-6DE7-83BC-754DCC29C06C}"/>
              </a:ext>
            </a:extLst>
          </p:cNvPr>
          <p:cNvSpPr>
            <a:spLocks noGrp="1"/>
          </p:cNvSpPr>
          <p:nvPr>
            <p:ph idx="1"/>
          </p:nvPr>
        </p:nvSpPr>
        <p:spPr/>
        <p:txBody>
          <a:bodyPr/>
          <a:lstStyle/>
          <a:p>
            <a:pPr marL="514350" indent="-514350">
              <a:buFont typeface="+mj-lt"/>
              <a:buAutoNum type="arabicPeriod"/>
            </a:pPr>
            <a:r>
              <a:rPr lang="en-US" dirty="0"/>
              <a:t>Explain the benefits of SQLite as a specific database system for smaller scale data</a:t>
            </a:r>
          </a:p>
          <a:p>
            <a:pPr marL="514350" indent="-514350">
              <a:buFont typeface="+mj-lt"/>
              <a:buAutoNum type="arabicPeriod"/>
            </a:pPr>
            <a:r>
              <a:rPr lang="en-US" dirty="0"/>
              <a:t>Connect to and query a database using functions in the DBI package</a:t>
            </a:r>
          </a:p>
          <a:p>
            <a:pPr marL="514350" indent="-514350">
              <a:buFont typeface="+mj-lt"/>
              <a:buAutoNum type="arabicPeriod"/>
            </a:pPr>
            <a:r>
              <a:rPr lang="en-US" dirty="0"/>
              <a:t>Manipulate data stored within a database using </a:t>
            </a:r>
            <a:r>
              <a:rPr lang="en-US" dirty="0" err="1"/>
              <a:t>dplyr</a:t>
            </a:r>
            <a:r>
              <a:rPr lang="en-US" dirty="0"/>
              <a:t> functions</a:t>
            </a:r>
          </a:p>
          <a:p>
            <a:pPr marL="514350" indent="-514350">
              <a:buFont typeface="+mj-lt"/>
              <a:buAutoNum type="arabicPeriod"/>
            </a:pPr>
            <a:r>
              <a:rPr lang="en-US" dirty="0"/>
              <a:t>Join data from multiple relational databases to build a data set that can be analyzed</a:t>
            </a:r>
          </a:p>
        </p:txBody>
      </p:sp>
    </p:spTree>
    <p:extLst>
      <p:ext uri="{BB962C8B-B14F-4D97-AF65-F5344CB8AC3E}">
        <p14:creationId xmlns:p14="http://schemas.microsoft.com/office/powerpoint/2010/main" val="11192490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EAEB9-B194-5E2B-5872-C49EA65909F7}"/>
              </a:ext>
            </a:extLst>
          </p:cNvPr>
          <p:cNvSpPr>
            <a:spLocks noGrp="1"/>
          </p:cNvSpPr>
          <p:nvPr>
            <p:ph type="title"/>
          </p:nvPr>
        </p:nvSpPr>
        <p:spPr/>
        <p:txBody>
          <a:bodyPr/>
          <a:lstStyle/>
          <a:p>
            <a:r>
              <a:rPr lang="en-US" dirty="0"/>
              <a:t>What Else? Local vs. Remote Databases</a:t>
            </a:r>
          </a:p>
        </p:txBody>
      </p:sp>
      <p:sp>
        <p:nvSpPr>
          <p:cNvPr id="4" name="Text Placeholder 2">
            <a:extLst>
              <a:ext uri="{FF2B5EF4-FFF2-40B4-BE49-F238E27FC236}">
                <a16:creationId xmlns:a16="http://schemas.microsoft.com/office/drawing/2014/main" id="{7CC18738-DE82-E927-28EB-C42F11F48431}"/>
              </a:ext>
            </a:extLst>
          </p:cNvPr>
          <p:cNvSpPr txBox="1">
            <a:spLocks/>
          </p:cNvSpPr>
          <p:nvPr/>
        </p:nvSpPr>
        <p:spPr>
          <a:xfrm>
            <a:off x="3051517" y="3719616"/>
            <a:ext cx="8271236" cy="2731984"/>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r>
              <a:rPr lang="en-US" sz="3600" dirty="0"/>
              <a:t>Consider creating a lightweight local database in these scenarios:</a:t>
            </a:r>
          </a:p>
          <a:p>
            <a:pPr lvl="1"/>
            <a:r>
              <a:rPr lang="en-US" sz="2800" dirty="0"/>
              <a:t>A large number flat files holding data</a:t>
            </a:r>
          </a:p>
          <a:p>
            <a:pPr lvl="1"/>
            <a:r>
              <a:rPr lang="en-US" sz="2800" dirty="0"/>
              <a:t>Desire to decrease duplication of data between files</a:t>
            </a:r>
          </a:p>
          <a:p>
            <a:pPr lvl="1"/>
            <a:r>
              <a:rPr lang="en-US" sz="2800" dirty="0"/>
              <a:t>Periodic refreshes to data</a:t>
            </a:r>
          </a:p>
        </p:txBody>
      </p:sp>
      <p:sp>
        <p:nvSpPr>
          <p:cNvPr id="5" name="Magnetic Disk 4">
            <a:extLst>
              <a:ext uri="{FF2B5EF4-FFF2-40B4-BE49-F238E27FC236}">
                <a16:creationId xmlns:a16="http://schemas.microsoft.com/office/drawing/2014/main" id="{FDD6AD8C-92E0-1EA1-7A9B-D7E882CAC031}"/>
              </a:ext>
            </a:extLst>
          </p:cNvPr>
          <p:cNvSpPr/>
          <p:nvPr/>
        </p:nvSpPr>
        <p:spPr>
          <a:xfrm>
            <a:off x="869245" y="2257777"/>
            <a:ext cx="1659467" cy="1072445"/>
          </a:xfrm>
          <a:prstGeom prst="flowChartMagneticDisk">
            <a:avLst/>
          </a:prstGeom>
          <a:solidFill>
            <a:srgbClr val="3D2E69"/>
          </a:solidFill>
          <a:ln>
            <a:solidFill>
              <a:srgbClr val="F5C0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Database</a:t>
            </a:r>
          </a:p>
        </p:txBody>
      </p:sp>
      <p:pic>
        <p:nvPicPr>
          <p:cNvPr id="6" name="Picture 5">
            <a:extLst>
              <a:ext uri="{FF2B5EF4-FFF2-40B4-BE49-F238E27FC236}">
                <a16:creationId xmlns:a16="http://schemas.microsoft.com/office/drawing/2014/main" id="{1118B00C-3033-5B3E-0866-359BFF6D833B}"/>
              </a:ext>
            </a:extLst>
          </p:cNvPr>
          <p:cNvPicPr>
            <a:picLocks noChangeAspect="1"/>
          </p:cNvPicPr>
          <p:nvPr/>
        </p:nvPicPr>
        <p:blipFill>
          <a:blip r:embed="rId2"/>
          <a:stretch>
            <a:fillRect/>
          </a:stretch>
        </p:blipFill>
        <p:spPr>
          <a:xfrm>
            <a:off x="9140472" y="2514599"/>
            <a:ext cx="1587500" cy="558800"/>
          </a:xfrm>
          <a:prstGeom prst="rect">
            <a:avLst/>
          </a:prstGeom>
        </p:spPr>
      </p:pic>
      <p:cxnSp>
        <p:nvCxnSpPr>
          <p:cNvPr id="8" name="Straight Arrow Connector 7">
            <a:extLst>
              <a:ext uri="{FF2B5EF4-FFF2-40B4-BE49-F238E27FC236}">
                <a16:creationId xmlns:a16="http://schemas.microsoft.com/office/drawing/2014/main" id="{E6BC59DB-25E4-9C4B-6279-2A0E0FA56A34}"/>
              </a:ext>
            </a:extLst>
          </p:cNvPr>
          <p:cNvCxnSpPr>
            <a:cxnSpLocks/>
          </p:cNvCxnSpPr>
          <p:nvPr/>
        </p:nvCxnSpPr>
        <p:spPr>
          <a:xfrm>
            <a:off x="3227208" y="2770009"/>
            <a:ext cx="5442659" cy="0"/>
          </a:xfrm>
          <a:prstGeom prst="straightConnector1">
            <a:avLst/>
          </a:prstGeom>
          <a:ln w="76200">
            <a:solidFill>
              <a:srgbClr val="3D2E69"/>
            </a:solidFill>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774E98D4-5154-FD8E-2417-4217A9920C45}"/>
              </a:ext>
            </a:extLst>
          </p:cNvPr>
          <p:cNvSpPr/>
          <p:nvPr/>
        </p:nvSpPr>
        <p:spPr>
          <a:xfrm>
            <a:off x="385233" y="2100599"/>
            <a:ext cx="11164711" cy="1328388"/>
          </a:xfrm>
          <a:prstGeom prst="rect">
            <a:avLst/>
          </a:prstGeom>
          <a:noFill/>
          <a:ln>
            <a:solidFill>
              <a:srgbClr val="3D2E69"/>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2E35355-BEB4-9976-AA30-DD4DF27DF3EA}"/>
              </a:ext>
            </a:extLst>
          </p:cNvPr>
          <p:cNvSpPr/>
          <p:nvPr/>
        </p:nvSpPr>
        <p:spPr>
          <a:xfrm>
            <a:off x="776116" y="4376927"/>
            <a:ext cx="711200" cy="688622"/>
          </a:xfrm>
          <a:prstGeom prst="rect">
            <a:avLst/>
          </a:prstGeom>
          <a:solidFill>
            <a:srgbClr val="3D2E69"/>
          </a:solidFill>
          <a:ln>
            <a:solidFill>
              <a:srgbClr val="F5C0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597A807C-1484-25C3-81E7-AA180160D61B}"/>
              </a:ext>
            </a:extLst>
          </p:cNvPr>
          <p:cNvSpPr txBox="1"/>
          <p:nvPr/>
        </p:nvSpPr>
        <p:spPr>
          <a:xfrm>
            <a:off x="869245" y="6266726"/>
            <a:ext cx="1213555" cy="369332"/>
          </a:xfrm>
          <a:prstGeom prst="rect">
            <a:avLst/>
          </a:prstGeom>
          <a:noFill/>
        </p:spPr>
        <p:txBody>
          <a:bodyPr wrap="square" rtlCol="0">
            <a:spAutoFit/>
          </a:bodyPr>
          <a:lstStyle/>
          <a:p>
            <a:pPr algn="ctr"/>
            <a:r>
              <a:rPr lang="en-US" dirty="0"/>
              <a:t>Flat Files</a:t>
            </a:r>
          </a:p>
        </p:txBody>
      </p:sp>
      <p:sp>
        <p:nvSpPr>
          <p:cNvPr id="12" name="Rectangle 11">
            <a:extLst>
              <a:ext uri="{FF2B5EF4-FFF2-40B4-BE49-F238E27FC236}">
                <a16:creationId xmlns:a16="http://schemas.microsoft.com/office/drawing/2014/main" id="{2DCF08C2-68B6-6344-9634-0D0E3E5DF1AC}"/>
              </a:ext>
            </a:extLst>
          </p:cNvPr>
          <p:cNvSpPr/>
          <p:nvPr/>
        </p:nvSpPr>
        <p:spPr>
          <a:xfrm>
            <a:off x="928516" y="4529327"/>
            <a:ext cx="711200" cy="688622"/>
          </a:xfrm>
          <a:prstGeom prst="rect">
            <a:avLst/>
          </a:prstGeom>
          <a:solidFill>
            <a:srgbClr val="3D2E69"/>
          </a:solidFill>
          <a:ln>
            <a:solidFill>
              <a:srgbClr val="F5C0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841E2577-40AB-7681-D84D-1557211FBD0A}"/>
              </a:ext>
            </a:extLst>
          </p:cNvPr>
          <p:cNvSpPr/>
          <p:nvPr/>
        </p:nvSpPr>
        <p:spPr>
          <a:xfrm>
            <a:off x="1080916" y="4681727"/>
            <a:ext cx="711200" cy="688622"/>
          </a:xfrm>
          <a:prstGeom prst="rect">
            <a:avLst/>
          </a:prstGeom>
          <a:solidFill>
            <a:srgbClr val="3D2E69"/>
          </a:solidFill>
          <a:ln>
            <a:solidFill>
              <a:srgbClr val="F5C0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B58A53B-FA71-DE93-DC97-E00CBDAE64CD}"/>
              </a:ext>
            </a:extLst>
          </p:cNvPr>
          <p:cNvSpPr/>
          <p:nvPr/>
        </p:nvSpPr>
        <p:spPr>
          <a:xfrm>
            <a:off x="1233316" y="4834127"/>
            <a:ext cx="711200" cy="688622"/>
          </a:xfrm>
          <a:prstGeom prst="rect">
            <a:avLst/>
          </a:prstGeom>
          <a:solidFill>
            <a:srgbClr val="3D2E69"/>
          </a:solidFill>
          <a:ln>
            <a:solidFill>
              <a:srgbClr val="F5C0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7E0E0F37-6566-6304-452E-6F82667A950B}"/>
              </a:ext>
            </a:extLst>
          </p:cNvPr>
          <p:cNvSpPr/>
          <p:nvPr/>
        </p:nvSpPr>
        <p:spPr>
          <a:xfrm>
            <a:off x="1385716" y="4986527"/>
            <a:ext cx="711200" cy="688622"/>
          </a:xfrm>
          <a:prstGeom prst="rect">
            <a:avLst/>
          </a:prstGeom>
          <a:solidFill>
            <a:srgbClr val="3D2E69"/>
          </a:solidFill>
          <a:ln>
            <a:solidFill>
              <a:srgbClr val="F5C0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1807C30-F0BD-1807-00A3-1519EB6F5FC4}"/>
              </a:ext>
            </a:extLst>
          </p:cNvPr>
          <p:cNvSpPr/>
          <p:nvPr/>
        </p:nvSpPr>
        <p:spPr>
          <a:xfrm>
            <a:off x="1538116" y="5138927"/>
            <a:ext cx="711200" cy="688622"/>
          </a:xfrm>
          <a:prstGeom prst="rect">
            <a:avLst/>
          </a:prstGeom>
          <a:solidFill>
            <a:srgbClr val="3D2E69"/>
          </a:solidFill>
          <a:ln>
            <a:solidFill>
              <a:srgbClr val="F5C0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1598D702-48FE-F635-6EB9-AA01E2A2A598}"/>
              </a:ext>
            </a:extLst>
          </p:cNvPr>
          <p:cNvSpPr/>
          <p:nvPr/>
        </p:nvSpPr>
        <p:spPr>
          <a:xfrm>
            <a:off x="1690516" y="5291327"/>
            <a:ext cx="711200" cy="688622"/>
          </a:xfrm>
          <a:prstGeom prst="rect">
            <a:avLst/>
          </a:prstGeom>
          <a:solidFill>
            <a:srgbClr val="3D2E69"/>
          </a:solidFill>
          <a:ln>
            <a:solidFill>
              <a:srgbClr val="F5C0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12F4226-0758-ECA0-7FB6-2765DCF46197}"/>
              </a:ext>
            </a:extLst>
          </p:cNvPr>
          <p:cNvSpPr/>
          <p:nvPr/>
        </p:nvSpPr>
        <p:spPr>
          <a:xfrm>
            <a:off x="1842916" y="5443727"/>
            <a:ext cx="711200" cy="688622"/>
          </a:xfrm>
          <a:prstGeom prst="rect">
            <a:avLst/>
          </a:prstGeom>
          <a:solidFill>
            <a:srgbClr val="3D2E69"/>
          </a:solidFill>
          <a:ln>
            <a:solidFill>
              <a:srgbClr val="F5C0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Arrow Connector 18">
            <a:extLst>
              <a:ext uri="{FF2B5EF4-FFF2-40B4-BE49-F238E27FC236}">
                <a16:creationId xmlns:a16="http://schemas.microsoft.com/office/drawing/2014/main" id="{E1060135-6B5F-CF4B-644F-7F7D7612E0A1}"/>
              </a:ext>
            </a:extLst>
          </p:cNvPr>
          <p:cNvCxnSpPr>
            <a:cxnSpLocks/>
          </p:cNvCxnSpPr>
          <p:nvPr/>
        </p:nvCxnSpPr>
        <p:spPr>
          <a:xfrm flipV="1">
            <a:off x="1639716" y="3444348"/>
            <a:ext cx="0" cy="797277"/>
          </a:xfrm>
          <a:prstGeom prst="straightConnector1">
            <a:avLst/>
          </a:prstGeom>
          <a:ln w="76200">
            <a:solidFill>
              <a:srgbClr val="3D2E69"/>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8668700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6780DE-E57F-1856-17A6-77DA80A1F390}"/>
              </a:ext>
            </a:extLst>
          </p:cNvPr>
          <p:cNvSpPr>
            <a:spLocks noGrp="1"/>
          </p:cNvSpPr>
          <p:nvPr>
            <p:ph type="title"/>
          </p:nvPr>
        </p:nvSpPr>
        <p:spPr/>
        <p:txBody>
          <a:bodyPr/>
          <a:lstStyle/>
          <a:p>
            <a:r>
              <a:rPr lang="en-US" dirty="0"/>
              <a:t>What Else? Local vs. Remote Databases</a:t>
            </a:r>
          </a:p>
        </p:txBody>
      </p:sp>
      <p:sp>
        <p:nvSpPr>
          <p:cNvPr id="4" name="Text Placeholder 2">
            <a:extLst>
              <a:ext uri="{FF2B5EF4-FFF2-40B4-BE49-F238E27FC236}">
                <a16:creationId xmlns:a16="http://schemas.microsoft.com/office/drawing/2014/main" id="{EE1AFD29-E1BD-A693-EF95-54AAD98EC580}"/>
              </a:ext>
            </a:extLst>
          </p:cNvPr>
          <p:cNvSpPr txBox="1">
            <a:spLocks/>
          </p:cNvSpPr>
          <p:nvPr/>
        </p:nvSpPr>
        <p:spPr>
          <a:xfrm>
            <a:off x="364389" y="4310269"/>
            <a:ext cx="11416278" cy="1803647"/>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r>
              <a:rPr lang="en-US" sz="3600" dirty="0"/>
              <a:t>Connection to a server/resource hosting the database</a:t>
            </a:r>
          </a:p>
          <a:p>
            <a:pPr lvl="1"/>
            <a:r>
              <a:rPr lang="en-US" sz="3200" dirty="0"/>
              <a:t>Most common = Open Database Connectivity (ODBC)</a:t>
            </a:r>
          </a:p>
          <a:p>
            <a:r>
              <a:rPr lang="en-US" sz="3600" dirty="0"/>
              <a:t>Secure transportation of data (encryption)</a:t>
            </a:r>
          </a:p>
          <a:p>
            <a:r>
              <a:rPr lang="en-US" sz="3600" dirty="0"/>
              <a:t>Credentials to access the database</a:t>
            </a:r>
          </a:p>
        </p:txBody>
      </p:sp>
      <p:sp>
        <p:nvSpPr>
          <p:cNvPr id="5" name="Magnetic Disk 4">
            <a:extLst>
              <a:ext uri="{FF2B5EF4-FFF2-40B4-BE49-F238E27FC236}">
                <a16:creationId xmlns:a16="http://schemas.microsoft.com/office/drawing/2014/main" id="{181FFD31-69E7-8A85-B7C7-B550BCDCE91E}"/>
              </a:ext>
            </a:extLst>
          </p:cNvPr>
          <p:cNvSpPr/>
          <p:nvPr/>
        </p:nvSpPr>
        <p:spPr>
          <a:xfrm>
            <a:off x="869245" y="2257777"/>
            <a:ext cx="1659467" cy="1072445"/>
          </a:xfrm>
          <a:prstGeom prst="flowChartMagneticDisk">
            <a:avLst/>
          </a:prstGeom>
          <a:solidFill>
            <a:srgbClr val="3D2E69"/>
          </a:solidFill>
          <a:ln>
            <a:solidFill>
              <a:srgbClr val="F5C0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Database</a:t>
            </a:r>
          </a:p>
        </p:txBody>
      </p:sp>
      <p:pic>
        <p:nvPicPr>
          <p:cNvPr id="6" name="Picture 5">
            <a:extLst>
              <a:ext uri="{FF2B5EF4-FFF2-40B4-BE49-F238E27FC236}">
                <a16:creationId xmlns:a16="http://schemas.microsoft.com/office/drawing/2014/main" id="{228F62A1-B932-C659-F334-E6E0CFA3002C}"/>
              </a:ext>
            </a:extLst>
          </p:cNvPr>
          <p:cNvPicPr>
            <a:picLocks noChangeAspect="1"/>
          </p:cNvPicPr>
          <p:nvPr/>
        </p:nvPicPr>
        <p:blipFill>
          <a:blip r:embed="rId2"/>
          <a:stretch>
            <a:fillRect/>
          </a:stretch>
        </p:blipFill>
        <p:spPr>
          <a:xfrm>
            <a:off x="9140472" y="2514599"/>
            <a:ext cx="1587500" cy="558800"/>
          </a:xfrm>
          <a:prstGeom prst="rect">
            <a:avLst/>
          </a:prstGeom>
        </p:spPr>
      </p:pic>
      <p:cxnSp>
        <p:nvCxnSpPr>
          <p:cNvPr id="7" name="Straight Arrow Connector 6">
            <a:extLst>
              <a:ext uri="{FF2B5EF4-FFF2-40B4-BE49-F238E27FC236}">
                <a16:creationId xmlns:a16="http://schemas.microsoft.com/office/drawing/2014/main" id="{4B7FED54-10B8-A4C2-66D9-385D5A3E1796}"/>
              </a:ext>
            </a:extLst>
          </p:cNvPr>
          <p:cNvCxnSpPr>
            <a:cxnSpLocks/>
          </p:cNvCxnSpPr>
          <p:nvPr/>
        </p:nvCxnSpPr>
        <p:spPr>
          <a:xfrm>
            <a:off x="3227208" y="2770009"/>
            <a:ext cx="5442659" cy="0"/>
          </a:xfrm>
          <a:prstGeom prst="straightConnector1">
            <a:avLst/>
          </a:prstGeom>
          <a:ln w="76200">
            <a:solidFill>
              <a:srgbClr val="3D2E69"/>
            </a:solidFill>
            <a:tailEnd type="triangle"/>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CDF3C484-C774-1D18-B507-DD2905D7E0AB}"/>
              </a:ext>
            </a:extLst>
          </p:cNvPr>
          <p:cNvSpPr/>
          <p:nvPr/>
        </p:nvSpPr>
        <p:spPr>
          <a:xfrm>
            <a:off x="385233" y="2100599"/>
            <a:ext cx="11164711" cy="1328388"/>
          </a:xfrm>
          <a:prstGeom prst="rect">
            <a:avLst/>
          </a:prstGeom>
          <a:noFill/>
          <a:ln>
            <a:solidFill>
              <a:srgbClr val="3D2E69"/>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89D93093-C435-FC08-C01D-595CAA1BCA1D}"/>
              </a:ext>
            </a:extLst>
          </p:cNvPr>
          <p:cNvSpPr txBox="1"/>
          <p:nvPr/>
        </p:nvSpPr>
        <p:spPr>
          <a:xfrm>
            <a:off x="3441700" y="3568700"/>
            <a:ext cx="4940300" cy="523220"/>
          </a:xfrm>
          <a:prstGeom prst="rect">
            <a:avLst/>
          </a:prstGeom>
          <a:noFill/>
        </p:spPr>
        <p:txBody>
          <a:bodyPr wrap="square" rtlCol="0">
            <a:spAutoFit/>
          </a:bodyPr>
          <a:lstStyle/>
          <a:p>
            <a:pPr algn="ctr"/>
            <a:r>
              <a:rPr lang="en-US" sz="2800" dirty="0"/>
              <a:t>Local database</a:t>
            </a:r>
          </a:p>
        </p:txBody>
      </p:sp>
      <p:sp>
        <p:nvSpPr>
          <p:cNvPr id="10" name="Rectangle 9">
            <a:extLst>
              <a:ext uri="{FF2B5EF4-FFF2-40B4-BE49-F238E27FC236}">
                <a16:creationId xmlns:a16="http://schemas.microsoft.com/office/drawing/2014/main" id="{F46D13B2-B148-96F9-388D-85DB4706C083}"/>
              </a:ext>
            </a:extLst>
          </p:cNvPr>
          <p:cNvSpPr/>
          <p:nvPr/>
        </p:nvSpPr>
        <p:spPr>
          <a:xfrm>
            <a:off x="385233" y="2118398"/>
            <a:ext cx="3894667" cy="1328388"/>
          </a:xfrm>
          <a:prstGeom prst="rect">
            <a:avLst/>
          </a:prstGeom>
          <a:noFill/>
          <a:ln>
            <a:solidFill>
              <a:srgbClr val="3D2E69"/>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324EFE0-F0FB-4B43-1998-72625638861F}"/>
              </a:ext>
            </a:extLst>
          </p:cNvPr>
          <p:cNvSpPr/>
          <p:nvPr/>
        </p:nvSpPr>
        <p:spPr>
          <a:xfrm>
            <a:off x="7652454" y="2118398"/>
            <a:ext cx="3894667" cy="1328388"/>
          </a:xfrm>
          <a:prstGeom prst="rect">
            <a:avLst/>
          </a:prstGeom>
          <a:noFill/>
          <a:ln>
            <a:solidFill>
              <a:srgbClr val="3D2E69"/>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3F4CAFBF-2F9F-CC37-F2A1-DAFC0BBFCCC2}"/>
              </a:ext>
            </a:extLst>
          </p:cNvPr>
          <p:cNvSpPr txBox="1"/>
          <p:nvPr/>
        </p:nvSpPr>
        <p:spPr>
          <a:xfrm>
            <a:off x="802216" y="3568700"/>
            <a:ext cx="3060700" cy="523220"/>
          </a:xfrm>
          <a:prstGeom prst="rect">
            <a:avLst/>
          </a:prstGeom>
          <a:noFill/>
        </p:spPr>
        <p:txBody>
          <a:bodyPr wrap="square" rtlCol="0">
            <a:spAutoFit/>
          </a:bodyPr>
          <a:lstStyle/>
          <a:p>
            <a:pPr algn="ctr"/>
            <a:r>
              <a:rPr lang="en-US" sz="2800" dirty="0"/>
              <a:t>Database Server</a:t>
            </a:r>
          </a:p>
        </p:txBody>
      </p:sp>
      <p:sp>
        <p:nvSpPr>
          <p:cNvPr id="13" name="TextBox 12">
            <a:extLst>
              <a:ext uri="{FF2B5EF4-FFF2-40B4-BE49-F238E27FC236}">
                <a16:creationId xmlns:a16="http://schemas.microsoft.com/office/drawing/2014/main" id="{975BCAC8-C6E1-D5AC-1F8A-4109A925405B}"/>
              </a:ext>
            </a:extLst>
          </p:cNvPr>
          <p:cNvSpPr txBox="1"/>
          <p:nvPr/>
        </p:nvSpPr>
        <p:spPr>
          <a:xfrm>
            <a:off x="8069437" y="3568700"/>
            <a:ext cx="3060700" cy="523220"/>
          </a:xfrm>
          <a:prstGeom prst="rect">
            <a:avLst/>
          </a:prstGeom>
          <a:noFill/>
        </p:spPr>
        <p:txBody>
          <a:bodyPr wrap="square" rtlCol="0">
            <a:spAutoFit/>
          </a:bodyPr>
          <a:lstStyle/>
          <a:p>
            <a:pPr algn="ctr"/>
            <a:r>
              <a:rPr lang="en-US" sz="2800" dirty="0"/>
              <a:t>Analysis Server</a:t>
            </a:r>
          </a:p>
        </p:txBody>
      </p:sp>
      <p:sp>
        <p:nvSpPr>
          <p:cNvPr id="14" name="TextBox 13">
            <a:extLst>
              <a:ext uri="{FF2B5EF4-FFF2-40B4-BE49-F238E27FC236}">
                <a16:creationId xmlns:a16="http://schemas.microsoft.com/office/drawing/2014/main" id="{B45AAFF7-7D64-1FDE-52E5-5DB7AA974994}"/>
              </a:ext>
            </a:extLst>
          </p:cNvPr>
          <p:cNvSpPr txBox="1"/>
          <p:nvPr/>
        </p:nvSpPr>
        <p:spPr>
          <a:xfrm>
            <a:off x="5037478" y="2260964"/>
            <a:ext cx="2070100" cy="369332"/>
          </a:xfrm>
          <a:prstGeom prst="rect">
            <a:avLst/>
          </a:prstGeom>
          <a:noFill/>
        </p:spPr>
        <p:txBody>
          <a:bodyPr wrap="square" rtlCol="0">
            <a:spAutoFit/>
          </a:bodyPr>
          <a:lstStyle/>
          <a:p>
            <a:pPr algn="ctr"/>
            <a:r>
              <a:rPr lang="en-US" dirty="0"/>
              <a:t>Encryption</a:t>
            </a:r>
          </a:p>
        </p:txBody>
      </p:sp>
    </p:spTree>
    <p:extLst>
      <p:ext uri="{BB962C8B-B14F-4D97-AF65-F5344CB8AC3E}">
        <p14:creationId xmlns:p14="http://schemas.microsoft.com/office/powerpoint/2010/main" val="551722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hidden"/>
                                      </p:to>
                                    </p:set>
                                  </p:childTnLst>
                                </p:cTn>
                              </p:par>
                              <p:par>
                                <p:cTn id="9" presetID="1" presetClass="entr" presetSubtype="0"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p:bldP spid="10" grpId="0" animBg="1"/>
      <p:bldP spid="11" grpId="0" animBg="1"/>
      <p:bldP spid="12" grpId="0"/>
      <p:bldP spid="13" grpId="0"/>
      <p:bldP spid="1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B6242D-E7A5-E06B-5803-66A7F5763F29}"/>
              </a:ext>
            </a:extLst>
          </p:cNvPr>
          <p:cNvSpPr>
            <a:spLocks noGrp="1"/>
          </p:cNvSpPr>
          <p:nvPr>
            <p:ph type="title"/>
          </p:nvPr>
        </p:nvSpPr>
        <p:spPr/>
        <p:txBody>
          <a:bodyPr/>
          <a:lstStyle/>
          <a:p>
            <a:r>
              <a:rPr lang="en-US" dirty="0"/>
              <a:t>The Lightweight Choice: SQLITE</a:t>
            </a:r>
          </a:p>
        </p:txBody>
      </p:sp>
      <p:sp>
        <p:nvSpPr>
          <p:cNvPr id="3" name="Content Placeholder 2">
            <a:extLst>
              <a:ext uri="{FF2B5EF4-FFF2-40B4-BE49-F238E27FC236}">
                <a16:creationId xmlns:a16="http://schemas.microsoft.com/office/drawing/2014/main" id="{961DA240-078E-9C88-AF76-0BCA5C1F525E}"/>
              </a:ext>
            </a:extLst>
          </p:cNvPr>
          <p:cNvSpPr>
            <a:spLocks noGrp="1"/>
          </p:cNvSpPr>
          <p:nvPr>
            <p:ph idx="1"/>
          </p:nvPr>
        </p:nvSpPr>
        <p:spPr/>
        <p:txBody>
          <a:bodyPr/>
          <a:lstStyle/>
          <a:p>
            <a:r>
              <a:rPr lang="en-US" dirty="0"/>
              <a:t>SQLite is designed to be operated without a separate database management system (i.e. extra software) nor a database administrator</a:t>
            </a:r>
          </a:p>
          <a:p>
            <a:r>
              <a:rPr lang="en-US" dirty="0"/>
              <a:t>Requires less configuration than many other DB solutions</a:t>
            </a:r>
          </a:p>
          <a:p>
            <a:r>
              <a:rPr lang="en-US" dirty="0"/>
              <a:t>Stores DB on a single file</a:t>
            </a:r>
          </a:p>
          <a:p>
            <a:r>
              <a:rPr lang="en-US" dirty="0"/>
              <a:t>Unique approach to access control: access to file determines control (unlike other databases that integrate a separate access - username/password - infrastructure)</a:t>
            </a:r>
          </a:p>
        </p:txBody>
      </p:sp>
    </p:spTree>
    <p:extLst>
      <p:ext uri="{BB962C8B-B14F-4D97-AF65-F5344CB8AC3E}">
        <p14:creationId xmlns:p14="http://schemas.microsoft.com/office/powerpoint/2010/main" val="17729854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4F37A0-334F-2D21-1FB5-A4479F07FE58}"/>
              </a:ext>
            </a:extLst>
          </p:cNvPr>
          <p:cNvSpPr>
            <a:spLocks noGrp="1"/>
          </p:cNvSpPr>
          <p:nvPr>
            <p:ph type="title"/>
          </p:nvPr>
        </p:nvSpPr>
        <p:spPr/>
        <p:txBody>
          <a:bodyPr/>
          <a:lstStyle/>
          <a:p>
            <a:r>
              <a:rPr lang="en-US" dirty="0"/>
              <a:t>Exercise 1</a:t>
            </a:r>
          </a:p>
        </p:txBody>
      </p:sp>
      <p:sp>
        <p:nvSpPr>
          <p:cNvPr id="3" name="Content Placeholder 2">
            <a:extLst>
              <a:ext uri="{FF2B5EF4-FFF2-40B4-BE49-F238E27FC236}">
                <a16:creationId xmlns:a16="http://schemas.microsoft.com/office/drawing/2014/main" id="{AE00B805-2DCB-C372-B130-97C684026D1E}"/>
              </a:ext>
            </a:extLst>
          </p:cNvPr>
          <p:cNvSpPr>
            <a:spLocks noGrp="1"/>
          </p:cNvSpPr>
          <p:nvPr>
            <p:ph idx="1"/>
          </p:nvPr>
        </p:nvSpPr>
        <p:spPr/>
        <p:txBody>
          <a:bodyPr>
            <a:normAutofit fontScale="92500"/>
          </a:bodyPr>
          <a:lstStyle/>
          <a:p>
            <a:pPr marL="514350" indent="-514350">
              <a:buFont typeface="+mj-lt"/>
              <a:buAutoNum type="arabicPeriod"/>
            </a:pPr>
            <a:r>
              <a:rPr lang="en-US" dirty="0"/>
              <a:t>Open the R Markdown file for this lesson: </a:t>
            </a:r>
            <a:r>
              <a:rPr lang="en-US"/>
              <a:t>“03 – </a:t>
            </a:r>
            <a:r>
              <a:rPr lang="en-US" dirty="0"/>
              <a:t>Databases in </a:t>
            </a:r>
            <a:r>
              <a:rPr lang="en-US" dirty="0" err="1"/>
              <a:t>R.Rmd</a:t>
            </a:r>
            <a:r>
              <a:rPr lang="en-US" dirty="0"/>
              <a:t>”</a:t>
            </a:r>
          </a:p>
          <a:p>
            <a:pPr marL="514350" indent="-514350">
              <a:buFont typeface="+mj-lt"/>
              <a:buAutoNum type="arabicPeriod"/>
            </a:pPr>
            <a:r>
              <a:rPr lang="en-US" dirty="0"/>
              <a:t>Run the “setup” chunk of the file. This will ensure the packages we need for this lesson are loaded into our environment. If you receive an error because you weren’t able to load the required packages prior to the course, copy the </a:t>
            </a:r>
            <a:r>
              <a:rPr lang="en-US" dirty="0" err="1"/>
              <a:t>install.package</a:t>
            </a:r>
            <a:r>
              <a:rPr lang="en-US" dirty="0"/>
              <a:t>(c(“DBI”, “</a:t>
            </a:r>
            <a:r>
              <a:rPr lang="en-US" dirty="0" err="1"/>
              <a:t>odbc</a:t>
            </a:r>
            <a:r>
              <a:rPr lang="en-US" dirty="0"/>
              <a:t>”)) that is commented out of the setup chunk into your console and execute it.</a:t>
            </a:r>
          </a:p>
          <a:p>
            <a:pPr marL="514350" indent="-514350">
              <a:buFont typeface="+mj-lt"/>
              <a:buAutoNum type="arabicPeriod"/>
            </a:pPr>
            <a:r>
              <a:rPr lang="en-US" dirty="0"/>
              <a:t>Run the “import” chunk next. For the other exercises in this lesson we will be using a subset of the peak, sample, and batch data sets to build and query our database.</a:t>
            </a:r>
          </a:p>
        </p:txBody>
      </p:sp>
    </p:spTree>
    <p:extLst>
      <p:ext uri="{BB962C8B-B14F-4D97-AF65-F5344CB8AC3E}">
        <p14:creationId xmlns:p14="http://schemas.microsoft.com/office/powerpoint/2010/main" val="42778604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891210-1151-1259-9F92-F528DF062BE2}"/>
              </a:ext>
            </a:extLst>
          </p:cNvPr>
          <p:cNvSpPr>
            <a:spLocks noGrp="1"/>
          </p:cNvSpPr>
          <p:nvPr>
            <p:ph type="title"/>
          </p:nvPr>
        </p:nvSpPr>
        <p:spPr/>
        <p:txBody>
          <a:bodyPr/>
          <a:lstStyle/>
          <a:p>
            <a:r>
              <a:rPr lang="en-US" dirty="0"/>
              <a:t>Connecting with Relational Databases</a:t>
            </a:r>
          </a:p>
        </p:txBody>
      </p:sp>
      <p:sp>
        <p:nvSpPr>
          <p:cNvPr id="3" name="Content Placeholder 2">
            <a:extLst>
              <a:ext uri="{FF2B5EF4-FFF2-40B4-BE49-F238E27FC236}">
                <a16:creationId xmlns:a16="http://schemas.microsoft.com/office/drawing/2014/main" id="{89BF5056-073F-995A-E4A9-136AD8F52890}"/>
              </a:ext>
            </a:extLst>
          </p:cNvPr>
          <p:cNvSpPr>
            <a:spLocks noGrp="1"/>
          </p:cNvSpPr>
          <p:nvPr>
            <p:ph idx="1"/>
          </p:nvPr>
        </p:nvSpPr>
        <p:spPr/>
        <p:txBody>
          <a:bodyPr/>
          <a:lstStyle/>
          <a:p>
            <a:r>
              <a:rPr lang="en-US" i="1" dirty="0"/>
              <a:t>DBI</a:t>
            </a:r>
            <a:r>
              <a:rPr lang="en-US" dirty="0"/>
              <a:t> package provides functions to connect to and perform operations on DBs</a:t>
            </a:r>
          </a:p>
          <a:p>
            <a:r>
              <a:rPr lang="en-US" i="1" dirty="0" err="1"/>
              <a:t>odbc</a:t>
            </a:r>
            <a:r>
              <a:rPr lang="en-US" dirty="0"/>
              <a:t> package utilizes Open Database Connectivity (ODBC) drivers to connect with various types of SQL databases</a:t>
            </a:r>
          </a:p>
          <a:p>
            <a:r>
              <a:rPr lang="en-US" i="1" dirty="0" err="1"/>
              <a:t>RSQLite</a:t>
            </a:r>
            <a:r>
              <a:rPr lang="en-US" dirty="0"/>
              <a:t> package houses driver information specific to SQLite connections</a:t>
            </a:r>
          </a:p>
        </p:txBody>
      </p:sp>
    </p:spTree>
    <p:extLst>
      <p:ext uri="{BB962C8B-B14F-4D97-AF65-F5344CB8AC3E}">
        <p14:creationId xmlns:p14="http://schemas.microsoft.com/office/powerpoint/2010/main" val="6358088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B701C0-550A-37DC-BD06-75EEF521B66E}"/>
              </a:ext>
            </a:extLst>
          </p:cNvPr>
          <p:cNvSpPr>
            <a:spLocks noGrp="1"/>
          </p:cNvSpPr>
          <p:nvPr>
            <p:ph type="title"/>
          </p:nvPr>
        </p:nvSpPr>
        <p:spPr/>
        <p:txBody>
          <a:bodyPr/>
          <a:lstStyle/>
          <a:p>
            <a:r>
              <a:rPr lang="en-US" dirty="0"/>
              <a:t>First Step: Connect to a Database</a:t>
            </a:r>
          </a:p>
        </p:txBody>
      </p:sp>
      <p:grpSp>
        <p:nvGrpSpPr>
          <p:cNvPr id="4" name="Group 3">
            <a:extLst>
              <a:ext uri="{FF2B5EF4-FFF2-40B4-BE49-F238E27FC236}">
                <a16:creationId xmlns:a16="http://schemas.microsoft.com/office/drawing/2014/main" id="{74B1CD77-CEFD-A320-B4E6-85FF02DB0C5F}"/>
              </a:ext>
            </a:extLst>
          </p:cNvPr>
          <p:cNvGrpSpPr/>
          <p:nvPr/>
        </p:nvGrpSpPr>
        <p:grpSpPr>
          <a:xfrm>
            <a:off x="1629594" y="3264721"/>
            <a:ext cx="9816171" cy="1815882"/>
            <a:chOff x="2080825" y="3235066"/>
            <a:chExt cx="8090002" cy="1239343"/>
          </a:xfrm>
        </p:grpSpPr>
        <p:sp>
          <p:nvSpPr>
            <p:cNvPr id="5" name="Rectangle 4">
              <a:extLst>
                <a:ext uri="{FF2B5EF4-FFF2-40B4-BE49-F238E27FC236}">
                  <a16:creationId xmlns:a16="http://schemas.microsoft.com/office/drawing/2014/main" id="{2D702EF5-4FDA-74CA-61BC-A2B10FAA65F8}"/>
                </a:ext>
              </a:extLst>
            </p:cNvPr>
            <p:cNvSpPr/>
            <p:nvPr/>
          </p:nvSpPr>
          <p:spPr>
            <a:xfrm>
              <a:off x="2080825" y="3409614"/>
              <a:ext cx="8090002" cy="939231"/>
            </a:xfrm>
            <a:prstGeom prst="rect">
              <a:avLst/>
            </a:prstGeom>
            <a:solidFill>
              <a:schemeClr val="bg1">
                <a:lumMod val="95000"/>
              </a:schemeClr>
            </a:solidFill>
            <a:ln w="95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9E20548E-5443-BF2B-CBA1-C25ADD18CBC1}"/>
                </a:ext>
              </a:extLst>
            </p:cNvPr>
            <p:cNvSpPr txBox="1"/>
            <p:nvPr/>
          </p:nvSpPr>
          <p:spPr>
            <a:xfrm>
              <a:off x="2080825" y="3235066"/>
              <a:ext cx="8090002" cy="1239343"/>
            </a:xfrm>
            <a:prstGeom prst="rect">
              <a:avLst/>
            </a:prstGeom>
            <a:noFill/>
          </p:spPr>
          <p:txBody>
            <a:bodyPr wrap="square" rtlCol="0">
              <a:spAutoFit/>
            </a:bodyPr>
            <a:lstStyle/>
            <a:p>
              <a:endParaRPr lang="en-US" sz="2800" dirty="0">
                <a:latin typeface="Monaco" charset="0"/>
                <a:ea typeface="Monaco" charset="0"/>
                <a:cs typeface="Monaco" charset="0"/>
              </a:endParaRPr>
            </a:p>
            <a:p>
              <a:r>
                <a:rPr lang="en-US" sz="2800" dirty="0" err="1">
                  <a:latin typeface="Monaco" charset="0"/>
                  <a:ea typeface="Monaco" charset="0"/>
                  <a:cs typeface="Monaco" charset="0"/>
                </a:rPr>
                <a:t>con_name</a:t>
              </a:r>
              <a:r>
                <a:rPr lang="en-US" sz="2800" dirty="0">
                  <a:latin typeface="Monaco" charset="0"/>
                  <a:ea typeface="Monaco" charset="0"/>
                  <a:cs typeface="Monaco" charset="0"/>
                </a:rPr>
                <a:t> &lt;- </a:t>
              </a:r>
              <a:r>
                <a:rPr lang="en-US" sz="2800" dirty="0" err="1">
                  <a:latin typeface="Monaco" charset="0"/>
                  <a:ea typeface="Monaco" charset="0"/>
                  <a:cs typeface="Monaco" charset="0"/>
                </a:rPr>
                <a:t>dbConnect</a:t>
              </a:r>
              <a:r>
                <a:rPr lang="en-US" sz="2800" dirty="0">
                  <a:latin typeface="Monaco" charset="0"/>
                  <a:ea typeface="Monaco" charset="0"/>
                  <a:cs typeface="Monaco" charset="0"/>
                </a:rPr>
                <a:t>(</a:t>
              </a:r>
              <a:r>
                <a:rPr lang="en-US" sz="2800" dirty="0" err="1">
                  <a:latin typeface="Monaco" charset="0"/>
                  <a:ea typeface="Monaco" charset="0"/>
                  <a:cs typeface="Monaco" charset="0"/>
                </a:rPr>
                <a:t>drv</a:t>
              </a:r>
              <a:r>
                <a:rPr lang="en-US" sz="2800" dirty="0">
                  <a:latin typeface="Monaco" charset="0"/>
                  <a:ea typeface="Monaco" charset="0"/>
                  <a:cs typeface="Monaco" charset="0"/>
                </a:rPr>
                <a:t> = </a:t>
              </a:r>
              <a:r>
                <a:rPr lang="en-US" sz="2800" dirty="0" err="1">
                  <a:latin typeface="Monaco" charset="0"/>
                  <a:ea typeface="Monaco" charset="0"/>
                  <a:cs typeface="Monaco" charset="0"/>
                </a:rPr>
                <a:t>driver_function</a:t>
              </a:r>
              <a:r>
                <a:rPr lang="en-US" sz="2800" dirty="0">
                  <a:latin typeface="Monaco" charset="0"/>
                  <a:ea typeface="Monaco" charset="0"/>
                  <a:cs typeface="Monaco" charset="0"/>
                </a:rPr>
                <a:t>,</a:t>
              </a:r>
            </a:p>
            <a:p>
              <a:r>
                <a:rPr lang="en-US" sz="2800" dirty="0">
                  <a:latin typeface="Monaco" charset="0"/>
                  <a:ea typeface="Monaco" charset="0"/>
                  <a:cs typeface="Monaco" charset="0"/>
                </a:rPr>
                <a:t>				   …)</a:t>
              </a:r>
            </a:p>
          </p:txBody>
        </p:sp>
      </p:grpSp>
      <p:sp>
        <p:nvSpPr>
          <p:cNvPr id="11" name="Rounded Rectangular Callout 10">
            <a:extLst>
              <a:ext uri="{FF2B5EF4-FFF2-40B4-BE49-F238E27FC236}">
                <a16:creationId xmlns:a16="http://schemas.microsoft.com/office/drawing/2014/main" id="{2C258E5C-1CCE-4F4B-3AB8-45E0CFC552EC}"/>
              </a:ext>
            </a:extLst>
          </p:cNvPr>
          <p:cNvSpPr/>
          <p:nvPr/>
        </p:nvSpPr>
        <p:spPr>
          <a:xfrm>
            <a:off x="1024128" y="2093628"/>
            <a:ext cx="2365216" cy="1337441"/>
          </a:xfrm>
          <a:prstGeom prst="wedgeRoundRectCallout">
            <a:avLst>
              <a:gd name="adj1" fmla="val -5341"/>
              <a:gd name="adj2" fmla="val 73068"/>
              <a:gd name="adj3" fmla="val 16667"/>
            </a:avLst>
          </a:prstGeom>
          <a:solidFill>
            <a:schemeClr val="accent1"/>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CC26B1EC-8C58-937B-CBEC-AA35EEAD85C2}"/>
              </a:ext>
            </a:extLst>
          </p:cNvPr>
          <p:cNvSpPr txBox="1"/>
          <p:nvPr/>
        </p:nvSpPr>
        <p:spPr>
          <a:xfrm>
            <a:off x="1024128" y="1785851"/>
            <a:ext cx="2365216" cy="1877437"/>
          </a:xfrm>
          <a:prstGeom prst="rect">
            <a:avLst/>
          </a:prstGeom>
          <a:noFill/>
        </p:spPr>
        <p:txBody>
          <a:bodyPr wrap="square" rtlCol="0" anchor="ctr">
            <a:spAutoFit/>
          </a:bodyPr>
          <a:lstStyle/>
          <a:p>
            <a:pPr algn="ctr"/>
            <a:endParaRPr lang="en-US" dirty="0">
              <a:solidFill>
                <a:schemeClr val="bg1"/>
              </a:solidFill>
            </a:endParaRPr>
          </a:p>
          <a:p>
            <a:pPr algn="ctr"/>
            <a:r>
              <a:rPr lang="en-US" sz="4000" dirty="0">
                <a:solidFill>
                  <a:schemeClr val="bg1"/>
                </a:solidFill>
              </a:rPr>
              <a:t>connection object</a:t>
            </a:r>
            <a:endParaRPr lang="en-US" sz="2800" dirty="0">
              <a:solidFill>
                <a:schemeClr val="bg1"/>
              </a:solidFill>
            </a:endParaRPr>
          </a:p>
          <a:p>
            <a:pPr algn="ctr"/>
            <a:endParaRPr lang="en-US" dirty="0">
              <a:solidFill>
                <a:schemeClr val="bg1"/>
              </a:solidFill>
            </a:endParaRPr>
          </a:p>
        </p:txBody>
      </p:sp>
      <p:grpSp>
        <p:nvGrpSpPr>
          <p:cNvPr id="20" name="Group 19">
            <a:extLst>
              <a:ext uri="{FF2B5EF4-FFF2-40B4-BE49-F238E27FC236}">
                <a16:creationId xmlns:a16="http://schemas.microsoft.com/office/drawing/2014/main" id="{54C815BF-3640-4D9E-AF87-D01B5779CB1A}"/>
              </a:ext>
            </a:extLst>
          </p:cNvPr>
          <p:cNvGrpSpPr/>
          <p:nvPr/>
        </p:nvGrpSpPr>
        <p:grpSpPr>
          <a:xfrm>
            <a:off x="7853922" y="2074608"/>
            <a:ext cx="2365216" cy="1261884"/>
            <a:chOff x="6929012" y="2093628"/>
            <a:chExt cx="2365216" cy="1261884"/>
          </a:xfrm>
        </p:grpSpPr>
        <p:sp>
          <p:nvSpPr>
            <p:cNvPr id="14" name="Rounded Rectangular Callout 13">
              <a:extLst>
                <a:ext uri="{FF2B5EF4-FFF2-40B4-BE49-F238E27FC236}">
                  <a16:creationId xmlns:a16="http://schemas.microsoft.com/office/drawing/2014/main" id="{59DC4015-04D1-9C33-8ECE-056AED3B6C48}"/>
                </a:ext>
              </a:extLst>
            </p:cNvPr>
            <p:cNvSpPr/>
            <p:nvPr/>
          </p:nvSpPr>
          <p:spPr>
            <a:xfrm>
              <a:off x="6929012" y="2106333"/>
              <a:ext cx="2365216" cy="1246649"/>
            </a:xfrm>
            <a:prstGeom prst="wedgeRoundRectCallout">
              <a:avLst>
                <a:gd name="adj1" fmla="val 1102"/>
                <a:gd name="adj2" fmla="val 72195"/>
                <a:gd name="adj3" fmla="val 16667"/>
              </a:avLst>
            </a:prstGeom>
            <a:solidFill>
              <a:schemeClr val="accent1"/>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0D18EF6E-D4CC-D7D1-2C16-B361A7C48CE6}"/>
                </a:ext>
              </a:extLst>
            </p:cNvPr>
            <p:cNvSpPr txBox="1"/>
            <p:nvPr/>
          </p:nvSpPr>
          <p:spPr>
            <a:xfrm>
              <a:off x="6929012" y="2093628"/>
              <a:ext cx="2365216" cy="1261884"/>
            </a:xfrm>
            <a:prstGeom prst="rect">
              <a:avLst/>
            </a:prstGeom>
            <a:noFill/>
          </p:spPr>
          <p:txBody>
            <a:bodyPr wrap="square" rtlCol="0" anchor="ctr">
              <a:spAutoFit/>
            </a:bodyPr>
            <a:lstStyle/>
            <a:p>
              <a:pPr algn="ctr"/>
              <a:endParaRPr lang="en-US" dirty="0">
                <a:solidFill>
                  <a:schemeClr val="bg1"/>
                </a:solidFill>
              </a:endParaRPr>
            </a:p>
            <a:p>
              <a:pPr algn="ctr"/>
              <a:r>
                <a:rPr lang="en-US" sz="4000" dirty="0">
                  <a:solidFill>
                    <a:schemeClr val="bg1"/>
                  </a:solidFill>
                </a:rPr>
                <a:t>driver</a:t>
              </a:r>
              <a:endParaRPr lang="en-US" dirty="0">
                <a:solidFill>
                  <a:schemeClr val="bg1"/>
                </a:solidFill>
              </a:endParaRPr>
            </a:p>
            <a:p>
              <a:pPr algn="ctr"/>
              <a:endParaRPr lang="en-US" dirty="0">
                <a:solidFill>
                  <a:schemeClr val="bg1"/>
                </a:solidFill>
              </a:endParaRPr>
            </a:p>
          </p:txBody>
        </p:sp>
      </p:grpSp>
      <p:sp>
        <p:nvSpPr>
          <p:cNvPr id="17" name="Rounded Rectangular Callout 16">
            <a:extLst>
              <a:ext uri="{FF2B5EF4-FFF2-40B4-BE49-F238E27FC236}">
                <a16:creationId xmlns:a16="http://schemas.microsoft.com/office/drawing/2014/main" id="{F26F6D09-52E9-7953-9F15-3B96FE7C36F6}"/>
              </a:ext>
            </a:extLst>
          </p:cNvPr>
          <p:cNvSpPr/>
          <p:nvPr/>
        </p:nvSpPr>
        <p:spPr>
          <a:xfrm>
            <a:off x="1358799" y="5049553"/>
            <a:ext cx="6041571" cy="1246648"/>
          </a:xfrm>
          <a:prstGeom prst="wedgeRoundRectCallout">
            <a:avLst>
              <a:gd name="adj1" fmla="val -1739"/>
              <a:gd name="adj2" fmla="val -87600"/>
              <a:gd name="adj3" fmla="val 16667"/>
            </a:avLst>
          </a:prstGeom>
          <a:solidFill>
            <a:schemeClr val="accent1"/>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DCC032AF-083F-0948-5498-D4A4F3221C2D}"/>
              </a:ext>
            </a:extLst>
          </p:cNvPr>
          <p:cNvSpPr txBox="1"/>
          <p:nvPr/>
        </p:nvSpPr>
        <p:spPr>
          <a:xfrm>
            <a:off x="1358799" y="4800983"/>
            <a:ext cx="6041571" cy="1692771"/>
          </a:xfrm>
          <a:prstGeom prst="rect">
            <a:avLst/>
          </a:prstGeom>
          <a:noFill/>
        </p:spPr>
        <p:txBody>
          <a:bodyPr wrap="square" rtlCol="0" anchor="ctr">
            <a:spAutoFit/>
          </a:bodyPr>
          <a:lstStyle/>
          <a:p>
            <a:pPr algn="ctr"/>
            <a:endParaRPr lang="en-US" sz="1200" dirty="0">
              <a:solidFill>
                <a:schemeClr val="bg1"/>
              </a:solidFill>
            </a:endParaRPr>
          </a:p>
          <a:p>
            <a:pPr algn="ctr"/>
            <a:r>
              <a:rPr lang="en-US" sz="4000" dirty="0">
                <a:solidFill>
                  <a:schemeClr val="bg1"/>
                </a:solidFill>
              </a:rPr>
              <a:t>additional connection options (file, user, pass, etc.)</a:t>
            </a:r>
            <a:endParaRPr lang="en-US" dirty="0">
              <a:solidFill>
                <a:schemeClr val="bg1"/>
              </a:solidFill>
            </a:endParaRPr>
          </a:p>
          <a:p>
            <a:pPr algn="ctr"/>
            <a:endParaRPr lang="en-US" sz="1200" dirty="0">
              <a:solidFill>
                <a:schemeClr val="bg1"/>
              </a:solidFill>
            </a:endParaRPr>
          </a:p>
        </p:txBody>
      </p:sp>
    </p:spTree>
    <p:extLst>
      <p:ext uri="{BB962C8B-B14F-4D97-AF65-F5344CB8AC3E}">
        <p14:creationId xmlns:p14="http://schemas.microsoft.com/office/powerpoint/2010/main" val="33857230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B701C0-550A-37DC-BD06-75EEF521B66E}"/>
              </a:ext>
            </a:extLst>
          </p:cNvPr>
          <p:cNvSpPr>
            <a:spLocks noGrp="1"/>
          </p:cNvSpPr>
          <p:nvPr>
            <p:ph type="title"/>
          </p:nvPr>
        </p:nvSpPr>
        <p:spPr/>
        <p:txBody>
          <a:bodyPr/>
          <a:lstStyle/>
          <a:p>
            <a:r>
              <a:rPr lang="en-US" dirty="0"/>
              <a:t>Connect to a SQLite Database</a:t>
            </a:r>
          </a:p>
        </p:txBody>
      </p:sp>
      <p:grpSp>
        <p:nvGrpSpPr>
          <p:cNvPr id="4" name="Group 3">
            <a:extLst>
              <a:ext uri="{FF2B5EF4-FFF2-40B4-BE49-F238E27FC236}">
                <a16:creationId xmlns:a16="http://schemas.microsoft.com/office/drawing/2014/main" id="{74B1CD77-CEFD-A320-B4E6-85FF02DB0C5F}"/>
              </a:ext>
            </a:extLst>
          </p:cNvPr>
          <p:cNvGrpSpPr/>
          <p:nvPr/>
        </p:nvGrpSpPr>
        <p:grpSpPr>
          <a:xfrm>
            <a:off x="557048" y="3264721"/>
            <a:ext cx="10005357" cy="1631906"/>
            <a:chOff x="2080825" y="3235066"/>
            <a:chExt cx="8090002" cy="1113779"/>
          </a:xfrm>
        </p:grpSpPr>
        <p:sp>
          <p:nvSpPr>
            <p:cNvPr id="5" name="Rectangle 4">
              <a:extLst>
                <a:ext uri="{FF2B5EF4-FFF2-40B4-BE49-F238E27FC236}">
                  <a16:creationId xmlns:a16="http://schemas.microsoft.com/office/drawing/2014/main" id="{2D702EF5-4FDA-74CA-61BC-A2B10FAA65F8}"/>
                </a:ext>
              </a:extLst>
            </p:cNvPr>
            <p:cNvSpPr/>
            <p:nvPr/>
          </p:nvSpPr>
          <p:spPr>
            <a:xfrm>
              <a:off x="2080825" y="3409614"/>
              <a:ext cx="8090002" cy="939231"/>
            </a:xfrm>
            <a:prstGeom prst="rect">
              <a:avLst/>
            </a:prstGeom>
            <a:solidFill>
              <a:schemeClr val="bg1">
                <a:lumMod val="95000"/>
              </a:schemeClr>
            </a:solidFill>
            <a:ln w="95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9E20548E-5443-BF2B-CBA1-C25ADD18CBC1}"/>
                </a:ext>
              </a:extLst>
            </p:cNvPr>
            <p:cNvSpPr txBox="1"/>
            <p:nvPr/>
          </p:nvSpPr>
          <p:spPr>
            <a:xfrm>
              <a:off x="2080825" y="3235066"/>
              <a:ext cx="8090002" cy="945262"/>
            </a:xfrm>
            <a:prstGeom prst="rect">
              <a:avLst/>
            </a:prstGeom>
            <a:noFill/>
          </p:spPr>
          <p:txBody>
            <a:bodyPr wrap="square" rtlCol="0">
              <a:spAutoFit/>
            </a:bodyPr>
            <a:lstStyle/>
            <a:p>
              <a:endParaRPr lang="en-US" sz="2800" dirty="0">
                <a:latin typeface="Monaco" charset="0"/>
                <a:ea typeface="Monaco" charset="0"/>
                <a:cs typeface="Monaco" charset="0"/>
              </a:endParaRPr>
            </a:p>
            <a:p>
              <a:r>
                <a:rPr lang="en-US" sz="2800" dirty="0" err="1">
                  <a:latin typeface="Monaco" charset="0"/>
                  <a:ea typeface="Monaco" charset="0"/>
                  <a:cs typeface="Monaco" charset="0"/>
                </a:rPr>
                <a:t>con_name</a:t>
              </a:r>
              <a:r>
                <a:rPr lang="en-US" sz="2800" dirty="0">
                  <a:latin typeface="Monaco" charset="0"/>
                  <a:ea typeface="Monaco" charset="0"/>
                  <a:cs typeface="Monaco" charset="0"/>
                </a:rPr>
                <a:t> &lt;- </a:t>
              </a:r>
              <a:r>
                <a:rPr lang="en-US" sz="2800" dirty="0" err="1">
                  <a:latin typeface="Monaco" charset="0"/>
                  <a:ea typeface="Monaco" charset="0"/>
                  <a:cs typeface="Monaco" charset="0"/>
                </a:rPr>
                <a:t>dbConnect</a:t>
              </a:r>
              <a:r>
                <a:rPr lang="en-US" sz="2800" dirty="0">
                  <a:latin typeface="Monaco" charset="0"/>
                  <a:ea typeface="Monaco" charset="0"/>
                  <a:cs typeface="Monaco" charset="0"/>
                </a:rPr>
                <a:t>(</a:t>
              </a:r>
              <a:r>
                <a:rPr lang="en-US" sz="2800" dirty="0" err="1">
                  <a:latin typeface="Monaco" charset="0"/>
                  <a:ea typeface="Monaco" charset="0"/>
                  <a:cs typeface="Monaco" charset="0"/>
                </a:rPr>
                <a:t>drv</a:t>
              </a:r>
              <a:r>
                <a:rPr lang="en-US" sz="2800" dirty="0">
                  <a:latin typeface="Monaco" charset="0"/>
                  <a:ea typeface="Monaco" charset="0"/>
                  <a:cs typeface="Monaco" charset="0"/>
                </a:rPr>
                <a:t> = </a:t>
              </a:r>
              <a:r>
                <a:rPr lang="en-US" sz="2800" dirty="0" err="1">
                  <a:latin typeface="Monaco" charset="0"/>
                  <a:ea typeface="Monaco" charset="0"/>
                  <a:cs typeface="Monaco" charset="0"/>
                </a:rPr>
                <a:t>RSQLite</a:t>
              </a:r>
              <a:r>
                <a:rPr lang="en-US" sz="2800" dirty="0">
                  <a:latin typeface="Monaco" charset="0"/>
                  <a:ea typeface="Monaco" charset="0"/>
                  <a:cs typeface="Monaco" charset="0"/>
                </a:rPr>
                <a:t>::SQLite(),</a:t>
              </a:r>
            </a:p>
            <a:p>
              <a:r>
                <a:rPr lang="en-US" sz="2800" dirty="0">
                  <a:latin typeface="Monaco" charset="0"/>
                  <a:ea typeface="Monaco" charset="0"/>
                  <a:cs typeface="Monaco" charset="0"/>
                </a:rPr>
                <a:t>				   </a:t>
              </a:r>
              <a:r>
                <a:rPr lang="en-US" sz="2800" dirty="0" err="1">
                  <a:latin typeface="Monaco" charset="0"/>
                  <a:ea typeface="Monaco" charset="0"/>
                  <a:cs typeface="Monaco" charset="0"/>
                </a:rPr>
                <a:t>dbname</a:t>
              </a:r>
              <a:r>
                <a:rPr lang="en-US" sz="2800" dirty="0">
                  <a:latin typeface="Monaco" charset="0"/>
                  <a:ea typeface="Monaco" charset="0"/>
                  <a:cs typeface="Monaco" charset="0"/>
                </a:rPr>
                <a:t> = “</a:t>
              </a:r>
              <a:r>
                <a:rPr lang="en-US" sz="2800" dirty="0" err="1">
                  <a:latin typeface="Monaco" charset="0"/>
                  <a:ea typeface="Monaco" charset="0"/>
                  <a:cs typeface="Monaco" charset="0"/>
                </a:rPr>
                <a:t>file_name.sqlite</a:t>
              </a:r>
              <a:r>
                <a:rPr lang="en-US" sz="2800" dirty="0">
                  <a:latin typeface="Monaco" charset="0"/>
                  <a:ea typeface="Monaco" charset="0"/>
                  <a:cs typeface="Monaco" charset="0"/>
                </a:rPr>
                <a:t>”)</a:t>
              </a:r>
            </a:p>
          </p:txBody>
        </p:sp>
      </p:grpSp>
      <p:sp>
        <p:nvSpPr>
          <p:cNvPr id="11" name="Rounded Rectangular Callout 10">
            <a:extLst>
              <a:ext uri="{FF2B5EF4-FFF2-40B4-BE49-F238E27FC236}">
                <a16:creationId xmlns:a16="http://schemas.microsoft.com/office/drawing/2014/main" id="{2C258E5C-1CCE-4F4B-3AB8-45E0CFC552EC}"/>
              </a:ext>
            </a:extLst>
          </p:cNvPr>
          <p:cNvSpPr/>
          <p:nvPr/>
        </p:nvSpPr>
        <p:spPr>
          <a:xfrm>
            <a:off x="557048" y="2054586"/>
            <a:ext cx="2365216" cy="1337441"/>
          </a:xfrm>
          <a:prstGeom prst="wedgeRoundRectCallout">
            <a:avLst>
              <a:gd name="adj1" fmla="val -5341"/>
              <a:gd name="adj2" fmla="val 73068"/>
              <a:gd name="adj3" fmla="val 16667"/>
            </a:avLst>
          </a:prstGeom>
          <a:solidFill>
            <a:schemeClr val="accent1"/>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CC26B1EC-8C58-937B-CBEC-AA35EEAD85C2}"/>
              </a:ext>
            </a:extLst>
          </p:cNvPr>
          <p:cNvSpPr txBox="1"/>
          <p:nvPr/>
        </p:nvSpPr>
        <p:spPr>
          <a:xfrm>
            <a:off x="557048" y="1746809"/>
            <a:ext cx="2365216" cy="1877437"/>
          </a:xfrm>
          <a:prstGeom prst="rect">
            <a:avLst/>
          </a:prstGeom>
          <a:noFill/>
        </p:spPr>
        <p:txBody>
          <a:bodyPr wrap="square" rtlCol="0" anchor="ctr">
            <a:spAutoFit/>
          </a:bodyPr>
          <a:lstStyle/>
          <a:p>
            <a:pPr algn="ctr"/>
            <a:endParaRPr lang="en-US" dirty="0">
              <a:solidFill>
                <a:schemeClr val="bg1"/>
              </a:solidFill>
            </a:endParaRPr>
          </a:p>
          <a:p>
            <a:pPr algn="ctr"/>
            <a:r>
              <a:rPr lang="en-US" sz="4000" dirty="0">
                <a:solidFill>
                  <a:schemeClr val="bg1"/>
                </a:solidFill>
              </a:rPr>
              <a:t>connection object</a:t>
            </a:r>
            <a:endParaRPr lang="en-US" sz="2800" dirty="0">
              <a:solidFill>
                <a:schemeClr val="bg1"/>
              </a:solidFill>
            </a:endParaRPr>
          </a:p>
          <a:p>
            <a:pPr algn="ctr"/>
            <a:endParaRPr lang="en-US" dirty="0">
              <a:solidFill>
                <a:schemeClr val="bg1"/>
              </a:solidFill>
            </a:endParaRPr>
          </a:p>
        </p:txBody>
      </p:sp>
      <p:grpSp>
        <p:nvGrpSpPr>
          <p:cNvPr id="20" name="Group 19">
            <a:extLst>
              <a:ext uri="{FF2B5EF4-FFF2-40B4-BE49-F238E27FC236}">
                <a16:creationId xmlns:a16="http://schemas.microsoft.com/office/drawing/2014/main" id="{54C815BF-3640-4D9E-AF87-D01B5779CB1A}"/>
              </a:ext>
            </a:extLst>
          </p:cNvPr>
          <p:cNvGrpSpPr/>
          <p:nvPr/>
        </p:nvGrpSpPr>
        <p:grpSpPr>
          <a:xfrm>
            <a:off x="6929012" y="2093628"/>
            <a:ext cx="2365216" cy="1261884"/>
            <a:chOff x="6929012" y="2093628"/>
            <a:chExt cx="2365216" cy="1261884"/>
          </a:xfrm>
        </p:grpSpPr>
        <p:sp>
          <p:nvSpPr>
            <p:cNvPr id="14" name="Rounded Rectangular Callout 13">
              <a:extLst>
                <a:ext uri="{FF2B5EF4-FFF2-40B4-BE49-F238E27FC236}">
                  <a16:creationId xmlns:a16="http://schemas.microsoft.com/office/drawing/2014/main" id="{59DC4015-04D1-9C33-8ECE-056AED3B6C48}"/>
                </a:ext>
              </a:extLst>
            </p:cNvPr>
            <p:cNvSpPr/>
            <p:nvPr/>
          </p:nvSpPr>
          <p:spPr>
            <a:xfrm>
              <a:off x="6929012" y="2106333"/>
              <a:ext cx="2365216" cy="1246649"/>
            </a:xfrm>
            <a:prstGeom prst="wedgeRoundRectCallout">
              <a:avLst>
                <a:gd name="adj1" fmla="val 1102"/>
                <a:gd name="adj2" fmla="val 72195"/>
                <a:gd name="adj3" fmla="val 16667"/>
              </a:avLst>
            </a:prstGeom>
            <a:solidFill>
              <a:schemeClr val="accent1"/>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0D18EF6E-D4CC-D7D1-2C16-B361A7C48CE6}"/>
                </a:ext>
              </a:extLst>
            </p:cNvPr>
            <p:cNvSpPr txBox="1"/>
            <p:nvPr/>
          </p:nvSpPr>
          <p:spPr>
            <a:xfrm>
              <a:off x="6929012" y="2093628"/>
              <a:ext cx="2365216" cy="1261884"/>
            </a:xfrm>
            <a:prstGeom prst="rect">
              <a:avLst/>
            </a:prstGeom>
            <a:noFill/>
          </p:spPr>
          <p:txBody>
            <a:bodyPr wrap="square" rtlCol="0" anchor="ctr">
              <a:spAutoFit/>
            </a:bodyPr>
            <a:lstStyle/>
            <a:p>
              <a:pPr algn="ctr"/>
              <a:endParaRPr lang="en-US" dirty="0">
                <a:solidFill>
                  <a:schemeClr val="bg1"/>
                </a:solidFill>
              </a:endParaRPr>
            </a:p>
            <a:p>
              <a:pPr algn="ctr"/>
              <a:r>
                <a:rPr lang="en-US" sz="4000" dirty="0">
                  <a:solidFill>
                    <a:schemeClr val="bg1"/>
                  </a:solidFill>
                </a:rPr>
                <a:t>driver</a:t>
              </a:r>
              <a:endParaRPr lang="en-US" dirty="0">
                <a:solidFill>
                  <a:schemeClr val="bg1"/>
                </a:solidFill>
              </a:endParaRPr>
            </a:p>
            <a:p>
              <a:pPr algn="ctr"/>
              <a:endParaRPr lang="en-US" dirty="0">
                <a:solidFill>
                  <a:schemeClr val="bg1"/>
                </a:solidFill>
              </a:endParaRPr>
            </a:p>
          </p:txBody>
        </p:sp>
      </p:grpSp>
      <p:sp>
        <p:nvSpPr>
          <p:cNvPr id="17" name="Rounded Rectangular Callout 16">
            <a:extLst>
              <a:ext uri="{FF2B5EF4-FFF2-40B4-BE49-F238E27FC236}">
                <a16:creationId xmlns:a16="http://schemas.microsoft.com/office/drawing/2014/main" id="{F26F6D09-52E9-7953-9F15-3B96FE7C36F6}"/>
              </a:ext>
            </a:extLst>
          </p:cNvPr>
          <p:cNvSpPr/>
          <p:nvPr/>
        </p:nvSpPr>
        <p:spPr>
          <a:xfrm>
            <a:off x="2809226" y="5083610"/>
            <a:ext cx="6041571" cy="1246648"/>
          </a:xfrm>
          <a:prstGeom prst="wedgeRoundRectCallout">
            <a:avLst>
              <a:gd name="adj1" fmla="val -1739"/>
              <a:gd name="adj2" fmla="val -87600"/>
              <a:gd name="adj3" fmla="val 16667"/>
            </a:avLst>
          </a:prstGeom>
          <a:solidFill>
            <a:schemeClr val="accent1"/>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DCC032AF-083F-0948-5498-D4A4F3221C2D}"/>
              </a:ext>
            </a:extLst>
          </p:cNvPr>
          <p:cNvSpPr txBox="1"/>
          <p:nvPr/>
        </p:nvSpPr>
        <p:spPr>
          <a:xfrm>
            <a:off x="2809226" y="4835040"/>
            <a:ext cx="6041571" cy="1692771"/>
          </a:xfrm>
          <a:prstGeom prst="rect">
            <a:avLst/>
          </a:prstGeom>
          <a:noFill/>
        </p:spPr>
        <p:txBody>
          <a:bodyPr wrap="square" rtlCol="0" anchor="ctr">
            <a:spAutoFit/>
          </a:bodyPr>
          <a:lstStyle/>
          <a:p>
            <a:pPr algn="ctr"/>
            <a:endParaRPr lang="en-US" sz="1200" dirty="0">
              <a:solidFill>
                <a:schemeClr val="bg1"/>
              </a:solidFill>
            </a:endParaRPr>
          </a:p>
          <a:p>
            <a:pPr algn="ctr"/>
            <a:r>
              <a:rPr lang="en-US" sz="4000" dirty="0">
                <a:solidFill>
                  <a:schemeClr val="bg1"/>
                </a:solidFill>
              </a:rPr>
              <a:t>file to connect to</a:t>
            </a:r>
          </a:p>
          <a:p>
            <a:pPr algn="ctr"/>
            <a:r>
              <a:rPr lang="en-US" sz="4000" dirty="0">
                <a:solidFill>
                  <a:schemeClr val="bg1"/>
                </a:solidFill>
              </a:rPr>
              <a:t>(writes file if it doesn’t exist)</a:t>
            </a:r>
            <a:endParaRPr lang="en-US" dirty="0">
              <a:solidFill>
                <a:schemeClr val="bg1"/>
              </a:solidFill>
            </a:endParaRPr>
          </a:p>
          <a:p>
            <a:pPr algn="ctr"/>
            <a:endParaRPr lang="en-US" sz="1200" dirty="0">
              <a:solidFill>
                <a:schemeClr val="bg1"/>
              </a:solidFill>
            </a:endParaRPr>
          </a:p>
        </p:txBody>
      </p:sp>
    </p:spTree>
    <p:extLst>
      <p:ext uri="{BB962C8B-B14F-4D97-AF65-F5344CB8AC3E}">
        <p14:creationId xmlns:p14="http://schemas.microsoft.com/office/powerpoint/2010/main" val="148030480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Metadata/LabelInfo.xml><?xml version="1.0" encoding="utf-8"?>
<clbl:labelList xmlns:clbl="http://schemas.microsoft.com/office/2020/mipLabelMetadata">
  <clbl:label id="{f6b6dd5b-f02f-441a-99a0-162ac5060bd2}" enabled="0" method="" siteId="{f6b6dd5b-f02f-441a-99a0-162ac5060bd2}" removed="1"/>
</clbl:labelList>
</file>

<file path=docProps/app.xml><?xml version="1.0" encoding="utf-8"?>
<Properties xmlns="http://schemas.openxmlformats.org/officeDocument/2006/extended-properties" xmlns:vt="http://schemas.openxmlformats.org/officeDocument/2006/docPropsVTypes">
  <Template>{F1ACBB08-4656-0242-9521-EBC48593A304}tf10001061</Template>
  <TotalTime>14681</TotalTime>
  <Words>2345</Words>
  <Application>Microsoft Macintosh PowerPoint</Application>
  <PresentationFormat>Widescreen</PresentationFormat>
  <Paragraphs>331</Paragraphs>
  <Slides>42</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42</vt:i4>
      </vt:variant>
    </vt:vector>
  </HeadingPairs>
  <TitlesOfParts>
    <vt:vector size="53" baseType="lpstr">
      <vt:lpstr>Arial</vt:lpstr>
      <vt:lpstr>Calibri</vt:lpstr>
      <vt:lpstr>Consolas</vt:lpstr>
      <vt:lpstr>Monaco</vt:lpstr>
      <vt:lpstr>Times New Roman</vt:lpstr>
      <vt:lpstr>Trebuchet MS</vt:lpstr>
      <vt:lpstr>Tw Cen MT</vt:lpstr>
      <vt:lpstr>Tw Cen MT Condensed</vt:lpstr>
      <vt:lpstr>Verdana</vt:lpstr>
      <vt:lpstr>Wingdings 3</vt:lpstr>
      <vt:lpstr>Integral</vt:lpstr>
      <vt:lpstr>Databases With R: A Marriage Made in the Tidyverse</vt:lpstr>
      <vt:lpstr>Lesson Objectives</vt:lpstr>
      <vt:lpstr>Why Bother with a Relational DB?</vt:lpstr>
      <vt:lpstr>There are Many “Dialects” of SQL</vt:lpstr>
      <vt:lpstr>The Lightweight Choice: SQLITE</vt:lpstr>
      <vt:lpstr>Exercise 1</vt:lpstr>
      <vt:lpstr>Connecting with Relational Databases</vt:lpstr>
      <vt:lpstr>First Step: Connect to a Database</vt:lpstr>
      <vt:lpstr>Connect to a SQLite Database</vt:lpstr>
      <vt:lpstr>Build a Table from R Object</vt:lpstr>
      <vt:lpstr>Exercise 2</vt:lpstr>
      <vt:lpstr>Disconnect from the database when not Actively Using It</vt:lpstr>
      <vt:lpstr>Accessing Databases and Tables</vt:lpstr>
      <vt:lpstr>Connect to a Specific Table</vt:lpstr>
      <vt:lpstr>Connect to a Specific Table</vt:lpstr>
      <vt:lpstr>Exercise 3</vt:lpstr>
      <vt:lpstr>The DPLYR Package supports a wide range of data manipulation activities</vt:lpstr>
      <vt:lpstr>The Select() Function ACts Like the Select Operator for Databases</vt:lpstr>
      <vt:lpstr>Select Captures Specific Variables</vt:lpstr>
      <vt:lpstr>Select Captures Specific Variables</vt:lpstr>
      <vt:lpstr>Select Captures Specific Variables</vt:lpstr>
      <vt:lpstr>Helper Functions Support Complex Selections</vt:lpstr>
      <vt:lpstr>The Filter() Function Acts Like a Where Clause in a SQL Statement </vt:lpstr>
      <vt:lpstr>Filter Captures Specific Rows</vt:lpstr>
      <vt:lpstr>Filter Captures Specific Rows</vt:lpstr>
      <vt:lpstr>Filter Captures Specific Rows</vt:lpstr>
      <vt:lpstr>Filter Captures Specific Rows</vt:lpstr>
      <vt:lpstr>Logical Tests Commonly Used with Filter()</vt:lpstr>
      <vt:lpstr>The Pipe (|&gt; ) Helps Organize Sequential Data Manipulation Activities</vt:lpstr>
      <vt:lpstr>The Pipe (|&gt; ) Helps Organize Sequential Data Manipulation Activities</vt:lpstr>
      <vt:lpstr>Exercise 4</vt:lpstr>
      <vt:lpstr>DB Connections and Memory Management</vt:lpstr>
      <vt:lpstr>Collect() will retrieve data into a data frame</vt:lpstr>
      <vt:lpstr>MULTIPLE TYPES OF JOINS with corresponding functions</vt:lpstr>
      <vt:lpstr>Pro Tip: Use Functions that retain your data!</vt:lpstr>
      <vt:lpstr>Join Functions Can Match On Variable Names but It’s Safer to Specify Keys</vt:lpstr>
      <vt:lpstr>Reminder: Some Functions may require that data be collected into environment</vt:lpstr>
      <vt:lpstr>Use full_join when exploring whether there are data not joined by keys</vt:lpstr>
      <vt:lpstr>Exercise 5</vt:lpstr>
      <vt:lpstr>Lesson Objectives</vt:lpstr>
      <vt:lpstr>What Else? Local vs. Remote Databases</vt:lpstr>
      <vt:lpstr>What Else? Local vs. Remote Databases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Databases and R: A Marriage Made in the Tidyverse</dc:title>
  <dc:creator>Patrick C Mathias</dc:creator>
  <cp:lastModifiedBy>Patrick C Mathias</cp:lastModifiedBy>
  <cp:revision>3</cp:revision>
  <dcterms:created xsi:type="dcterms:W3CDTF">2023-03-16T22:37:04Z</dcterms:created>
  <dcterms:modified xsi:type="dcterms:W3CDTF">2023-03-28T17:09:45Z</dcterms:modified>
</cp:coreProperties>
</file>