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304" r:id="rId11"/>
    <p:sldId id="267" r:id="rId12"/>
    <p:sldId id="302" r:id="rId13"/>
    <p:sldId id="303" r:id="rId14"/>
    <p:sldId id="265" r:id="rId15"/>
    <p:sldId id="268" r:id="rId16"/>
    <p:sldId id="269" r:id="rId17"/>
    <p:sldId id="270" r:id="rId18"/>
    <p:sldId id="271" r:id="rId19"/>
    <p:sldId id="272" r:id="rId20"/>
    <p:sldId id="273" r:id="rId21"/>
    <p:sldId id="274" r:id="rId22"/>
    <p:sldId id="275" r:id="rId23"/>
    <p:sldId id="279" r:id="rId24"/>
    <p:sldId id="276" r:id="rId25"/>
    <p:sldId id="277" r:id="rId26"/>
    <p:sldId id="282" r:id="rId27"/>
    <p:sldId id="283" r:id="rId28"/>
    <p:sldId id="284" r:id="rId29"/>
    <p:sldId id="285" r:id="rId30"/>
    <p:sldId id="286" r:id="rId31"/>
    <p:sldId id="287" r:id="rId32"/>
    <p:sldId id="278" r:id="rId33"/>
    <p:sldId id="288" r:id="rId34"/>
    <p:sldId id="289" r:id="rId35"/>
    <p:sldId id="290" r:id="rId36"/>
    <p:sldId id="291" r:id="rId37"/>
    <p:sldId id="293" r:id="rId38"/>
    <p:sldId id="294" r:id="rId39"/>
    <p:sldId id="296" r:id="rId40"/>
    <p:sldId id="297" r:id="rId41"/>
    <p:sldId id="295" r:id="rId42"/>
    <p:sldId id="298" r:id="rId43"/>
    <p:sldId id="281"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a:t>Databases With </a:t>
            </a:r>
            <a:r>
              <a:rPr lang="en-US" dirty="0"/>
              <a:t>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Preserving dates and Times Requires an Additional </a:t>
            </a:r>
            <a:r>
              <a:rPr lang="en-US" dirty="0" err="1"/>
              <a:t>ARgument</a:t>
            </a:r>
            <a:endParaRPr lang="en-US" dirty="0"/>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0"/>
            <a:ext cx="10005357" cy="2056901"/>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8327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extended_types</a:t>
              </a:r>
              <a:r>
                <a:rPr lang="en-US" sz="2800" dirty="0">
                  <a:latin typeface="Monaco" charset="0"/>
                  <a:ea typeface="Monaco" charset="0"/>
                  <a:cs typeface="Monaco" charset="0"/>
                </a:rPr>
                <a:t> = TRUE)</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5" y="5466487"/>
            <a:ext cx="6041571" cy="1246648"/>
          </a:xfrm>
          <a:prstGeom prst="wedgeRoundRectCallout">
            <a:avLst>
              <a:gd name="adj1" fmla="val -2397"/>
              <a:gd name="adj2" fmla="val -75641"/>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4" y="5165229"/>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argument to preserve date and time formatting</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F1DAE1BB-0130-69D9-884D-953A8565B176}"/>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410512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Append Rows to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append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append rows</a:t>
            </a:r>
          </a:p>
        </p:txBody>
      </p:sp>
    </p:spTree>
    <p:extLst>
      <p:ext uri="{BB962C8B-B14F-4D97-AF65-F5344CB8AC3E}">
        <p14:creationId xmlns:p14="http://schemas.microsoft.com/office/powerpoint/2010/main" val="34963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Overwrite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overwrite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overwrite table</a:t>
            </a:r>
          </a:p>
        </p:txBody>
      </p:sp>
    </p:spTree>
    <p:extLst>
      <p:ext uri="{BB962C8B-B14F-4D97-AF65-F5344CB8AC3E}">
        <p14:creationId xmlns:p14="http://schemas.microsoft.com/office/powerpoint/2010/main" val="221433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test_database.sqlite</a:t>
            </a:r>
            <a:r>
              <a:rPr lang="en-US" dirty="0"/>
              <a:t>” and name the connection object </a:t>
            </a:r>
            <a:r>
              <a:rPr lang="en-US" dirty="0" err="1"/>
              <a:t>testdb</a:t>
            </a:r>
            <a:r>
              <a:rPr lang="en-US" dirty="0"/>
              <a:t>. Add the “</a:t>
            </a:r>
            <a:r>
              <a:rPr lang="en-US" dirty="0" err="1"/>
              <a:t>extended_types</a:t>
            </a:r>
            <a:r>
              <a:rPr lang="en-US" dirty="0"/>
              <a:t> = TRUE” argument to ensure dates and times are handled correctly.</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test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25</a:t>
            </a:fld>
            <a:endParaRPr lang="en-US"/>
          </a:p>
        </p:txBody>
      </p:sp>
    </p:spTree>
    <p:extLst>
      <p:ext uri="{BB962C8B-B14F-4D97-AF65-F5344CB8AC3E}">
        <p14:creationId xmlns:p14="http://schemas.microsoft.com/office/powerpoint/2010/main" val="306354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14710</TotalTime>
  <Words>2530</Words>
  <Application>Microsoft Macintosh PowerPoint</Application>
  <PresentationFormat>Widescreen</PresentationFormat>
  <Paragraphs>362</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Preserving dates and Times Requires an Additional ARgument</vt:lpstr>
      <vt:lpstr>Build a Table from R Object</vt:lpstr>
      <vt:lpstr>Append Rows to an Existing Table</vt:lpstr>
      <vt:lpstr>Overwrite an Existing Table</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6</cp:revision>
  <dcterms:created xsi:type="dcterms:W3CDTF">2023-03-16T22:37:04Z</dcterms:created>
  <dcterms:modified xsi:type="dcterms:W3CDTF">2023-03-29T04:28:24Z</dcterms:modified>
</cp:coreProperties>
</file>