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1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48" y="184"/>
      </p:cViewPr>
      <p:guideLst>
        <p:guide orient="horz" pos="32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7765-44BC-1C40-95AF-3DD26F25569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E4AB-34FC-8C4B-AFF5-F68A13C15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01_Intro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983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RStudio?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</a:t>
            </a:r>
          </a:p>
          <a:p>
            <a:r>
              <a:rPr lang="en-US" dirty="0"/>
              <a:t>A package in the R programming language</a:t>
            </a:r>
          </a:p>
          <a:p>
            <a:r>
              <a:rPr lang="en-US" dirty="0"/>
              <a:t>An integrated development environment (IDE)</a:t>
            </a:r>
          </a:p>
          <a:p>
            <a:r>
              <a:rPr lang="en-US" dirty="0"/>
              <a:t>A library in the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9027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is the Console pane?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98328" y="1317279"/>
            <a:ext cx="7367847" cy="3888881"/>
            <a:chOff x="1770483" y="1216255"/>
            <a:chExt cx="7367847" cy="3888881"/>
          </a:xfrm>
        </p:grpSpPr>
        <p:pic>
          <p:nvPicPr>
            <p:cNvPr id="4" name="Picture 3" descr="Screen Shot 2019-08-13 at 11.08.5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83" y="1333500"/>
              <a:ext cx="7367847" cy="377163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770483" y="1333500"/>
              <a:ext cx="841573" cy="1962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83" y="3477918"/>
              <a:ext cx="1130198" cy="210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83158" y="1318491"/>
              <a:ext cx="1130198" cy="2112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97589" y="3448050"/>
              <a:ext cx="1785948" cy="2401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914" y="1216255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D9B4C"/>
                  </a:solidFill>
                  <a:latin typeface="Avenir Black"/>
                  <a:cs typeface="Avenir Black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2214" y="3368783"/>
              <a:ext cx="3508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>
                  <a:solidFill>
                    <a:srgbClr val="FD9B4C"/>
                  </a:solidFill>
                  <a:latin typeface="Avenir Black"/>
                  <a:cs typeface="Avenir Black"/>
                </a:rPr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97589" y="1216255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D9B4C"/>
                  </a:solidFill>
                  <a:latin typeface="Avenir Black"/>
                  <a:cs typeface="Avenir Black"/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6138" y="3361459"/>
              <a:ext cx="379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D9B4C"/>
                  </a:solidFill>
                  <a:latin typeface="Avenir Black"/>
                  <a:cs typeface="Avenir Black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What symbol is used to comment code in 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</a:p>
          <a:p>
            <a:r>
              <a:rPr lang="en-US" dirty="0"/>
              <a:t>$</a:t>
            </a:r>
          </a:p>
          <a:p>
            <a:r>
              <a:rPr lang="en-US" dirty="0"/>
              <a:t>%&gt;%</a:t>
            </a:r>
          </a:p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4668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Which is a valid object name in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%deviation</a:t>
            </a:r>
          </a:p>
          <a:p>
            <a:r>
              <a:rPr lang="en-US" dirty="0"/>
              <a:t>4th_floor_data</a:t>
            </a:r>
          </a:p>
          <a:p>
            <a:r>
              <a:rPr lang="en-US" dirty="0" err="1"/>
              <a:t>lab.data</a:t>
            </a:r>
            <a:endParaRPr lang="en-US" dirty="0"/>
          </a:p>
          <a:p>
            <a:r>
              <a:rPr lang="en-US" dirty="0"/>
              <a:t>my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How can you access help in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help()</a:t>
            </a:r>
          </a:p>
          <a:p>
            <a:r>
              <a:rPr lang="en-US" dirty="0"/>
              <a:t>Type ?</a:t>
            </a:r>
          </a:p>
          <a:p>
            <a:r>
              <a:rPr lang="en-US" dirty="0"/>
              <a:t>The Help tab</a:t>
            </a:r>
          </a:p>
          <a:p>
            <a:r>
              <a:rPr lang="en-US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979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111</Words>
  <Application>Microsoft Macintosh PowerPoint</Application>
  <PresentationFormat>On-screen Show (16:10)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Black</vt:lpstr>
      <vt:lpstr>Calibri</vt:lpstr>
      <vt:lpstr>Office Theme</vt:lpstr>
      <vt:lpstr>01_Intro</vt:lpstr>
      <vt:lpstr>1. What is RStudio? </vt:lpstr>
      <vt:lpstr>2. Which is the Console pane?</vt:lpstr>
      <vt:lpstr>3. What symbol is used to comment code in R? </vt:lpstr>
      <vt:lpstr>4. Which is a valid object name in R?</vt:lpstr>
      <vt:lpstr>5. How can you access help in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00_Welcome</dc:title>
  <dc:creator>Shannon Haymond</dc:creator>
  <cp:lastModifiedBy>Shannon Haymond</cp:lastModifiedBy>
  <cp:revision>29</cp:revision>
  <dcterms:created xsi:type="dcterms:W3CDTF">2019-08-13T14:51:11Z</dcterms:created>
  <dcterms:modified xsi:type="dcterms:W3CDTF">2020-10-02T00:21:16Z</dcterms:modified>
</cp:coreProperties>
</file>