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259" autoAdjust="0"/>
  </p:normalViewPr>
  <p:slideViewPr>
    <p:cSldViewPr snapToGrid="0" snapToObjects="1" showGuides="1">
      <p:cViewPr>
        <p:scale>
          <a:sx n="232" d="100"/>
          <a:sy n="232" d="100"/>
        </p:scale>
        <p:origin x="656" y="3784"/>
      </p:cViewPr>
      <p:guideLst>
        <p:guide orient="horz" pos="1190"/>
        <p:guide pos="57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7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88FC-4482-CB42-8C7E-84BA4EA4EBAA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BA37-5CE5-3A4B-B5F7-C5CC031B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Devices_col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48100" cy="2721345"/>
          </a:xfrm>
          <a:prstGeom prst="rect">
            <a:avLst/>
          </a:prstGeom>
        </p:spPr>
      </p:pic>
      <p:pic>
        <p:nvPicPr>
          <p:cNvPr id="5" name="Picture 4" descr="RcolorBrewer_Ram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1" y="1"/>
            <a:ext cx="3848100" cy="2721344"/>
          </a:xfrm>
          <a:prstGeom prst="rect">
            <a:avLst/>
          </a:prstGeom>
        </p:spPr>
      </p:pic>
      <p:pic>
        <p:nvPicPr>
          <p:cNvPr id="6" name="Picture 5" descr="R_linetyp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3" y="2824982"/>
            <a:ext cx="3990731" cy="2280418"/>
          </a:xfrm>
          <a:prstGeom prst="rect">
            <a:avLst/>
          </a:prstGeom>
        </p:spPr>
      </p:pic>
      <p:pic>
        <p:nvPicPr>
          <p:cNvPr id="7" name="Picture 6" descr="R_symbol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2" y="2824982"/>
            <a:ext cx="2260396" cy="22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Haymond</dc:creator>
  <cp:lastModifiedBy>Shannon Haymond</cp:lastModifiedBy>
  <cp:revision>3</cp:revision>
  <dcterms:created xsi:type="dcterms:W3CDTF">2019-07-04T15:16:22Z</dcterms:created>
  <dcterms:modified xsi:type="dcterms:W3CDTF">2019-07-04T16:37:30Z</dcterms:modified>
</cp:coreProperties>
</file>