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0"/>
  </p:normalViewPr>
  <p:slideViewPr>
    <p:cSldViewPr snapToGrid="0" snapToObjects="1" showGuides="1">
      <p:cViewPr varScale="1">
        <p:scale>
          <a:sx n="87" d="100"/>
          <a:sy n="87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974C4-1882-E549-ADDB-AC9971568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6324C-8BFA-584B-B0B7-5C7B4AF9A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3AD79-191A-FA42-9614-386B000F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A23F-FD3E-9B44-95EF-74B8C5987C8E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53940-7E89-C848-95EF-27AA8F224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46CFC-05F4-AD4F-8599-37E72280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D377-9954-6C47-A499-56D5C7B78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6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B7F2-4EE5-D348-9282-1AA24285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090C1-3E03-A44B-9184-EA870934F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F93AF-6C82-5040-AFD9-551C76921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A23F-FD3E-9B44-95EF-74B8C5987C8E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D025D-F06B-2D4F-A1FC-753F94B2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AD609-22E4-2E41-9B62-2358B393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D377-9954-6C47-A499-56D5C7B78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7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A4D3B3-4DA6-0B49-9AF8-659EE2D1C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442BF-6822-F94E-AD2C-AF2C0C7BF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4D809-7655-5340-AED6-944BFD73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A23F-FD3E-9B44-95EF-74B8C5987C8E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8B5C1-1FA0-9A4C-8009-EA67A4A8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07A31-C612-D84E-A57B-902A7EB3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D377-9954-6C47-A499-56D5C7B78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4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69766-B321-3C45-BA4C-3E19196B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71FF-0DDE-F84A-B772-A0368281A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2801E-2F22-A643-94A1-1930D495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A23F-FD3E-9B44-95EF-74B8C5987C8E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E0F8D-AD8C-364C-B790-E98B6615F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8F618-91E5-9B4F-ACE8-720A10FA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D377-9954-6C47-A499-56D5C7B78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0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0535-3533-404E-8856-59428F00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53506-EC2B-214F-B6F6-2970C7EB5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B345C-D2ED-914B-86ED-2090435D3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A23F-FD3E-9B44-95EF-74B8C5987C8E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14D0F-4A6B-DA42-BE12-81A36139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E5275-E368-2749-ABB0-BFDAEBB7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D377-9954-6C47-A499-56D5C7B78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4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B83A-51CA-2A43-BF38-6DC7AEEC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B4372-4AB9-3843-89E3-5415EF3C6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BFE3B-AEAB-D94C-8BC7-9FBA957C8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CF9FF-F945-3045-B140-6849DCA8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A23F-FD3E-9B44-95EF-74B8C5987C8E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66808-86C0-FB46-A7A6-E99318E3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187A9-DEDB-9846-9204-53388746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D377-9954-6C47-A499-56D5C7B78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A097-C571-0044-8E3B-B0A159C7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8B4F2-F57F-5042-A267-AC40D51A7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0E6BC-001E-974B-8F0A-33D7A33DD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E579C-7FA5-5C47-A8E6-9B4A215BA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62FB9-A6D5-1A4F-AD37-BAD8521BE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C3C35B-8BEA-7944-ABE6-F59011A8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A23F-FD3E-9B44-95EF-74B8C5987C8E}" type="datetimeFigureOut">
              <a:rPr lang="en-US" smtClean="0"/>
              <a:t>8/31/20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1CDD8-8272-D54B-A8A5-D84D76508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BFA65-C9DF-0343-AE3E-A4607E88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D377-9954-6C47-A499-56D5C7B78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9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9300-69A3-9343-AE52-D04F77A8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A0543-B9B5-644A-8CB8-59D278949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A23F-FD3E-9B44-95EF-74B8C5987C8E}" type="datetimeFigureOut">
              <a:rPr lang="en-US" smtClean="0"/>
              <a:t>8/31/20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34BE6-49B5-024B-A713-F24D04ADB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8ABFA-19E7-3F4D-A71C-FFA42F5B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D377-9954-6C47-A499-56D5C7B78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8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53555-20CF-FD4D-A318-FC405C08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A23F-FD3E-9B44-95EF-74B8C5987C8E}" type="datetimeFigureOut">
              <a:rPr lang="en-US" smtClean="0"/>
              <a:t>8/31/20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3CC9B-0422-A144-8E70-BBD9631A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8BD78-909F-C840-98EE-08B60C55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D377-9954-6C47-A499-56D5C7B78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7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85440-EA9F-3244-8281-95683E1A5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77650-FFE2-8549-84C5-460BABC31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EFE73-DA6B-7E4C-9E5A-B2DE3F8AD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B170E-FC08-134B-A4E4-DFE1A6DF2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A23F-FD3E-9B44-95EF-74B8C5987C8E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588B4-A38E-DA4A-9439-344D81C6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64D56-818E-6A4C-8A16-3BF90910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D377-9954-6C47-A499-56D5C7B78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9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AB4AD-41B7-BF4E-9530-87B51853D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8674F7-80C2-584D-B869-B895E1D77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1C285-E0D0-FF43-8525-AEE56FDDF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C0D4C-613D-BF40-A20A-766D13412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A23F-FD3E-9B44-95EF-74B8C5987C8E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9FDC8-F8F8-8D40-8643-0F49E9E0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35AAE-FDC7-3646-A9AE-CADAC809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D377-9954-6C47-A499-56D5C7B78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3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8F2E5-5C12-5546-9E4F-CA676AE3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494AF-7E1D-FC4B-9AC9-309195246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97B03-D245-F64C-AD20-77F941862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7A23F-FD3E-9B44-95EF-74B8C5987C8E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2B7A6-E787-6D46-88ED-8B96A8494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5ACD-2F1D-E646-A3BD-B544D1488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FD377-9954-6C47-A499-56D5C7B78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4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>
            <a:extLst>
              <a:ext uri="{FF2B5EF4-FFF2-40B4-BE49-F238E27FC236}">
                <a16:creationId xmlns:a16="http://schemas.microsoft.com/office/drawing/2014/main" id="{F0615EAD-FDFB-6C43-AB24-B67A0372F10D}"/>
              </a:ext>
            </a:extLst>
          </p:cNvPr>
          <p:cNvSpPr/>
          <p:nvPr/>
        </p:nvSpPr>
        <p:spPr>
          <a:xfrm>
            <a:off x="1300824" y="863810"/>
            <a:ext cx="561276" cy="427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47FF9-4466-414D-BB0B-5327E3D1BD6C}"/>
              </a:ext>
            </a:extLst>
          </p:cNvPr>
          <p:cNvSpPr txBox="1"/>
          <p:nvPr/>
        </p:nvSpPr>
        <p:spPr>
          <a:xfrm>
            <a:off x="58992" y="750029"/>
            <a:ext cx="1300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Check your R version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D3ADCD-92D3-0A4E-A08E-7CFFA1763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806" y="353729"/>
            <a:ext cx="8394387" cy="6150542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FEC5D7B4-A517-7B40-B708-5588DA8615BC}"/>
              </a:ext>
            </a:extLst>
          </p:cNvPr>
          <p:cNvSpPr/>
          <p:nvPr/>
        </p:nvSpPr>
        <p:spPr>
          <a:xfrm>
            <a:off x="1241832" y="4319849"/>
            <a:ext cx="561276" cy="427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3ED813-4791-D940-BBA2-81D1ECFFB76E}"/>
              </a:ext>
            </a:extLst>
          </p:cNvPr>
          <p:cNvSpPr txBox="1"/>
          <p:nvPr/>
        </p:nvSpPr>
        <p:spPr>
          <a:xfrm>
            <a:off x="58992" y="3999592"/>
            <a:ext cx="1300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Enter provided code here, press Enter.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3E28E43-D5CD-3B44-9310-5A9D15A9398B}"/>
              </a:ext>
            </a:extLst>
          </p:cNvPr>
          <p:cNvSpPr/>
          <p:nvPr/>
        </p:nvSpPr>
        <p:spPr>
          <a:xfrm>
            <a:off x="1241832" y="5717324"/>
            <a:ext cx="561276" cy="427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F2AB5D-E29D-4449-ACA7-EBC6D1611BC4}"/>
              </a:ext>
            </a:extLst>
          </p:cNvPr>
          <p:cNvSpPr txBox="1"/>
          <p:nvPr/>
        </p:nvSpPr>
        <p:spPr>
          <a:xfrm>
            <a:off x="280214" y="5515051"/>
            <a:ext cx="1300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Confirm install worked.</a:t>
            </a:r>
          </a:p>
        </p:txBody>
      </p:sp>
    </p:spTree>
    <p:extLst>
      <p:ext uri="{BB962C8B-B14F-4D97-AF65-F5344CB8AC3E}">
        <p14:creationId xmlns:p14="http://schemas.microsoft.com/office/powerpoint/2010/main" val="1200977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Haymond</dc:creator>
  <cp:lastModifiedBy>Shannon Haymond</cp:lastModifiedBy>
  <cp:revision>2</cp:revision>
  <dcterms:created xsi:type="dcterms:W3CDTF">2020-09-01T01:33:19Z</dcterms:created>
  <dcterms:modified xsi:type="dcterms:W3CDTF">2020-09-01T01:44:47Z</dcterms:modified>
</cp:coreProperties>
</file>