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33" d="100"/>
          <a:sy n="33" d="100"/>
        </p:scale>
        <p:origin x="528" y="48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3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2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8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28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4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10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8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4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80FB-21A2-423D-A851-A58FA4AA99AF}" type="datetimeFigureOut">
              <a:rPr lang="en-IE" smtClean="0"/>
              <a:pPr/>
              <a:t>28/02/2020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10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AEDB9C6E-BA27-46B5-B705-32E0FB9F3255}"/>
              </a:ext>
            </a:extLst>
          </p:cNvPr>
          <p:cNvSpPr/>
          <p:nvPr/>
        </p:nvSpPr>
        <p:spPr>
          <a:xfrm>
            <a:off x="8061602" y="13059509"/>
            <a:ext cx="12526420" cy="8293938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i="1" dirty="0">
              <a:solidFill>
                <a:schemeClr val="tx1"/>
              </a:solidFill>
            </a:endParaRPr>
          </a:p>
          <a:p>
            <a:pPr algn="ctr"/>
            <a:endParaRPr lang="en-IE" b="1" dirty="0"/>
          </a:p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396" y="510959"/>
            <a:ext cx="12526420" cy="4197927"/>
          </a:xfrm>
        </p:spPr>
        <p:txBody>
          <a:bodyPr>
            <a:noAutofit/>
          </a:bodyPr>
          <a:lstStyle/>
          <a:p>
            <a:br>
              <a:rPr lang="en-IE" sz="5400" b="1" dirty="0"/>
            </a:br>
            <a:br>
              <a:rPr lang="en-IE" sz="5400" b="1" dirty="0"/>
            </a:br>
            <a:br>
              <a:rPr lang="en-IE" sz="5400" b="1" dirty="0"/>
            </a:br>
            <a:r>
              <a:rPr lang="en-IE" sz="8800" b="1" dirty="0">
                <a:solidFill>
                  <a:schemeClr val="accent6"/>
                </a:solidFill>
                <a:latin typeface="+mn-lt"/>
              </a:rPr>
              <a:t>Interactive Bike Computer</a:t>
            </a:r>
            <a:br>
              <a:rPr lang="en-IE" sz="8800" b="1" dirty="0">
                <a:solidFill>
                  <a:schemeClr val="accent6"/>
                </a:solidFill>
                <a:latin typeface="+mn-lt"/>
              </a:rPr>
            </a:br>
            <a:r>
              <a:rPr lang="en-IE" sz="6600" b="1" dirty="0">
                <a:solidFill>
                  <a:schemeClr val="accent6"/>
                </a:solidFill>
                <a:latin typeface="+mn-lt"/>
              </a:rPr>
              <a:t>Shane Heavey</a:t>
            </a:r>
            <a:br>
              <a:rPr lang="en-IE" sz="5400" b="1" dirty="0"/>
            </a:br>
            <a:br>
              <a:rPr lang="en-IE" sz="5400" b="1" dirty="0"/>
            </a:br>
            <a:endParaRPr lang="en-IE" sz="5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100696" y="510959"/>
            <a:ext cx="5580993" cy="9251195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Hardware and Software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Raspberry Pi 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Hall Effect sensor &amp; magnet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Python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MQTT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Amazon Web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Java/JavaScript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Node.js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Express &amp; Bootstrap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Android Studio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Chart.js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tx1"/>
              </a:solidFill>
            </a:endParaRPr>
          </a:p>
          <a:p>
            <a:pPr algn="ctr"/>
            <a:endParaRPr lang="en-IE" b="1" dirty="0"/>
          </a:p>
        </p:txBody>
      </p:sp>
      <p:sp>
        <p:nvSpPr>
          <p:cNvPr id="1028" name="AutoShape 4" descr="https://learnonline.gmit.ie/pluginfile.php/325102/mod_resource/content/2/GMIT%20Mini%20Logo%20%28Colour%2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498" y="160338"/>
            <a:ext cx="6933962" cy="22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0570" y="2432113"/>
            <a:ext cx="7647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BEng (H) Software &amp; Electronic Engineering</a:t>
            </a:r>
            <a:endParaRPr lang="en-IE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E4B38D23-25F8-470A-96FC-C94DD64153B1}"/>
              </a:ext>
            </a:extLst>
          </p:cNvPr>
          <p:cNvSpPr/>
          <p:nvPr/>
        </p:nvSpPr>
        <p:spPr>
          <a:xfrm>
            <a:off x="413893" y="4001773"/>
            <a:ext cx="7504386" cy="17381852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r>
              <a:rPr lang="en-IE" sz="4800" b="1" dirty="0">
                <a:solidFill>
                  <a:schemeClr val="tx1"/>
                </a:solidFill>
              </a:rPr>
              <a:t>Project Description</a:t>
            </a:r>
          </a:p>
          <a:p>
            <a:r>
              <a:rPr lang="en-IE" sz="4000" dirty="0">
                <a:solidFill>
                  <a:schemeClr val="tx1"/>
                </a:solidFill>
              </a:rPr>
              <a:t>This </a:t>
            </a:r>
            <a:r>
              <a:rPr lang="en-IE" sz="4000" b="1" dirty="0">
                <a:solidFill>
                  <a:schemeClr val="tx1"/>
                </a:solidFill>
              </a:rPr>
              <a:t>Raspberry Pi  </a:t>
            </a:r>
            <a:r>
              <a:rPr lang="en-IE" sz="4000" dirty="0">
                <a:solidFill>
                  <a:schemeClr val="tx1"/>
                </a:solidFill>
              </a:rPr>
              <a:t>based project is the perfect accessory for cyclists and people who take cycling seriously.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</a:t>
            </a:r>
            <a:r>
              <a:rPr lang="en-IE" sz="4000" b="1" dirty="0">
                <a:solidFill>
                  <a:schemeClr val="tx1"/>
                </a:solidFill>
              </a:rPr>
              <a:t>python</a:t>
            </a:r>
            <a:r>
              <a:rPr lang="en-IE" sz="4000" dirty="0">
                <a:solidFill>
                  <a:schemeClr val="tx1"/>
                </a:solidFill>
              </a:rPr>
              <a:t> script calculates data(current/ average/ maximum speed, distance, RPM) from the </a:t>
            </a:r>
            <a:r>
              <a:rPr lang="en-IE" sz="4000" b="1" dirty="0">
                <a:solidFill>
                  <a:schemeClr val="tx1"/>
                </a:solidFill>
              </a:rPr>
              <a:t>Hall Effect Sensor. </a:t>
            </a:r>
            <a:r>
              <a:rPr lang="en-IE" sz="4000" dirty="0">
                <a:solidFill>
                  <a:schemeClr val="tx1"/>
                </a:solidFill>
              </a:rPr>
              <a:t>This data is displayed real-time on an </a:t>
            </a:r>
            <a:r>
              <a:rPr lang="en-IE" sz="4000" b="1" dirty="0">
                <a:solidFill>
                  <a:schemeClr val="tx1"/>
                </a:solidFill>
              </a:rPr>
              <a:t>Android Studio </a:t>
            </a:r>
            <a:r>
              <a:rPr lang="en-IE" sz="4000" dirty="0">
                <a:solidFill>
                  <a:schemeClr val="tx1"/>
                </a:solidFill>
              </a:rPr>
              <a:t>application. </a:t>
            </a:r>
          </a:p>
          <a:p>
            <a:r>
              <a:rPr lang="en-IE" sz="4000" dirty="0">
                <a:solidFill>
                  <a:schemeClr val="tx1"/>
                </a:solidFill>
              </a:rPr>
              <a:t>An </a:t>
            </a:r>
            <a:r>
              <a:rPr lang="en-IE" sz="4000" b="1" dirty="0">
                <a:solidFill>
                  <a:schemeClr val="tx1"/>
                </a:solidFill>
              </a:rPr>
              <a:t>Amazon Web Server </a:t>
            </a:r>
            <a:r>
              <a:rPr lang="en-IE" sz="4000" dirty="0">
                <a:solidFill>
                  <a:schemeClr val="tx1"/>
                </a:solidFill>
              </a:rPr>
              <a:t>hosts a </a:t>
            </a:r>
            <a:r>
              <a:rPr lang="en-IE" sz="4000" b="1" dirty="0">
                <a:solidFill>
                  <a:schemeClr val="tx1"/>
                </a:solidFill>
              </a:rPr>
              <a:t>MongoDB </a:t>
            </a:r>
            <a:r>
              <a:rPr lang="en-IE" sz="4000" dirty="0">
                <a:solidFill>
                  <a:schemeClr val="tx1"/>
                </a:solidFill>
              </a:rPr>
              <a:t>database that stores the data. 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</a:t>
            </a:r>
            <a:r>
              <a:rPr lang="en-IE" sz="4000" b="1" dirty="0">
                <a:solidFill>
                  <a:schemeClr val="tx1"/>
                </a:solidFill>
              </a:rPr>
              <a:t>Node.js </a:t>
            </a:r>
            <a:r>
              <a:rPr lang="en-IE" sz="4000" dirty="0">
                <a:solidFill>
                  <a:schemeClr val="tx1"/>
                </a:solidFill>
              </a:rPr>
              <a:t>website using </a:t>
            </a:r>
            <a:r>
              <a:rPr lang="en-IE" sz="4000" b="1" dirty="0">
                <a:solidFill>
                  <a:schemeClr val="tx1"/>
                </a:solidFill>
              </a:rPr>
              <a:t>Express, jQuery, Bootstrap, JSON, AJAX</a:t>
            </a:r>
            <a:r>
              <a:rPr lang="en-IE" sz="4000" dirty="0">
                <a:solidFill>
                  <a:schemeClr val="tx1"/>
                </a:solidFill>
              </a:rPr>
              <a:t> is displaying each cycling session, categorised by date. </a:t>
            </a:r>
            <a:r>
              <a:rPr lang="en-IE" sz="4000" b="1" dirty="0">
                <a:solidFill>
                  <a:schemeClr val="tx1"/>
                </a:solidFill>
              </a:rPr>
              <a:t>Chart.js </a:t>
            </a:r>
            <a:r>
              <a:rPr lang="en-IE" sz="4000" dirty="0">
                <a:solidFill>
                  <a:schemeClr val="tx1"/>
                </a:solidFill>
              </a:rPr>
              <a:t>outputs this data into graphs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3D CAD image was designed with </a:t>
            </a:r>
            <a:r>
              <a:rPr lang="en-IE" sz="4000" b="1" dirty="0" err="1">
                <a:solidFill>
                  <a:schemeClr val="tx1"/>
                </a:solidFill>
              </a:rPr>
              <a:t>Tinkercad</a:t>
            </a:r>
            <a:r>
              <a:rPr lang="en-IE" sz="4000" b="1" dirty="0">
                <a:solidFill>
                  <a:schemeClr val="tx1"/>
                </a:solidFill>
              </a:rPr>
              <a:t>.</a:t>
            </a:r>
            <a:endParaRPr lang="en-IE" sz="3600" dirty="0"/>
          </a:p>
          <a:p>
            <a:pPr algn="ctr"/>
            <a:endParaRPr lang="en-IE" dirty="0"/>
          </a:p>
          <a:p>
            <a:pPr algn="ctr"/>
            <a:endParaRPr lang="en-IE" b="1" dirty="0"/>
          </a:p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76F23-15D4-4645-9C70-F5D89D6CD728}"/>
              </a:ext>
            </a:extLst>
          </p:cNvPr>
          <p:cNvSpPr txBox="1"/>
          <p:nvPr/>
        </p:nvSpPr>
        <p:spPr>
          <a:xfrm>
            <a:off x="10942826" y="13065435"/>
            <a:ext cx="681104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Android Studio Activities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40F1EE-4CDD-4146-B395-65EB46F7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387" y="13985072"/>
            <a:ext cx="3737527" cy="6870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6E51E4-2071-4BD5-AAF8-D0C0EFCE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699" y="14019348"/>
            <a:ext cx="3543300" cy="687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D1863-5912-4B54-8E65-2FD2469F8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8054" y="13985072"/>
            <a:ext cx="3581400" cy="6904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9095EB-8445-44B9-801D-8CE9FA516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793" y="4001773"/>
            <a:ext cx="12339111" cy="82957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4CB5DB-8EEB-4768-AF4B-56753FDF775F}"/>
              </a:ext>
            </a:extLst>
          </p:cNvPr>
          <p:cNvSpPr txBox="1"/>
          <p:nvPr/>
        </p:nvSpPr>
        <p:spPr>
          <a:xfrm>
            <a:off x="10942826" y="3390875"/>
            <a:ext cx="840010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Backend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7588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  <a:effectLst>
          <a:innerShdw blurRad="63500" dist="50800" dir="13500000">
            <a:prstClr val="black">
              <a:alpha val="50000"/>
            </a:prstClr>
          </a:innerShdw>
        </a:effectLst>
      </a:spPr>
      <a:bodyPr rtlCol="0" anchor="ctr"/>
      <a:lstStyle>
        <a:defPPr algn="ctr">
          <a:defRPr b="1" i="1" dirty="0">
            <a:solidFill>
              <a:schemeClr val="tx1"/>
            </a:solidFill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C257359809F4898C5D1D314D4A85E" ma:contentTypeVersion="12" ma:contentTypeDescription="Create a new document." ma:contentTypeScope="" ma:versionID="a4a51317d5ae1713c175e1214ab64e5c">
  <xsd:schema xmlns:xsd="http://www.w3.org/2001/XMLSchema" xmlns:xs="http://www.w3.org/2001/XMLSchema" xmlns:p="http://schemas.microsoft.com/office/2006/metadata/properties" xmlns:ns3="7deb379b-0604-4a19-9b2b-a80cfcf41a2c" xmlns:ns4="994dde6a-a01a-49c1-a4aa-e8abde6ad3ec" targetNamespace="http://schemas.microsoft.com/office/2006/metadata/properties" ma:root="true" ma:fieldsID="3910e789f02614d9ab6b0eda60703906" ns3:_="" ns4:_="">
    <xsd:import namespace="7deb379b-0604-4a19-9b2b-a80cfcf41a2c"/>
    <xsd:import namespace="994dde6a-a01a-49c1-a4aa-e8abde6ad3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b379b-0604-4a19-9b2b-a80cfcf41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dde6a-a01a-49c1-a4aa-e8abde6ad3e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0C5F0-9CA9-4CCF-B6C3-9E006BD1546B}">
  <ds:schemaRefs>
    <ds:schemaRef ds:uri="http://schemas.openxmlformats.org/package/2006/metadata/core-properties"/>
    <ds:schemaRef ds:uri="http://schemas.microsoft.com/office/infopath/2007/PartnerControls"/>
    <ds:schemaRef ds:uri="7deb379b-0604-4a19-9b2b-a80cfcf41a2c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994dde6a-a01a-49c1-a4aa-e8abde6ad3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3440E7-23A3-43AC-8D9F-3684EEA145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43CCE3-5B19-427C-943B-38F570446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eb379b-0604-4a19-9b2b-a80cfcf41a2c"/>
    <ds:schemaRef ds:uri="994dde6a-a01a-49c1-a4aa-e8abde6ad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13337</TotalTime>
  <Words>153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Interactive Bike Computer Shane Heavey  </vt:lpstr>
    </vt:vector>
  </TitlesOfParts>
  <Company>GMIT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Line Technology: Board Game</dc:title>
  <dc:creator>SHANE HEAVEY - Student</dc:creator>
  <cp:lastModifiedBy>SHANE HEAVEY - Student</cp:lastModifiedBy>
  <cp:revision>45</cp:revision>
  <dcterms:created xsi:type="dcterms:W3CDTF">2018-02-08T15:56:31Z</dcterms:created>
  <dcterms:modified xsi:type="dcterms:W3CDTF">2020-02-28T12:02:12Z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0x010100231C257359809F4898C5D1D314D4A85E</vt:lpwstr>
  </property>
</Properties>
</file>