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5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D78AEB-0A9D-4376-90B2-D99E2BF0FDF1}" v="65" dt="2019-10-15T13:39:56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HorizontalLabelsTimeline" loCatId="other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3FB80-F2BD-4DDE-80B1-76F84FE09A02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pPr>
            <a:defRPr b="1"/>
          </a:pPr>
          <a:r>
            <a:rPr lang="en-US" sz="2000" dirty="0">
              <a:latin typeface="+mj-lt"/>
            </a:rPr>
            <a:t>October</a:t>
          </a:r>
        </a:p>
      </dgm:t>
    </dgm:pt>
    <dgm:pt modelId="{9B1CA3FF-D252-4AF5-8F50-CFC93ACA9175}" type="parTrans" cxnId="{5BF3B7B1-A779-4E2D-8625-77DE0CA38FEE}">
      <dgm:prSet/>
      <dgm:spPr/>
      <dgm:t>
        <a:bodyPr/>
        <a:lstStyle/>
        <a:p>
          <a:endParaRPr lang="en-US"/>
        </a:p>
      </dgm:t>
    </dgm:pt>
    <dgm:pt modelId="{EBE862E1-9761-4AA7-AA00-BD79FA3B27DD}" type="sibTrans" cxnId="{5BF3B7B1-A779-4E2D-8625-77DE0CA38FEE}">
      <dgm:prSet/>
      <dgm:spPr/>
      <dgm:t>
        <a:bodyPr/>
        <a:lstStyle/>
        <a:p>
          <a:endParaRPr lang="en-US"/>
        </a:p>
      </dgm:t>
    </dgm:pt>
    <dgm:pt modelId="{245E128E-7700-4C91-9411-CDD1DCA94D67}">
      <dgm:prSet phldrT="[Text]" custT="1"/>
      <dgm:spPr>
        <a:solidFill>
          <a:schemeClr val="accent4">
            <a:alpha val="90000"/>
          </a:schemeClr>
        </a:solidFill>
        <a:ln>
          <a:noFill/>
        </a:ln>
      </dgm:spPr>
      <dgm:t>
        <a:bodyPr/>
        <a:lstStyle/>
        <a:p>
          <a:r>
            <a:rPr lang="en-US" sz="1200" i="1" kern="1200" dirty="0">
              <a:solidFill>
                <a:srgbClr val="454D55"/>
              </a:solidFill>
              <a:latin typeface="+mn-lt"/>
              <a:ea typeface="+mn-ea"/>
              <a:cs typeface="+mn-cs"/>
            </a:rPr>
            <a:t>Research project – what competitors have done and what I can that do is unique.</a:t>
          </a:r>
        </a:p>
        <a:p>
          <a:r>
            <a:rPr lang="en-US" sz="1200" i="1" kern="1200" dirty="0">
              <a:solidFill>
                <a:srgbClr val="454D55"/>
              </a:solidFill>
              <a:latin typeface="+mn-lt"/>
              <a:ea typeface="+mn-ea"/>
              <a:cs typeface="+mn-cs"/>
            </a:rPr>
            <a:t>Get parts organized, and begin researching on android apps</a:t>
          </a:r>
        </a:p>
      </dgm:t>
    </dgm:pt>
    <dgm:pt modelId="{B4D95EBA-0423-4AFA-B379-E030341B1F23}" type="parTrans" cxnId="{68D35F9D-DABF-4E5A-94D4-F988D8E84907}">
      <dgm:prSet/>
      <dgm:spPr/>
      <dgm:t>
        <a:bodyPr/>
        <a:lstStyle/>
        <a:p>
          <a:endParaRPr lang="en-US"/>
        </a:p>
      </dgm:t>
    </dgm:pt>
    <dgm:pt modelId="{4963BA97-D4C5-477B-9B0D-68DB38F61579}" type="sibTrans" cxnId="{68D35F9D-DABF-4E5A-94D4-F988D8E84907}">
      <dgm:prSet/>
      <dgm:spPr/>
      <dgm:t>
        <a:bodyPr/>
        <a:lstStyle/>
        <a:p>
          <a:endParaRPr lang="en-US"/>
        </a:p>
      </dgm:t>
    </dgm:pt>
    <dgm:pt modelId="{2DC4903D-31E8-4ED6-875F-63877788B702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pPr>
            <a:defRPr b="1"/>
          </a:pPr>
          <a:r>
            <a:rPr lang="en-US" sz="2000" dirty="0">
              <a:latin typeface="+mj-lt"/>
            </a:rPr>
            <a:t>March</a:t>
          </a:r>
        </a:p>
      </dgm:t>
    </dgm:pt>
    <dgm:pt modelId="{A18F8C20-9A13-44DB-9E45-C2DE49ACE5D9}" type="parTrans" cxnId="{A319CB69-6926-431D-A805-EACBFA83FA66}">
      <dgm:prSet/>
      <dgm:spPr/>
      <dgm:t>
        <a:bodyPr/>
        <a:lstStyle/>
        <a:p>
          <a:endParaRPr lang="en-US"/>
        </a:p>
      </dgm:t>
    </dgm:pt>
    <dgm:pt modelId="{EBFDEA83-93E5-4D72-A672-078838B258F5}" type="sibTrans" cxnId="{A319CB69-6926-431D-A805-EACBFA83FA66}">
      <dgm:prSet/>
      <dgm:spPr/>
      <dgm:t>
        <a:bodyPr/>
        <a:lstStyle/>
        <a:p>
          <a:endParaRPr lang="en-US"/>
        </a:p>
      </dgm:t>
    </dgm:pt>
    <dgm:pt modelId="{A9FB790A-3E33-4887-962E-7206A01AD84F}">
      <dgm:prSet phldrT="[Text]" custT="1"/>
      <dgm:spPr>
        <a:solidFill>
          <a:schemeClr val="accent4">
            <a:alpha val="90000"/>
          </a:schemeClr>
        </a:solidFill>
        <a:ln>
          <a:noFill/>
        </a:ln>
      </dgm:spPr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+mn-lt"/>
              <a:ea typeface="+mn-ea"/>
              <a:cs typeface="+mn-cs"/>
            </a:rPr>
            <a:t>Organizing all uploaded statistics into graphs. An idea could be then to transfer these graphs back to the android app. Film multiple videos until it is perfect!</a:t>
          </a:r>
        </a:p>
      </dgm:t>
    </dgm:pt>
    <dgm:pt modelId="{2E34BE83-4A83-4B5F-8976-D4AC57FE5007}" type="parTrans" cxnId="{607143D0-C26B-448B-8E8C-A8A46198F0C6}">
      <dgm:prSet/>
      <dgm:spPr/>
      <dgm:t>
        <a:bodyPr/>
        <a:lstStyle/>
        <a:p>
          <a:endParaRPr lang="en-US"/>
        </a:p>
      </dgm:t>
    </dgm:pt>
    <dgm:pt modelId="{A18338C2-0675-4B1C-898F-3D939F41C34C}" type="sibTrans" cxnId="{607143D0-C26B-448B-8E8C-A8A46198F0C6}">
      <dgm:prSet/>
      <dgm:spPr/>
      <dgm:t>
        <a:bodyPr/>
        <a:lstStyle/>
        <a:p>
          <a:endParaRPr lang="en-US"/>
        </a:p>
      </dgm:t>
    </dgm:pt>
    <dgm:pt modelId="{8A93A940-284B-49B0-9D89-5FA2B3B3C7E5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pPr>
            <a:defRPr b="1"/>
          </a:pPr>
          <a:r>
            <a:rPr lang="en-US" sz="2000" dirty="0">
              <a:latin typeface="+mj-lt"/>
            </a:rPr>
            <a:t>April</a:t>
          </a:r>
        </a:p>
      </dgm:t>
    </dgm:pt>
    <dgm:pt modelId="{CD96219D-3688-4138-ACC9-901ED9FEACCC}" type="parTrans" cxnId="{982D7B44-1518-4DD0-82D4-8A3901DD95E9}">
      <dgm:prSet/>
      <dgm:spPr/>
      <dgm:t>
        <a:bodyPr/>
        <a:lstStyle/>
        <a:p>
          <a:endParaRPr lang="en-US"/>
        </a:p>
      </dgm:t>
    </dgm:pt>
    <dgm:pt modelId="{E0447E4A-3C15-4884-AEBE-804149EBD331}" type="sibTrans" cxnId="{982D7B44-1518-4DD0-82D4-8A3901DD95E9}">
      <dgm:prSet/>
      <dgm:spPr/>
      <dgm:t>
        <a:bodyPr/>
        <a:lstStyle/>
        <a:p>
          <a:endParaRPr lang="en-US"/>
        </a:p>
      </dgm:t>
    </dgm:pt>
    <dgm:pt modelId="{6BA5F3BE-D53A-42E0-A7FE-674B99BD07E6}">
      <dgm:prSet phldrT="[Text]" custT="1"/>
      <dgm:spPr>
        <a:solidFill>
          <a:schemeClr val="accent4">
            <a:alpha val="90000"/>
          </a:schemeClr>
        </a:solidFill>
        <a:ln>
          <a:noFill/>
        </a:ln>
      </dgm:spPr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+mn-lt"/>
              <a:ea typeface="+mn-ea"/>
              <a:cs typeface="+mn-cs"/>
            </a:rPr>
            <a:t>Make sure there is no problem with integration in the project. Practice presenting my project, upload the video and complete report.</a:t>
          </a:r>
        </a:p>
      </dgm:t>
    </dgm:pt>
    <dgm:pt modelId="{9484BBA1-86EE-4AA2-B94A-A26EED0EFB1E}" type="parTrans" cxnId="{6AEB3B94-8522-4F42-A6BC-BC55C5AED92F}">
      <dgm:prSet/>
      <dgm:spPr/>
      <dgm:t>
        <a:bodyPr/>
        <a:lstStyle/>
        <a:p>
          <a:endParaRPr lang="en-US"/>
        </a:p>
      </dgm:t>
    </dgm:pt>
    <dgm:pt modelId="{48C67DB7-8AA6-454C-83AE-A16B3B9F45FF}" type="sibTrans" cxnId="{6AEB3B94-8522-4F42-A6BC-BC55C5AED92F}">
      <dgm:prSet/>
      <dgm:spPr/>
      <dgm:t>
        <a:bodyPr/>
        <a:lstStyle/>
        <a:p>
          <a:endParaRPr lang="en-US"/>
        </a:p>
      </dgm:t>
    </dgm:pt>
    <dgm:pt modelId="{F01D5F9E-ABC5-4560-ACB4-E6CFBC60BFF2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>
            <a:defRPr b="1"/>
          </a:pPr>
          <a:r>
            <a:rPr lang="en-US" sz="2000" dirty="0">
              <a:latin typeface="+mj-lt"/>
            </a:rPr>
            <a:t>November</a:t>
          </a:r>
        </a:p>
      </dgm:t>
    </dgm:pt>
    <dgm:pt modelId="{FEAC3315-4B36-4E3C-89B3-70A50C7F13CC}" type="parTrans" cxnId="{4B61AF65-3991-4A24-9475-D4AA0127738F}">
      <dgm:prSet/>
      <dgm:spPr/>
      <dgm:t>
        <a:bodyPr/>
        <a:lstStyle/>
        <a:p>
          <a:endParaRPr lang="en-US"/>
        </a:p>
      </dgm:t>
    </dgm:pt>
    <dgm:pt modelId="{36ABC0D0-B41E-401C-840C-2AFBE73989B4}" type="sibTrans" cxnId="{4B61AF65-3991-4A24-9475-D4AA0127738F}">
      <dgm:prSet/>
      <dgm:spPr/>
      <dgm:t>
        <a:bodyPr/>
        <a:lstStyle/>
        <a:p>
          <a:endParaRPr lang="en-US"/>
        </a:p>
      </dgm:t>
    </dgm:pt>
    <dgm:pt modelId="{454D56AF-0D14-43A4-A4AA-2274946C511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>
            <a:defRPr b="1"/>
          </a:pPr>
          <a:r>
            <a:rPr lang="en-US" sz="2000" dirty="0">
              <a:latin typeface="+mj-lt"/>
            </a:rPr>
            <a:t>December</a:t>
          </a:r>
        </a:p>
      </dgm:t>
    </dgm:pt>
    <dgm:pt modelId="{340931FA-0A09-49B9-99A7-6650F93FDC08}" type="parTrans" cxnId="{5A3B2130-5035-4E61-92B1-343AA432C9DF}">
      <dgm:prSet/>
      <dgm:spPr/>
      <dgm:t>
        <a:bodyPr/>
        <a:lstStyle/>
        <a:p>
          <a:endParaRPr lang="en-US"/>
        </a:p>
      </dgm:t>
    </dgm:pt>
    <dgm:pt modelId="{511F28C0-50D9-4CBB-862C-2AD0ACC17105}" type="sibTrans" cxnId="{5A3B2130-5035-4E61-92B1-343AA432C9DF}">
      <dgm:prSet/>
      <dgm:spPr/>
      <dgm:t>
        <a:bodyPr/>
        <a:lstStyle/>
        <a:p>
          <a:endParaRPr lang="en-US"/>
        </a:p>
      </dgm:t>
    </dgm:pt>
    <dgm:pt modelId="{A7F4784E-75AE-4F03-B342-C71355D1ACCF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>
            <a:defRPr b="1"/>
          </a:pPr>
          <a:r>
            <a:rPr lang="en-US" sz="2000" dirty="0">
              <a:latin typeface="+mj-lt"/>
            </a:rPr>
            <a:t>January</a:t>
          </a:r>
        </a:p>
      </dgm:t>
    </dgm:pt>
    <dgm:pt modelId="{E8170CB0-7D27-4024-BF4D-F79F86202313}" type="parTrans" cxnId="{33DFDD33-182D-44AF-9877-B1DCECE3CC9D}">
      <dgm:prSet/>
      <dgm:spPr/>
      <dgm:t>
        <a:bodyPr/>
        <a:lstStyle/>
        <a:p>
          <a:endParaRPr lang="en-US"/>
        </a:p>
      </dgm:t>
    </dgm:pt>
    <dgm:pt modelId="{3078DB00-0C2A-4587-8661-74E5E36CBCA7}" type="sibTrans" cxnId="{33DFDD33-182D-44AF-9877-B1DCECE3CC9D}">
      <dgm:prSet/>
      <dgm:spPr/>
      <dgm:t>
        <a:bodyPr/>
        <a:lstStyle/>
        <a:p>
          <a:endParaRPr lang="en-US"/>
        </a:p>
      </dgm:t>
    </dgm:pt>
    <dgm:pt modelId="{A59C9EB4-4836-41EA-88FC-E68E29755DEF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>
            <a:defRPr b="1"/>
          </a:pPr>
          <a:r>
            <a:rPr lang="en-US" sz="2000" dirty="0">
              <a:latin typeface="+mj-lt"/>
            </a:rPr>
            <a:t>February</a:t>
          </a:r>
        </a:p>
      </dgm:t>
    </dgm:pt>
    <dgm:pt modelId="{C486CA18-5D6B-49AD-B92C-52313E993EC5}" type="parTrans" cxnId="{C2A8B52A-540B-46B5-A43B-27FAF06A13EF}">
      <dgm:prSet/>
      <dgm:spPr/>
      <dgm:t>
        <a:bodyPr/>
        <a:lstStyle/>
        <a:p>
          <a:endParaRPr lang="en-US"/>
        </a:p>
      </dgm:t>
    </dgm:pt>
    <dgm:pt modelId="{62C75627-0A71-4E35-B62B-749D8AB3C189}" type="sibTrans" cxnId="{C2A8B52A-540B-46B5-A43B-27FAF06A13EF}">
      <dgm:prSet/>
      <dgm:spPr/>
      <dgm:t>
        <a:bodyPr/>
        <a:lstStyle/>
        <a:p>
          <a:endParaRPr lang="en-US"/>
        </a:p>
      </dgm:t>
    </dgm:pt>
    <dgm:pt modelId="{3280BE73-5C4D-4941-9102-E5930904556F}">
      <dgm:prSet custT="1"/>
      <dgm:spPr>
        <a:solidFill>
          <a:schemeClr val="accent4">
            <a:alpha val="90000"/>
          </a:schemeClr>
        </a:solidFill>
        <a:ln>
          <a:noFill/>
        </a:ln>
      </dgm:spPr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+mn-lt"/>
              <a:ea typeface="+mn-ea"/>
              <a:cs typeface="+mn-cs"/>
            </a:rPr>
            <a:t>Continue integrating the hardware to print real time on a user-friendly app in time for December presentation. Finalize poster and contents</a:t>
          </a:r>
        </a:p>
      </dgm:t>
    </dgm:pt>
    <dgm:pt modelId="{596FE3BE-79D4-47E4-8416-EDF8385B1DE9}" type="parTrans" cxnId="{B9B38C7F-D679-4A39-B742-6501D3961044}">
      <dgm:prSet/>
      <dgm:spPr/>
      <dgm:t>
        <a:bodyPr/>
        <a:lstStyle/>
        <a:p>
          <a:endParaRPr lang="en-US"/>
        </a:p>
      </dgm:t>
    </dgm:pt>
    <dgm:pt modelId="{8E22D1FB-CF90-47F0-B06E-C66C75D54226}" type="sibTrans" cxnId="{B9B38C7F-D679-4A39-B742-6501D3961044}">
      <dgm:prSet/>
      <dgm:spPr/>
      <dgm:t>
        <a:bodyPr/>
        <a:lstStyle/>
        <a:p>
          <a:endParaRPr lang="en-US"/>
        </a:p>
      </dgm:t>
    </dgm:pt>
    <dgm:pt modelId="{47BE8E0B-496B-44FC-825E-C2A10D821DC9}">
      <dgm:prSet custT="1"/>
      <dgm:spPr>
        <a:solidFill>
          <a:schemeClr val="accent4">
            <a:alpha val="90000"/>
          </a:schemeClr>
        </a:solidFill>
        <a:ln>
          <a:noFill/>
        </a:ln>
      </dgm:spPr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+mn-lt"/>
              <a:ea typeface="+mn-ea"/>
              <a:cs typeface="+mn-cs"/>
            </a:rPr>
            <a:t>Begin making android app and integrating the sensors and modules to print real-time on the app. Start layout for poster</a:t>
          </a:r>
        </a:p>
      </dgm:t>
    </dgm:pt>
    <dgm:pt modelId="{26C37286-A207-4C3A-8F03-B64C4EB72DB8}" type="parTrans" cxnId="{47F4D29A-7D65-4C2F-8677-61780F0F1118}">
      <dgm:prSet/>
      <dgm:spPr/>
      <dgm:t>
        <a:bodyPr/>
        <a:lstStyle/>
        <a:p>
          <a:endParaRPr lang="en-US"/>
        </a:p>
      </dgm:t>
    </dgm:pt>
    <dgm:pt modelId="{258C30B8-1EDE-458F-9BAB-BD0E5C8E1BF9}" type="sibTrans" cxnId="{47F4D29A-7D65-4C2F-8677-61780F0F1118}">
      <dgm:prSet/>
      <dgm:spPr/>
      <dgm:t>
        <a:bodyPr/>
        <a:lstStyle/>
        <a:p>
          <a:endParaRPr lang="en-US"/>
        </a:p>
      </dgm:t>
    </dgm:pt>
    <dgm:pt modelId="{1827863D-2FA1-48D1-81C4-0E7D31ADB47E}">
      <dgm:prSet custT="1"/>
      <dgm:spPr>
        <a:solidFill>
          <a:schemeClr val="accent4">
            <a:alpha val="90000"/>
          </a:schemeClr>
        </a:solidFill>
        <a:ln>
          <a:noFill/>
        </a:ln>
      </dgm:spPr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+mn-lt"/>
              <a:ea typeface="+mn-ea"/>
              <a:cs typeface="+mn-cs"/>
            </a:rPr>
            <a:t>Creating server to upload bike stats after a journey to a website. Start template for report</a:t>
          </a:r>
        </a:p>
      </dgm:t>
    </dgm:pt>
    <dgm:pt modelId="{B426C98F-7250-4E9E-84CB-E9FC83F8CB06}" type="parTrans" cxnId="{7749B4AD-5089-49E7-8F6B-1B2382C9B50E}">
      <dgm:prSet/>
      <dgm:spPr/>
      <dgm:t>
        <a:bodyPr/>
        <a:lstStyle/>
        <a:p>
          <a:endParaRPr lang="en-US"/>
        </a:p>
      </dgm:t>
    </dgm:pt>
    <dgm:pt modelId="{D0D7EB30-49F6-43D6-AF40-1B9302B3ADF0}" type="sibTrans" cxnId="{7749B4AD-5089-49E7-8F6B-1B2382C9B50E}">
      <dgm:prSet/>
      <dgm:spPr/>
      <dgm:t>
        <a:bodyPr/>
        <a:lstStyle/>
        <a:p>
          <a:endParaRPr lang="en-US"/>
        </a:p>
      </dgm:t>
    </dgm:pt>
    <dgm:pt modelId="{CF564C6C-7771-4FD5-B851-B5B84730268F}">
      <dgm:prSet custT="1"/>
      <dgm:spPr>
        <a:solidFill>
          <a:schemeClr val="accent4">
            <a:alpha val="90000"/>
          </a:schemeClr>
        </a:solidFill>
        <a:ln>
          <a:noFill/>
        </a:ln>
      </dgm:spPr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+mn-lt"/>
              <a:ea typeface="+mn-ea"/>
              <a:cs typeface="+mn-cs"/>
            </a:rPr>
            <a:t>Designing website layout to make it easy to use and user friendly. Begin ideas for video</a:t>
          </a:r>
        </a:p>
      </dgm:t>
    </dgm:pt>
    <dgm:pt modelId="{5A57A755-D716-4DC9-9A51-20693042AFC8}" type="parTrans" cxnId="{5F80C7E1-A7BD-418E-A665-3DAF3DEDF5A4}">
      <dgm:prSet/>
      <dgm:spPr/>
      <dgm:t>
        <a:bodyPr/>
        <a:lstStyle/>
        <a:p>
          <a:endParaRPr lang="en-US"/>
        </a:p>
      </dgm:t>
    </dgm:pt>
    <dgm:pt modelId="{024A7FBC-BB10-4242-BAF3-82678A4C13DA}" type="sibTrans" cxnId="{5F80C7E1-A7BD-418E-A665-3DAF3DEDF5A4}">
      <dgm:prSet/>
      <dgm:spPr/>
      <dgm:t>
        <a:bodyPr/>
        <a:lstStyle/>
        <a:p>
          <a:endParaRPr lang="en-US"/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</dgm:pt>
    <dgm:pt modelId="{6168B371-2815-4661-9209-F8A29814ADCC}" type="pres">
      <dgm:prSet presAssocID="{FF3CD410-5E2E-4080-A893-907D31D22CB3}" presName="divider" presStyleLbl="fgAcc1" presStyleIdx="0" presStyleCnt="1"/>
      <dgm:spPr>
        <a:ln w="38100">
          <a:solidFill>
            <a:schemeClr val="bg2"/>
          </a:solidFill>
        </a:ln>
      </dgm:spPr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</dgm:pt>
    <dgm:pt modelId="{34539F78-7536-446A-B749-4315D26F2C4E}" type="pres">
      <dgm:prSet presAssocID="{D423FB80-F2BD-4DDE-80B1-76F84FE09A02}" presName="composite" presStyleCnt="0"/>
      <dgm:spPr/>
    </dgm:pt>
    <dgm:pt modelId="{64E37A6A-8F95-4F28-92FC-1FE8089D7DAF}" type="pres">
      <dgm:prSet presAssocID="{D423FB80-F2BD-4DDE-80B1-76F84FE09A02}" presName="L1TextContainer" presStyleLbl="alignNode1" presStyleIdx="0" presStyleCnt="7">
        <dgm:presLayoutVars>
          <dgm:chMax val="1"/>
          <dgm:chPref val="1"/>
          <dgm:bulletEnabled val="1"/>
        </dgm:presLayoutVars>
      </dgm:prSet>
      <dgm:spPr/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</dgm:pt>
    <dgm:pt modelId="{255B3FC7-BD87-4810-87ED-7952D0F23157}" type="pres">
      <dgm:prSet presAssocID="{D423FB80-F2BD-4DDE-80B1-76F84FE09A02}" presName="L2TextContainer" presStyleLbl="bgAccFollowNode1" presStyleIdx="0" presStyleCnt="7"/>
      <dgm:spPr/>
    </dgm:pt>
    <dgm:pt modelId="{4B545162-9690-412E-B970-54DA905B44AF}" type="pres">
      <dgm:prSet presAssocID="{D423FB80-F2BD-4DDE-80B1-76F84FE09A02}" presName="FlexibleEmptyPlaceHolder" presStyleCnt="0"/>
      <dgm:spPr/>
    </dgm:pt>
    <dgm:pt modelId="{DF478A7F-4668-4E0A-86F7-C1205CF5AA73}" type="pres">
      <dgm:prSet presAssocID="{D423FB80-F2BD-4DDE-80B1-76F84FE09A02}" presName="ConnectLine" presStyleLbl="sibTrans1D1" presStyleIdx="0" presStyleCnt="7"/>
      <dgm:spPr>
        <a:ln w="19050">
          <a:solidFill>
            <a:schemeClr val="bg2"/>
          </a:solidFill>
        </a:ln>
      </dgm:spPr>
    </dgm:pt>
    <dgm:pt modelId="{6D7F9BE3-3008-4E5E-96F3-C71D72649902}" type="pres">
      <dgm:prSet presAssocID="{D423FB80-F2BD-4DDE-80B1-76F84FE09A02}" presName="ConnectorPoint" presStyleLbl="node1" presStyleIdx="0" presStyleCnt="7"/>
      <dgm:spPr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02633C3C-6589-41FB-998C-85A7548107A4}" type="pres">
      <dgm:prSet presAssocID="{D423FB80-F2BD-4DDE-80B1-76F84FE09A02}" presName="EmptyPlaceHolder" presStyleCnt="0"/>
      <dgm:spPr/>
    </dgm:pt>
    <dgm:pt modelId="{41467129-B2CC-4E38-A5B2-56D30FA28409}" type="pres">
      <dgm:prSet presAssocID="{EBE862E1-9761-4AA7-AA00-BD79FA3B27DD}" presName="spaceBetweenRectangles" presStyleCnt="0"/>
      <dgm:spPr/>
    </dgm:pt>
    <dgm:pt modelId="{C7F26193-F277-4FC2-96E8-E896E5EFC9BC}" type="pres">
      <dgm:prSet presAssocID="{F01D5F9E-ABC5-4560-ACB4-E6CFBC60BFF2}" presName="composite" presStyleCnt="0"/>
      <dgm:spPr/>
    </dgm:pt>
    <dgm:pt modelId="{5C68C37A-C349-49AE-97A1-63D110D2C7D1}" type="pres">
      <dgm:prSet presAssocID="{F01D5F9E-ABC5-4560-ACB4-E6CFBC60BFF2}" presName="L1TextContainer" presStyleLbl="alignNode1" presStyleIdx="1" presStyleCnt="7">
        <dgm:presLayoutVars>
          <dgm:chMax val="1"/>
          <dgm:chPref val="1"/>
          <dgm:bulletEnabled val="1"/>
        </dgm:presLayoutVars>
      </dgm:prSet>
      <dgm:spPr/>
    </dgm:pt>
    <dgm:pt modelId="{3E3F09C6-0C94-40B1-A308-6929444363D4}" type="pres">
      <dgm:prSet presAssocID="{F01D5F9E-ABC5-4560-ACB4-E6CFBC60BFF2}" presName="L2TextContainerWrapper" presStyleCnt="0">
        <dgm:presLayoutVars>
          <dgm:bulletEnabled val="1"/>
        </dgm:presLayoutVars>
      </dgm:prSet>
      <dgm:spPr/>
    </dgm:pt>
    <dgm:pt modelId="{A01D9671-7007-4F3F-98D6-A9730C5B45E4}" type="pres">
      <dgm:prSet presAssocID="{F01D5F9E-ABC5-4560-ACB4-E6CFBC60BFF2}" presName="L2TextContainer" presStyleLbl="bgAccFollowNode1" presStyleIdx="1" presStyleCnt="7"/>
      <dgm:spPr/>
    </dgm:pt>
    <dgm:pt modelId="{65C95A24-31B5-46D2-BCB4-07372ABDD6F2}" type="pres">
      <dgm:prSet presAssocID="{F01D5F9E-ABC5-4560-ACB4-E6CFBC60BFF2}" presName="FlexibleEmptyPlaceHolder" presStyleCnt="0"/>
      <dgm:spPr/>
    </dgm:pt>
    <dgm:pt modelId="{D4347EDB-4883-4C4B-A672-6266C9702B5A}" type="pres">
      <dgm:prSet presAssocID="{F01D5F9E-ABC5-4560-ACB4-E6CFBC60BFF2}" presName="ConnectLine" presStyleLbl="sibTrans1D1" presStyleIdx="1" presStyleCnt="7"/>
      <dgm:spPr>
        <a:ln w="19050">
          <a:solidFill>
            <a:schemeClr val="bg2"/>
          </a:solidFill>
        </a:ln>
      </dgm:spPr>
    </dgm:pt>
    <dgm:pt modelId="{D10813CD-B7B7-4CC7-9B2D-B5AE3D30A4DA}" type="pres">
      <dgm:prSet presAssocID="{F01D5F9E-ABC5-4560-ACB4-E6CFBC60BFF2}" presName="ConnectorPoint" presStyleLbl="node1" presStyleIdx="1" presStyleCnt="7"/>
      <dgm:spPr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143FACBA-FB69-402B-8D92-68DCE90EA86A}" type="pres">
      <dgm:prSet presAssocID="{F01D5F9E-ABC5-4560-ACB4-E6CFBC60BFF2}" presName="EmptyPlaceHolder" presStyleCnt="0"/>
      <dgm:spPr/>
    </dgm:pt>
    <dgm:pt modelId="{0587E036-7F91-482C-9B0A-860FD4CCD0E2}" type="pres">
      <dgm:prSet presAssocID="{36ABC0D0-B41E-401C-840C-2AFBE73989B4}" presName="spaceBetweenRectangles" presStyleCnt="0"/>
      <dgm:spPr/>
    </dgm:pt>
    <dgm:pt modelId="{795AD8F1-7B20-410C-90F4-2E04F4F4C93D}" type="pres">
      <dgm:prSet presAssocID="{454D56AF-0D14-43A4-A4AA-2274946C5116}" presName="composite" presStyleCnt="0"/>
      <dgm:spPr/>
    </dgm:pt>
    <dgm:pt modelId="{C5503B6E-C1DB-44F5-ABB8-38EF445ED1E8}" type="pres">
      <dgm:prSet presAssocID="{454D56AF-0D14-43A4-A4AA-2274946C5116}" presName="L1TextContainer" presStyleLbl="alignNode1" presStyleIdx="2" presStyleCnt="7">
        <dgm:presLayoutVars>
          <dgm:chMax val="1"/>
          <dgm:chPref val="1"/>
          <dgm:bulletEnabled val="1"/>
        </dgm:presLayoutVars>
      </dgm:prSet>
      <dgm:spPr/>
    </dgm:pt>
    <dgm:pt modelId="{FD7DE90B-3DDE-4250-BB93-6AFB95DB30C9}" type="pres">
      <dgm:prSet presAssocID="{454D56AF-0D14-43A4-A4AA-2274946C5116}" presName="L2TextContainerWrapper" presStyleCnt="0">
        <dgm:presLayoutVars>
          <dgm:bulletEnabled val="1"/>
        </dgm:presLayoutVars>
      </dgm:prSet>
      <dgm:spPr/>
    </dgm:pt>
    <dgm:pt modelId="{04897CD2-CF6F-4A55-8E79-1E7393B07B06}" type="pres">
      <dgm:prSet presAssocID="{454D56AF-0D14-43A4-A4AA-2274946C5116}" presName="L2TextContainer" presStyleLbl="bgAccFollowNode1" presStyleIdx="2" presStyleCnt="7"/>
      <dgm:spPr/>
    </dgm:pt>
    <dgm:pt modelId="{30F499EF-86B9-43D4-9E36-2ADCD18D3C55}" type="pres">
      <dgm:prSet presAssocID="{454D56AF-0D14-43A4-A4AA-2274946C5116}" presName="FlexibleEmptyPlaceHolder" presStyleCnt="0"/>
      <dgm:spPr/>
    </dgm:pt>
    <dgm:pt modelId="{73ACB8E4-FFC1-49E5-BB46-1EBD63F3BF67}" type="pres">
      <dgm:prSet presAssocID="{454D56AF-0D14-43A4-A4AA-2274946C5116}" presName="ConnectLine" presStyleLbl="sibTrans1D1" presStyleIdx="2" presStyleCnt="7"/>
      <dgm:spPr>
        <a:ln w="19050">
          <a:solidFill>
            <a:schemeClr val="bg2"/>
          </a:solidFill>
        </a:ln>
      </dgm:spPr>
    </dgm:pt>
    <dgm:pt modelId="{FE89438A-B301-4219-9492-D30967496E8F}" type="pres">
      <dgm:prSet presAssocID="{454D56AF-0D14-43A4-A4AA-2274946C5116}" presName="ConnectorPoint" presStyleLbl="node1" presStyleIdx="2" presStyleCnt="7"/>
      <dgm:spPr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80E00C49-A058-42B1-B4A9-8FC8989D4F58}" type="pres">
      <dgm:prSet presAssocID="{454D56AF-0D14-43A4-A4AA-2274946C5116}" presName="EmptyPlaceHolder" presStyleCnt="0"/>
      <dgm:spPr/>
    </dgm:pt>
    <dgm:pt modelId="{396E0C2C-79C3-4FCA-B5E5-8B3C2758C30F}" type="pres">
      <dgm:prSet presAssocID="{511F28C0-50D9-4CBB-862C-2AD0ACC17105}" presName="spaceBetweenRectangles" presStyleCnt="0"/>
      <dgm:spPr/>
    </dgm:pt>
    <dgm:pt modelId="{866B658A-D972-4AD8-A7E6-4082FD2CB001}" type="pres">
      <dgm:prSet presAssocID="{A7F4784E-75AE-4F03-B342-C71355D1ACCF}" presName="composite" presStyleCnt="0"/>
      <dgm:spPr/>
    </dgm:pt>
    <dgm:pt modelId="{CBCB6B30-5D46-4B19-B9DE-C0B7FB057712}" type="pres">
      <dgm:prSet presAssocID="{A7F4784E-75AE-4F03-B342-C71355D1ACCF}" presName="L1TextContainer" presStyleLbl="alignNode1" presStyleIdx="3" presStyleCnt="7">
        <dgm:presLayoutVars>
          <dgm:chMax val="1"/>
          <dgm:chPref val="1"/>
          <dgm:bulletEnabled val="1"/>
        </dgm:presLayoutVars>
      </dgm:prSet>
      <dgm:spPr/>
    </dgm:pt>
    <dgm:pt modelId="{746F6004-1265-4B16-B698-179F0477DB3D}" type="pres">
      <dgm:prSet presAssocID="{A7F4784E-75AE-4F03-B342-C71355D1ACCF}" presName="L2TextContainerWrapper" presStyleCnt="0">
        <dgm:presLayoutVars>
          <dgm:bulletEnabled val="1"/>
        </dgm:presLayoutVars>
      </dgm:prSet>
      <dgm:spPr/>
    </dgm:pt>
    <dgm:pt modelId="{95B1E40E-26D9-44C8-A99F-14EA44505DF3}" type="pres">
      <dgm:prSet presAssocID="{A7F4784E-75AE-4F03-B342-C71355D1ACCF}" presName="L2TextContainer" presStyleLbl="bgAccFollowNode1" presStyleIdx="3" presStyleCnt="7"/>
      <dgm:spPr/>
    </dgm:pt>
    <dgm:pt modelId="{752FC6D6-93A6-414C-B65D-6F2858E07E0C}" type="pres">
      <dgm:prSet presAssocID="{A7F4784E-75AE-4F03-B342-C71355D1ACCF}" presName="FlexibleEmptyPlaceHolder" presStyleCnt="0"/>
      <dgm:spPr/>
    </dgm:pt>
    <dgm:pt modelId="{BBBD3B06-9C30-48DB-A77E-5A358B1C6E78}" type="pres">
      <dgm:prSet presAssocID="{A7F4784E-75AE-4F03-B342-C71355D1ACCF}" presName="ConnectLine" presStyleLbl="sibTrans1D1" presStyleIdx="3" presStyleCnt="7"/>
      <dgm:spPr>
        <a:ln w="19050">
          <a:solidFill>
            <a:schemeClr val="bg2"/>
          </a:solidFill>
        </a:ln>
      </dgm:spPr>
    </dgm:pt>
    <dgm:pt modelId="{C574381E-6C24-436D-B265-4BCFEFA46591}" type="pres">
      <dgm:prSet presAssocID="{A7F4784E-75AE-4F03-B342-C71355D1ACCF}" presName="ConnectorPoint" presStyleLbl="node1" presStyleIdx="3" presStyleCnt="7"/>
      <dgm:spPr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CC7E7566-0B46-4E0A-B951-BFE404664D2C}" type="pres">
      <dgm:prSet presAssocID="{A7F4784E-75AE-4F03-B342-C71355D1ACCF}" presName="EmptyPlaceHolder" presStyleCnt="0"/>
      <dgm:spPr/>
    </dgm:pt>
    <dgm:pt modelId="{F50C4635-5C0A-4C07-B5AD-BABD96009847}" type="pres">
      <dgm:prSet presAssocID="{3078DB00-0C2A-4587-8661-74E5E36CBCA7}" presName="spaceBetweenRectangles" presStyleCnt="0"/>
      <dgm:spPr/>
    </dgm:pt>
    <dgm:pt modelId="{5667DB6C-E90F-44DB-BFD7-8570D48D28D4}" type="pres">
      <dgm:prSet presAssocID="{A59C9EB4-4836-41EA-88FC-E68E29755DEF}" presName="composite" presStyleCnt="0"/>
      <dgm:spPr/>
    </dgm:pt>
    <dgm:pt modelId="{88F6D506-033B-4CA4-9572-41E373A6B43C}" type="pres">
      <dgm:prSet presAssocID="{A59C9EB4-4836-41EA-88FC-E68E29755DEF}" presName="L1TextContainer" presStyleLbl="alignNode1" presStyleIdx="4" presStyleCnt="7">
        <dgm:presLayoutVars>
          <dgm:chMax val="1"/>
          <dgm:chPref val="1"/>
          <dgm:bulletEnabled val="1"/>
        </dgm:presLayoutVars>
      </dgm:prSet>
      <dgm:spPr/>
    </dgm:pt>
    <dgm:pt modelId="{E3303ED6-54B9-4518-AD7C-3197102106EF}" type="pres">
      <dgm:prSet presAssocID="{A59C9EB4-4836-41EA-88FC-E68E29755DEF}" presName="L2TextContainerWrapper" presStyleCnt="0">
        <dgm:presLayoutVars>
          <dgm:bulletEnabled val="1"/>
        </dgm:presLayoutVars>
      </dgm:prSet>
      <dgm:spPr/>
    </dgm:pt>
    <dgm:pt modelId="{FE14A9FC-66E7-4679-B63E-054F98E59204}" type="pres">
      <dgm:prSet presAssocID="{A59C9EB4-4836-41EA-88FC-E68E29755DEF}" presName="L2TextContainer" presStyleLbl="bgAccFollowNode1" presStyleIdx="4" presStyleCnt="7"/>
      <dgm:spPr/>
    </dgm:pt>
    <dgm:pt modelId="{8F1DAFAE-685A-4EC1-8FC0-2EE182F59B78}" type="pres">
      <dgm:prSet presAssocID="{A59C9EB4-4836-41EA-88FC-E68E29755DEF}" presName="FlexibleEmptyPlaceHolder" presStyleCnt="0"/>
      <dgm:spPr/>
    </dgm:pt>
    <dgm:pt modelId="{4702B22B-8EB6-4454-9F8E-9A963F32B8A1}" type="pres">
      <dgm:prSet presAssocID="{A59C9EB4-4836-41EA-88FC-E68E29755DEF}" presName="ConnectLine" presStyleLbl="sibTrans1D1" presStyleIdx="4" presStyleCnt="7"/>
      <dgm:spPr>
        <a:ln w="19050">
          <a:solidFill>
            <a:schemeClr val="bg2"/>
          </a:solidFill>
        </a:ln>
      </dgm:spPr>
    </dgm:pt>
    <dgm:pt modelId="{F2E81385-B138-4A59-9452-A3C9AC4F2012}" type="pres">
      <dgm:prSet presAssocID="{A59C9EB4-4836-41EA-88FC-E68E29755DEF}" presName="ConnectorPoint" presStyleLbl="node1" presStyleIdx="4" presStyleCnt="7"/>
      <dgm:spPr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00C34F8E-67EA-485C-B754-5C6C9BC871C5}" type="pres">
      <dgm:prSet presAssocID="{A59C9EB4-4836-41EA-88FC-E68E29755DEF}" presName="EmptyPlaceHolder" presStyleCnt="0"/>
      <dgm:spPr/>
    </dgm:pt>
    <dgm:pt modelId="{E2C470F7-A894-4A64-A64E-235B0E510421}" type="pres">
      <dgm:prSet presAssocID="{62C75627-0A71-4E35-B62B-749D8AB3C189}" presName="spaceBetweenRectangles" presStyleCnt="0"/>
      <dgm:spPr/>
    </dgm:pt>
    <dgm:pt modelId="{6AA3FB3F-E213-4147-93D1-22B952CDFE17}" type="pres">
      <dgm:prSet presAssocID="{2DC4903D-31E8-4ED6-875F-63877788B702}" presName="composite" presStyleCnt="0"/>
      <dgm:spPr/>
    </dgm:pt>
    <dgm:pt modelId="{270971D8-F05B-4392-88C0-D9921BB5F6B0}" type="pres">
      <dgm:prSet presAssocID="{2DC4903D-31E8-4ED6-875F-63877788B702}" presName="L1TextContainer" presStyleLbl="alignNode1" presStyleIdx="5" presStyleCnt="7">
        <dgm:presLayoutVars>
          <dgm:chMax val="1"/>
          <dgm:chPref val="1"/>
          <dgm:bulletEnabled val="1"/>
        </dgm:presLayoutVars>
      </dgm:prSet>
      <dgm:spPr/>
    </dgm:pt>
    <dgm:pt modelId="{68B34C20-0EE9-4A51-9634-702BEA794899}" type="pres">
      <dgm:prSet presAssocID="{2DC4903D-31E8-4ED6-875F-63877788B702}" presName="L2TextContainerWrapper" presStyleCnt="0">
        <dgm:presLayoutVars>
          <dgm:bulletEnabled val="1"/>
        </dgm:presLayoutVars>
      </dgm:prSet>
      <dgm:spPr/>
    </dgm:pt>
    <dgm:pt modelId="{1D60394B-1800-4790-9694-08B1C1D1B34D}" type="pres">
      <dgm:prSet presAssocID="{2DC4903D-31E8-4ED6-875F-63877788B702}" presName="L2TextContainer" presStyleLbl="bgAccFollowNode1" presStyleIdx="5" presStyleCnt="7"/>
      <dgm:spPr/>
    </dgm:pt>
    <dgm:pt modelId="{F7828579-24D8-4EC2-A1D6-344D5AD522E4}" type="pres">
      <dgm:prSet presAssocID="{2DC4903D-31E8-4ED6-875F-63877788B702}" presName="FlexibleEmptyPlaceHolder" presStyleCnt="0"/>
      <dgm:spPr/>
    </dgm:pt>
    <dgm:pt modelId="{59F1EF41-14EA-48EE-A559-118169DBDB24}" type="pres">
      <dgm:prSet presAssocID="{2DC4903D-31E8-4ED6-875F-63877788B702}" presName="ConnectLine" presStyleLbl="sibTrans1D1" presStyleIdx="5" presStyleCnt="7"/>
      <dgm:spPr>
        <a:ln w="19050">
          <a:solidFill>
            <a:schemeClr val="bg2"/>
          </a:solidFill>
        </a:ln>
      </dgm:spPr>
    </dgm:pt>
    <dgm:pt modelId="{8E0947F0-E28B-4B2E-B1D6-BFEED1AF012B}" type="pres">
      <dgm:prSet presAssocID="{2DC4903D-31E8-4ED6-875F-63877788B702}" presName="ConnectorPoint" presStyleLbl="node1" presStyleIdx="5" presStyleCnt="7"/>
      <dgm:spPr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BA99215-8D0D-4B24-ACDB-B8619064A20A}" type="pres">
      <dgm:prSet presAssocID="{2DC4903D-31E8-4ED6-875F-63877788B702}" presName="EmptyPlaceHolder" presStyleCnt="0"/>
      <dgm:spPr/>
    </dgm:pt>
    <dgm:pt modelId="{9B2B8A77-95BF-4B3D-B7A2-74A64BEAD033}" type="pres">
      <dgm:prSet presAssocID="{EBFDEA83-93E5-4D72-A672-078838B258F5}" presName="spaceBetweenRectangles" presStyleCnt="0"/>
      <dgm:spPr/>
    </dgm:pt>
    <dgm:pt modelId="{CB500B18-4CCC-44D0-A7EE-E63EC340604C}" type="pres">
      <dgm:prSet presAssocID="{8A93A940-284B-49B0-9D89-5FA2B3B3C7E5}" presName="composite" presStyleCnt="0"/>
      <dgm:spPr/>
    </dgm:pt>
    <dgm:pt modelId="{A7F04B95-81DC-4C70-990B-FEE82F4C63E7}" type="pres">
      <dgm:prSet presAssocID="{8A93A940-284B-49B0-9D89-5FA2B3B3C7E5}" presName="L1TextContainer" presStyleLbl="alignNode1" presStyleIdx="6" presStyleCnt="7">
        <dgm:presLayoutVars>
          <dgm:chMax val="1"/>
          <dgm:chPref val="1"/>
          <dgm:bulletEnabled val="1"/>
        </dgm:presLayoutVars>
      </dgm:prSet>
      <dgm:spPr/>
    </dgm:pt>
    <dgm:pt modelId="{16384FAB-C600-47F1-91A6-2EF972F345F9}" type="pres">
      <dgm:prSet presAssocID="{8A93A940-284B-49B0-9D89-5FA2B3B3C7E5}" presName="L2TextContainerWrapper" presStyleCnt="0">
        <dgm:presLayoutVars>
          <dgm:bulletEnabled val="1"/>
        </dgm:presLayoutVars>
      </dgm:prSet>
      <dgm:spPr/>
    </dgm:pt>
    <dgm:pt modelId="{725F2AEF-0925-4411-A89A-5976D96BC3B1}" type="pres">
      <dgm:prSet presAssocID="{8A93A940-284B-49B0-9D89-5FA2B3B3C7E5}" presName="L2TextContainer" presStyleLbl="bgAccFollowNode1" presStyleIdx="6" presStyleCnt="7"/>
      <dgm:spPr/>
    </dgm:pt>
    <dgm:pt modelId="{F1CEE27F-E297-4972-B373-BDB021CAF74B}" type="pres">
      <dgm:prSet presAssocID="{8A93A940-284B-49B0-9D89-5FA2B3B3C7E5}" presName="FlexibleEmptyPlaceHolder" presStyleCnt="0"/>
      <dgm:spPr/>
    </dgm:pt>
    <dgm:pt modelId="{3F1F843F-8CAA-4ECF-B5A2-211D6C43D3C6}" type="pres">
      <dgm:prSet presAssocID="{8A93A940-284B-49B0-9D89-5FA2B3B3C7E5}" presName="ConnectLine" presStyleLbl="sibTrans1D1" presStyleIdx="6" presStyleCnt="7"/>
      <dgm:spPr>
        <a:ln w="19050">
          <a:solidFill>
            <a:schemeClr val="bg2"/>
          </a:solidFill>
        </a:ln>
      </dgm:spPr>
    </dgm:pt>
    <dgm:pt modelId="{53B98CC0-1029-46A6-8053-0933F88F7705}" type="pres">
      <dgm:prSet presAssocID="{8A93A940-284B-49B0-9D89-5FA2B3B3C7E5}" presName="ConnectorPoint" presStyleLbl="node1" presStyleIdx="6" presStyleCnt="7"/>
      <dgm:spPr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D7FD386-E91E-4500-9B1B-A5B2EA2DCD9E}" type="pres">
      <dgm:prSet presAssocID="{8A93A940-284B-49B0-9D89-5FA2B3B3C7E5}" presName="EmptyPlaceHolder" presStyleCnt="0"/>
      <dgm:spPr/>
    </dgm:pt>
  </dgm:ptLst>
  <dgm:cxnLst>
    <dgm:cxn modelId="{EADCFF1E-172D-4C2D-BDB4-9D2B19597296}" type="presOf" srcId="{47BE8E0B-496B-44FC-825E-C2A10D821DC9}" destId="{A01D9671-7007-4F3F-98D6-A9730C5B45E4}" srcOrd="0" destOrd="0" presId="urn:microsoft.com/office/officeart/2017/3/layout/HorizontalLabelsTimeline"/>
    <dgm:cxn modelId="{C2A8B52A-540B-46B5-A43B-27FAF06A13EF}" srcId="{FF3CD410-5E2E-4080-A893-907D31D22CB3}" destId="{A59C9EB4-4836-41EA-88FC-E68E29755DEF}" srcOrd="4" destOrd="0" parTransId="{C486CA18-5D6B-49AD-B92C-52313E993EC5}" sibTransId="{62C75627-0A71-4E35-B62B-749D8AB3C189}"/>
    <dgm:cxn modelId="{5A3B2130-5035-4E61-92B1-343AA432C9DF}" srcId="{FF3CD410-5E2E-4080-A893-907D31D22CB3}" destId="{454D56AF-0D14-43A4-A4AA-2274946C5116}" srcOrd="2" destOrd="0" parTransId="{340931FA-0A09-49B9-99A7-6650F93FDC08}" sibTransId="{511F28C0-50D9-4CBB-862C-2AD0ACC17105}"/>
    <dgm:cxn modelId="{33DFDD33-182D-44AF-9877-B1DCECE3CC9D}" srcId="{FF3CD410-5E2E-4080-A893-907D31D22CB3}" destId="{A7F4784E-75AE-4F03-B342-C71355D1ACCF}" srcOrd="3" destOrd="0" parTransId="{E8170CB0-7D27-4024-BF4D-F79F86202313}" sibTransId="{3078DB00-0C2A-4587-8661-74E5E36CBCA7}"/>
    <dgm:cxn modelId="{4F0EAB3D-D6DC-4270-A428-F626A2666D2A}" type="presOf" srcId="{8A93A940-284B-49B0-9D89-5FA2B3B3C7E5}" destId="{A7F04B95-81DC-4C70-990B-FEE82F4C63E7}" srcOrd="0" destOrd="0" presId="urn:microsoft.com/office/officeart/2017/3/layout/HorizontalLabelsTimeline"/>
    <dgm:cxn modelId="{C436E05B-3981-4E5A-BD66-5DBD06BC52A1}" type="presOf" srcId="{F01D5F9E-ABC5-4560-ACB4-E6CFBC60BFF2}" destId="{5C68C37A-C349-49AE-97A1-63D110D2C7D1}" srcOrd="0" destOrd="0" presId="urn:microsoft.com/office/officeart/2017/3/layout/HorizontalLabelsTimeline"/>
    <dgm:cxn modelId="{982D7B44-1518-4DD0-82D4-8A3901DD95E9}" srcId="{FF3CD410-5E2E-4080-A893-907D31D22CB3}" destId="{8A93A940-284B-49B0-9D89-5FA2B3B3C7E5}" srcOrd="6" destOrd="0" parTransId="{CD96219D-3688-4138-ACC9-901ED9FEACCC}" sibTransId="{E0447E4A-3C15-4884-AEBE-804149EBD331}"/>
    <dgm:cxn modelId="{4B61AF65-3991-4A24-9475-D4AA0127738F}" srcId="{FF3CD410-5E2E-4080-A893-907D31D22CB3}" destId="{F01D5F9E-ABC5-4560-ACB4-E6CFBC60BFF2}" srcOrd="1" destOrd="0" parTransId="{FEAC3315-4B36-4E3C-89B3-70A50C7F13CC}" sibTransId="{36ABC0D0-B41E-401C-840C-2AFBE73989B4}"/>
    <dgm:cxn modelId="{A319CB69-6926-431D-A805-EACBFA83FA66}" srcId="{FF3CD410-5E2E-4080-A893-907D31D22CB3}" destId="{2DC4903D-31E8-4ED6-875F-63877788B702}" srcOrd="5" destOrd="0" parTransId="{A18F8C20-9A13-44DB-9E45-C2DE49ACE5D9}" sibTransId="{EBFDEA83-93E5-4D72-A672-078838B258F5}"/>
    <dgm:cxn modelId="{935F274E-0D61-4EDD-92A7-9CA37702DC15}" type="presOf" srcId="{2DC4903D-31E8-4ED6-875F-63877788B702}" destId="{270971D8-F05B-4392-88C0-D9921BB5F6B0}" srcOrd="0" destOrd="0" presId="urn:microsoft.com/office/officeart/2017/3/layout/HorizontalLabelsTimeline"/>
    <dgm:cxn modelId="{24FE186F-F804-46F5-9C2D-96C1655A06BB}" type="presOf" srcId="{FF3CD410-5E2E-4080-A893-907D31D22CB3}" destId="{687CC7BD-79EF-4A0F-BDD3-809BFA49E6BE}" srcOrd="0" destOrd="0" presId="urn:microsoft.com/office/officeart/2017/3/layout/HorizontalLabelsTimeline"/>
    <dgm:cxn modelId="{B9B38C7F-D679-4A39-B742-6501D3961044}" srcId="{454D56AF-0D14-43A4-A4AA-2274946C5116}" destId="{3280BE73-5C4D-4941-9102-E5930904556F}" srcOrd="0" destOrd="0" parTransId="{596FE3BE-79D4-47E4-8416-EDF8385B1DE9}" sibTransId="{8E22D1FB-CF90-47F0-B06E-C66C75D54226}"/>
    <dgm:cxn modelId="{59B27383-B045-4BF7-93D0-B9D2CB156BC5}" type="presOf" srcId="{1827863D-2FA1-48D1-81C4-0E7D31ADB47E}" destId="{95B1E40E-26D9-44C8-A99F-14EA44505DF3}" srcOrd="0" destOrd="0" presId="urn:microsoft.com/office/officeart/2017/3/layout/HorizontalLabelsTimeline"/>
    <dgm:cxn modelId="{270F1A8F-053B-4B29-B86C-B8D01B394942}" type="presOf" srcId="{CF564C6C-7771-4FD5-B851-B5B84730268F}" destId="{FE14A9FC-66E7-4679-B63E-054F98E59204}" srcOrd="0" destOrd="0" presId="urn:microsoft.com/office/officeart/2017/3/layout/HorizontalLabelsTimeline"/>
    <dgm:cxn modelId="{6AEB3B94-8522-4F42-A6BC-BC55C5AED92F}" srcId="{8A93A940-284B-49B0-9D89-5FA2B3B3C7E5}" destId="{6BA5F3BE-D53A-42E0-A7FE-674B99BD07E6}" srcOrd="0" destOrd="0" parTransId="{9484BBA1-86EE-4AA2-B94A-A26EED0EFB1E}" sibTransId="{48C67DB7-8AA6-454C-83AE-A16B3B9F45FF}"/>
    <dgm:cxn modelId="{47F4D29A-7D65-4C2F-8677-61780F0F1118}" srcId="{F01D5F9E-ABC5-4560-ACB4-E6CFBC60BFF2}" destId="{47BE8E0B-496B-44FC-825E-C2A10D821DC9}" srcOrd="0" destOrd="0" parTransId="{26C37286-A207-4C3A-8F03-B64C4EB72DB8}" sibTransId="{258C30B8-1EDE-458F-9BAB-BD0E5C8E1BF9}"/>
    <dgm:cxn modelId="{68D35F9D-DABF-4E5A-94D4-F988D8E84907}" srcId="{D423FB80-F2BD-4DDE-80B1-76F84FE09A02}" destId="{245E128E-7700-4C91-9411-CDD1DCA94D67}" srcOrd="0" destOrd="0" parTransId="{B4D95EBA-0423-4AFA-B379-E030341B1F23}" sibTransId="{4963BA97-D4C5-477B-9B0D-68DB38F61579}"/>
    <dgm:cxn modelId="{2C87A39F-871C-45C6-8C22-A8C358151D70}" type="presOf" srcId="{A7F4784E-75AE-4F03-B342-C71355D1ACCF}" destId="{CBCB6B30-5D46-4B19-B9DE-C0B7FB057712}" srcOrd="0" destOrd="0" presId="urn:microsoft.com/office/officeart/2017/3/layout/HorizontalLabelsTimeline"/>
    <dgm:cxn modelId="{078029A2-947D-4D6B-B786-5B31CB659BA9}" type="presOf" srcId="{A59C9EB4-4836-41EA-88FC-E68E29755DEF}" destId="{88F6D506-033B-4CA4-9572-41E373A6B43C}" srcOrd="0" destOrd="0" presId="urn:microsoft.com/office/officeart/2017/3/layout/HorizontalLabelsTimeline"/>
    <dgm:cxn modelId="{F235FFA2-7CA0-45AA-B8F8-6565B3CBFFC6}" type="presOf" srcId="{6BA5F3BE-D53A-42E0-A7FE-674B99BD07E6}" destId="{725F2AEF-0925-4411-A89A-5976D96BC3B1}" srcOrd="0" destOrd="0" presId="urn:microsoft.com/office/officeart/2017/3/layout/HorizontalLabelsTimeline"/>
    <dgm:cxn modelId="{7749B4AD-5089-49E7-8F6B-1B2382C9B50E}" srcId="{A7F4784E-75AE-4F03-B342-C71355D1ACCF}" destId="{1827863D-2FA1-48D1-81C4-0E7D31ADB47E}" srcOrd="0" destOrd="0" parTransId="{B426C98F-7250-4E9E-84CB-E9FC83F8CB06}" sibTransId="{D0D7EB30-49F6-43D6-AF40-1B9302B3ADF0}"/>
    <dgm:cxn modelId="{5BF3B7B1-A779-4E2D-8625-77DE0CA38FEE}" srcId="{FF3CD410-5E2E-4080-A893-907D31D22CB3}" destId="{D423FB80-F2BD-4DDE-80B1-76F84FE09A02}" srcOrd="0" destOrd="0" parTransId="{9B1CA3FF-D252-4AF5-8F50-CFC93ACA9175}" sibTransId="{EBE862E1-9761-4AA7-AA00-BD79FA3B27DD}"/>
    <dgm:cxn modelId="{F68895C0-3F1F-4678-B72B-DB82A8D7873D}" type="presOf" srcId="{245E128E-7700-4C91-9411-CDD1DCA94D67}" destId="{255B3FC7-BD87-4810-87ED-7952D0F23157}" srcOrd="0" destOrd="0" presId="urn:microsoft.com/office/officeart/2017/3/layout/HorizontalLabelsTimeline"/>
    <dgm:cxn modelId="{607143D0-C26B-448B-8E8C-A8A46198F0C6}" srcId="{2DC4903D-31E8-4ED6-875F-63877788B702}" destId="{A9FB790A-3E33-4887-962E-7206A01AD84F}" srcOrd="0" destOrd="0" parTransId="{2E34BE83-4A83-4B5F-8976-D4AC57FE5007}" sibTransId="{A18338C2-0675-4B1C-898F-3D939F41C34C}"/>
    <dgm:cxn modelId="{186572D2-DD3E-469C-B4C6-FC405845D66C}" type="presOf" srcId="{3280BE73-5C4D-4941-9102-E5930904556F}" destId="{04897CD2-CF6F-4A55-8E79-1E7393B07B06}" srcOrd="0" destOrd="0" presId="urn:microsoft.com/office/officeart/2017/3/layout/HorizontalLabelsTimeline"/>
    <dgm:cxn modelId="{0850A4D5-F517-4BE2-AE27-9281E3729461}" type="presOf" srcId="{454D56AF-0D14-43A4-A4AA-2274946C5116}" destId="{C5503B6E-C1DB-44F5-ABB8-38EF445ED1E8}" srcOrd="0" destOrd="0" presId="urn:microsoft.com/office/officeart/2017/3/layout/HorizontalLabelsTimeline"/>
    <dgm:cxn modelId="{5F80C7E1-A7BD-418E-A665-3DAF3DEDF5A4}" srcId="{A59C9EB4-4836-41EA-88FC-E68E29755DEF}" destId="{CF564C6C-7771-4FD5-B851-B5B84730268F}" srcOrd="0" destOrd="0" parTransId="{5A57A755-D716-4DC9-9A51-20693042AFC8}" sibTransId="{024A7FBC-BB10-4242-BAF3-82678A4C13DA}"/>
    <dgm:cxn modelId="{913E9CE7-B8A6-4506-ADA2-FB6349E99383}" type="presOf" srcId="{A9FB790A-3E33-4887-962E-7206A01AD84F}" destId="{1D60394B-1800-4790-9694-08B1C1D1B34D}" srcOrd="0" destOrd="0" presId="urn:microsoft.com/office/officeart/2017/3/layout/HorizontalLabelsTimeline"/>
    <dgm:cxn modelId="{FAEC57FD-E661-46F9-8FC2-72568E9086CE}" type="presOf" srcId="{D423FB80-F2BD-4DDE-80B1-76F84FE09A02}" destId="{64E37A6A-8F95-4F28-92FC-1FE8089D7DAF}" srcOrd="0" destOrd="0" presId="urn:microsoft.com/office/officeart/2017/3/layout/HorizontalLabelsTimeline"/>
    <dgm:cxn modelId="{41A1825C-6B33-4866-A7F1-A86BC36862B3}" type="presParOf" srcId="{687CC7BD-79EF-4A0F-BDD3-809BFA49E6BE}" destId="{6168B371-2815-4661-9209-F8A29814ADCC}" srcOrd="0" destOrd="0" presId="urn:microsoft.com/office/officeart/2017/3/layout/HorizontalLabelsTimeline"/>
    <dgm:cxn modelId="{281FC94C-5AAC-413C-803D-BB6EEF9AD3A6}" type="presParOf" srcId="{687CC7BD-79EF-4A0F-BDD3-809BFA49E6BE}" destId="{4C5F54B5-504F-4069-AF1D-9A370FBD268C}" srcOrd="1" destOrd="0" presId="urn:microsoft.com/office/officeart/2017/3/layout/HorizontalLabelsTimeline"/>
    <dgm:cxn modelId="{CFDEA283-4601-4089-8563-A85225CFEF1D}" type="presParOf" srcId="{4C5F54B5-504F-4069-AF1D-9A370FBD268C}" destId="{34539F78-7536-446A-B749-4315D26F2C4E}" srcOrd="0" destOrd="0" presId="urn:microsoft.com/office/officeart/2017/3/layout/HorizontalLabelsTimeline"/>
    <dgm:cxn modelId="{8A5756AD-D676-4F95-8A8A-CDE3EA13E14C}" type="presParOf" srcId="{34539F78-7536-446A-B749-4315D26F2C4E}" destId="{64E37A6A-8F95-4F28-92FC-1FE8089D7DAF}" srcOrd="0" destOrd="0" presId="urn:microsoft.com/office/officeart/2017/3/layout/HorizontalLabelsTimeline"/>
    <dgm:cxn modelId="{C64DD621-F766-410D-81AE-A692FE379207}" type="presParOf" srcId="{34539F78-7536-446A-B749-4315D26F2C4E}" destId="{301B11E7-9AB9-40DA-A950-87C47281308D}" srcOrd="1" destOrd="0" presId="urn:microsoft.com/office/officeart/2017/3/layout/HorizontalLabelsTimeline"/>
    <dgm:cxn modelId="{72141621-AC11-4C6D-A617-B6CF19C76AAE}" type="presParOf" srcId="{301B11E7-9AB9-40DA-A950-87C47281308D}" destId="{255B3FC7-BD87-4810-87ED-7952D0F23157}" srcOrd="0" destOrd="0" presId="urn:microsoft.com/office/officeart/2017/3/layout/HorizontalLabelsTimeline"/>
    <dgm:cxn modelId="{C728B947-ADB2-406E-9206-93298476CEFD}" type="presParOf" srcId="{301B11E7-9AB9-40DA-A950-87C47281308D}" destId="{4B545162-9690-412E-B970-54DA905B44AF}" srcOrd="1" destOrd="0" presId="urn:microsoft.com/office/officeart/2017/3/layout/HorizontalLabelsTimeline"/>
    <dgm:cxn modelId="{9B7FD2A9-25B9-477B-AC6A-FE14BD3BFF32}" type="presParOf" srcId="{34539F78-7536-446A-B749-4315D26F2C4E}" destId="{DF478A7F-4668-4E0A-86F7-C1205CF5AA73}" srcOrd="2" destOrd="0" presId="urn:microsoft.com/office/officeart/2017/3/layout/HorizontalLabelsTimeline"/>
    <dgm:cxn modelId="{A1F8B173-85E4-4ED9-BFF5-CF116D6F7CE3}" type="presParOf" srcId="{34539F78-7536-446A-B749-4315D26F2C4E}" destId="{6D7F9BE3-3008-4E5E-96F3-C71D72649902}" srcOrd="3" destOrd="0" presId="urn:microsoft.com/office/officeart/2017/3/layout/HorizontalLabelsTimeline"/>
    <dgm:cxn modelId="{74F580D4-41FC-4B1B-82E4-22FCC2246045}" type="presParOf" srcId="{34539F78-7536-446A-B749-4315D26F2C4E}" destId="{02633C3C-6589-41FB-998C-85A7548107A4}" srcOrd="4" destOrd="0" presId="urn:microsoft.com/office/officeart/2017/3/layout/HorizontalLabelsTimeline"/>
    <dgm:cxn modelId="{ACB72553-49A5-440C-B1C8-D7D8CFF44BD6}" type="presParOf" srcId="{4C5F54B5-504F-4069-AF1D-9A370FBD268C}" destId="{41467129-B2CC-4E38-A5B2-56D30FA28409}" srcOrd="1" destOrd="0" presId="urn:microsoft.com/office/officeart/2017/3/layout/HorizontalLabelsTimeline"/>
    <dgm:cxn modelId="{25113ECB-44A4-43A3-B2D0-D47302F35B26}" type="presParOf" srcId="{4C5F54B5-504F-4069-AF1D-9A370FBD268C}" destId="{C7F26193-F277-4FC2-96E8-E896E5EFC9BC}" srcOrd="2" destOrd="0" presId="urn:microsoft.com/office/officeart/2017/3/layout/HorizontalLabelsTimeline"/>
    <dgm:cxn modelId="{AEF2036D-29F6-4431-8357-64776A18B655}" type="presParOf" srcId="{C7F26193-F277-4FC2-96E8-E896E5EFC9BC}" destId="{5C68C37A-C349-49AE-97A1-63D110D2C7D1}" srcOrd="0" destOrd="0" presId="urn:microsoft.com/office/officeart/2017/3/layout/HorizontalLabelsTimeline"/>
    <dgm:cxn modelId="{51F9D33C-AECD-4F33-B2DA-43CF6B93002F}" type="presParOf" srcId="{C7F26193-F277-4FC2-96E8-E896E5EFC9BC}" destId="{3E3F09C6-0C94-40B1-A308-6929444363D4}" srcOrd="1" destOrd="0" presId="urn:microsoft.com/office/officeart/2017/3/layout/HorizontalLabelsTimeline"/>
    <dgm:cxn modelId="{17B9A51D-D490-4C54-B91D-5CD40783571D}" type="presParOf" srcId="{3E3F09C6-0C94-40B1-A308-6929444363D4}" destId="{A01D9671-7007-4F3F-98D6-A9730C5B45E4}" srcOrd="0" destOrd="0" presId="urn:microsoft.com/office/officeart/2017/3/layout/HorizontalLabelsTimeline"/>
    <dgm:cxn modelId="{A6AAA60B-E979-47B8-A997-DB62C715690F}" type="presParOf" srcId="{3E3F09C6-0C94-40B1-A308-6929444363D4}" destId="{65C95A24-31B5-46D2-BCB4-07372ABDD6F2}" srcOrd="1" destOrd="0" presId="urn:microsoft.com/office/officeart/2017/3/layout/HorizontalLabelsTimeline"/>
    <dgm:cxn modelId="{05694172-1DAF-4D9C-BBD9-0794366FCD56}" type="presParOf" srcId="{C7F26193-F277-4FC2-96E8-E896E5EFC9BC}" destId="{D4347EDB-4883-4C4B-A672-6266C9702B5A}" srcOrd="2" destOrd="0" presId="urn:microsoft.com/office/officeart/2017/3/layout/HorizontalLabelsTimeline"/>
    <dgm:cxn modelId="{BC9943FE-1230-4FDB-A7D8-898D013B9350}" type="presParOf" srcId="{C7F26193-F277-4FC2-96E8-E896E5EFC9BC}" destId="{D10813CD-B7B7-4CC7-9B2D-B5AE3D30A4DA}" srcOrd="3" destOrd="0" presId="urn:microsoft.com/office/officeart/2017/3/layout/HorizontalLabelsTimeline"/>
    <dgm:cxn modelId="{084C9897-3EE7-44CF-9F38-C9A562B67975}" type="presParOf" srcId="{C7F26193-F277-4FC2-96E8-E896E5EFC9BC}" destId="{143FACBA-FB69-402B-8D92-68DCE90EA86A}" srcOrd="4" destOrd="0" presId="urn:microsoft.com/office/officeart/2017/3/layout/HorizontalLabelsTimeline"/>
    <dgm:cxn modelId="{3DFFAC5F-0847-4E2F-A4CD-4FB95268ED8C}" type="presParOf" srcId="{4C5F54B5-504F-4069-AF1D-9A370FBD268C}" destId="{0587E036-7F91-482C-9B0A-860FD4CCD0E2}" srcOrd="3" destOrd="0" presId="urn:microsoft.com/office/officeart/2017/3/layout/HorizontalLabelsTimeline"/>
    <dgm:cxn modelId="{0C2CFEA1-3FB4-47D5-BA0C-2B2C20EB640F}" type="presParOf" srcId="{4C5F54B5-504F-4069-AF1D-9A370FBD268C}" destId="{795AD8F1-7B20-410C-90F4-2E04F4F4C93D}" srcOrd="4" destOrd="0" presId="urn:microsoft.com/office/officeart/2017/3/layout/HorizontalLabelsTimeline"/>
    <dgm:cxn modelId="{5EA692BD-507A-40EE-B699-B1F92E600F62}" type="presParOf" srcId="{795AD8F1-7B20-410C-90F4-2E04F4F4C93D}" destId="{C5503B6E-C1DB-44F5-ABB8-38EF445ED1E8}" srcOrd="0" destOrd="0" presId="urn:microsoft.com/office/officeart/2017/3/layout/HorizontalLabelsTimeline"/>
    <dgm:cxn modelId="{84215AA0-8ED4-45B6-8451-521906DE0059}" type="presParOf" srcId="{795AD8F1-7B20-410C-90F4-2E04F4F4C93D}" destId="{FD7DE90B-3DDE-4250-BB93-6AFB95DB30C9}" srcOrd="1" destOrd="0" presId="urn:microsoft.com/office/officeart/2017/3/layout/HorizontalLabelsTimeline"/>
    <dgm:cxn modelId="{CD1AF92D-7CB7-4156-9C24-3DD50EA4D129}" type="presParOf" srcId="{FD7DE90B-3DDE-4250-BB93-6AFB95DB30C9}" destId="{04897CD2-CF6F-4A55-8E79-1E7393B07B06}" srcOrd="0" destOrd="0" presId="urn:microsoft.com/office/officeart/2017/3/layout/HorizontalLabelsTimeline"/>
    <dgm:cxn modelId="{E596D201-A9A8-46AA-BA6C-731E186DBB6C}" type="presParOf" srcId="{FD7DE90B-3DDE-4250-BB93-6AFB95DB30C9}" destId="{30F499EF-86B9-43D4-9E36-2ADCD18D3C55}" srcOrd="1" destOrd="0" presId="urn:microsoft.com/office/officeart/2017/3/layout/HorizontalLabelsTimeline"/>
    <dgm:cxn modelId="{7D0F95A1-0D0D-4B3A-AD37-1D9E68A59E7B}" type="presParOf" srcId="{795AD8F1-7B20-410C-90F4-2E04F4F4C93D}" destId="{73ACB8E4-FFC1-49E5-BB46-1EBD63F3BF67}" srcOrd="2" destOrd="0" presId="urn:microsoft.com/office/officeart/2017/3/layout/HorizontalLabelsTimeline"/>
    <dgm:cxn modelId="{A5FB3F07-307E-4B9C-AF1B-722131ED4362}" type="presParOf" srcId="{795AD8F1-7B20-410C-90F4-2E04F4F4C93D}" destId="{FE89438A-B301-4219-9492-D30967496E8F}" srcOrd="3" destOrd="0" presId="urn:microsoft.com/office/officeart/2017/3/layout/HorizontalLabelsTimeline"/>
    <dgm:cxn modelId="{2F2BB858-3070-4463-950E-16B32D1FC1A0}" type="presParOf" srcId="{795AD8F1-7B20-410C-90F4-2E04F4F4C93D}" destId="{80E00C49-A058-42B1-B4A9-8FC8989D4F58}" srcOrd="4" destOrd="0" presId="urn:microsoft.com/office/officeart/2017/3/layout/HorizontalLabelsTimeline"/>
    <dgm:cxn modelId="{4CFFAECA-C6E6-463A-90AA-C4DEAB87918A}" type="presParOf" srcId="{4C5F54B5-504F-4069-AF1D-9A370FBD268C}" destId="{396E0C2C-79C3-4FCA-B5E5-8B3C2758C30F}" srcOrd="5" destOrd="0" presId="urn:microsoft.com/office/officeart/2017/3/layout/HorizontalLabelsTimeline"/>
    <dgm:cxn modelId="{28A719F5-6237-4C83-8EB7-BB9ACE657CCA}" type="presParOf" srcId="{4C5F54B5-504F-4069-AF1D-9A370FBD268C}" destId="{866B658A-D972-4AD8-A7E6-4082FD2CB001}" srcOrd="6" destOrd="0" presId="urn:microsoft.com/office/officeart/2017/3/layout/HorizontalLabelsTimeline"/>
    <dgm:cxn modelId="{E55C2317-CDB7-4C64-95C4-C04303FBB96A}" type="presParOf" srcId="{866B658A-D972-4AD8-A7E6-4082FD2CB001}" destId="{CBCB6B30-5D46-4B19-B9DE-C0B7FB057712}" srcOrd="0" destOrd="0" presId="urn:microsoft.com/office/officeart/2017/3/layout/HorizontalLabelsTimeline"/>
    <dgm:cxn modelId="{2E742A39-B2D8-41E7-938B-B4FE7E0F1794}" type="presParOf" srcId="{866B658A-D972-4AD8-A7E6-4082FD2CB001}" destId="{746F6004-1265-4B16-B698-179F0477DB3D}" srcOrd="1" destOrd="0" presId="urn:microsoft.com/office/officeart/2017/3/layout/HorizontalLabelsTimeline"/>
    <dgm:cxn modelId="{000BAB58-4AA6-43D9-89B5-0C604F29C6EA}" type="presParOf" srcId="{746F6004-1265-4B16-B698-179F0477DB3D}" destId="{95B1E40E-26D9-44C8-A99F-14EA44505DF3}" srcOrd="0" destOrd="0" presId="urn:microsoft.com/office/officeart/2017/3/layout/HorizontalLabelsTimeline"/>
    <dgm:cxn modelId="{6D12DD85-6CC0-441A-BB74-D3B24BE9ECF2}" type="presParOf" srcId="{746F6004-1265-4B16-B698-179F0477DB3D}" destId="{752FC6D6-93A6-414C-B65D-6F2858E07E0C}" srcOrd="1" destOrd="0" presId="urn:microsoft.com/office/officeart/2017/3/layout/HorizontalLabelsTimeline"/>
    <dgm:cxn modelId="{6CE5E65F-BF35-4F9A-9FAC-9FD84A211FC6}" type="presParOf" srcId="{866B658A-D972-4AD8-A7E6-4082FD2CB001}" destId="{BBBD3B06-9C30-48DB-A77E-5A358B1C6E78}" srcOrd="2" destOrd="0" presId="urn:microsoft.com/office/officeart/2017/3/layout/HorizontalLabelsTimeline"/>
    <dgm:cxn modelId="{457B6E85-E149-4279-81E9-511D2D038B9A}" type="presParOf" srcId="{866B658A-D972-4AD8-A7E6-4082FD2CB001}" destId="{C574381E-6C24-436D-B265-4BCFEFA46591}" srcOrd="3" destOrd="0" presId="urn:microsoft.com/office/officeart/2017/3/layout/HorizontalLabelsTimeline"/>
    <dgm:cxn modelId="{376FD1F8-A0AB-4CA9-B35C-A1F5747217B7}" type="presParOf" srcId="{866B658A-D972-4AD8-A7E6-4082FD2CB001}" destId="{CC7E7566-0B46-4E0A-B951-BFE404664D2C}" srcOrd="4" destOrd="0" presId="urn:microsoft.com/office/officeart/2017/3/layout/HorizontalLabelsTimeline"/>
    <dgm:cxn modelId="{CA63DDF8-DE3B-4E8A-886E-D787300C3FD4}" type="presParOf" srcId="{4C5F54B5-504F-4069-AF1D-9A370FBD268C}" destId="{F50C4635-5C0A-4C07-B5AD-BABD96009847}" srcOrd="7" destOrd="0" presId="urn:microsoft.com/office/officeart/2017/3/layout/HorizontalLabelsTimeline"/>
    <dgm:cxn modelId="{187F63AE-22E9-42D8-BA25-F8E70A982232}" type="presParOf" srcId="{4C5F54B5-504F-4069-AF1D-9A370FBD268C}" destId="{5667DB6C-E90F-44DB-BFD7-8570D48D28D4}" srcOrd="8" destOrd="0" presId="urn:microsoft.com/office/officeart/2017/3/layout/HorizontalLabelsTimeline"/>
    <dgm:cxn modelId="{782591FC-39B3-43EE-A99E-69B60AB63978}" type="presParOf" srcId="{5667DB6C-E90F-44DB-BFD7-8570D48D28D4}" destId="{88F6D506-033B-4CA4-9572-41E373A6B43C}" srcOrd="0" destOrd="0" presId="urn:microsoft.com/office/officeart/2017/3/layout/HorizontalLabelsTimeline"/>
    <dgm:cxn modelId="{DA98866D-BB74-46A1-B98B-9B6BDACA94E3}" type="presParOf" srcId="{5667DB6C-E90F-44DB-BFD7-8570D48D28D4}" destId="{E3303ED6-54B9-4518-AD7C-3197102106EF}" srcOrd="1" destOrd="0" presId="urn:microsoft.com/office/officeart/2017/3/layout/HorizontalLabelsTimeline"/>
    <dgm:cxn modelId="{BFB054F1-AA6C-4CA5-B7A3-FF579439BD18}" type="presParOf" srcId="{E3303ED6-54B9-4518-AD7C-3197102106EF}" destId="{FE14A9FC-66E7-4679-B63E-054F98E59204}" srcOrd="0" destOrd="0" presId="urn:microsoft.com/office/officeart/2017/3/layout/HorizontalLabelsTimeline"/>
    <dgm:cxn modelId="{6BF922DC-DA85-4710-BB6F-2CCCF2CFD764}" type="presParOf" srcId="{E3303ED6-54B9-4518-AD7C-3197102106EF}" destId="{8F1DAFAE-685A-4EC1-8FC0-2EE182F59B78}" srcOrd="1" destOrd="0" presId="urn:microsoft.com/office/officeart/2017/3/layout/HorizontalLabelsTimeline"/>
    <dgm:cxn modelId="{6907C7E4-84E2-47E3-949B-BC87F9D211CC}" type="presParOf" srcId="{5667DB6C-E90F-44DB-BFD7-8570D48D28D4}" destId="{4702B22B-8EB6-4454-9F8E-9A963F32B8A1}" srcOrd="2" destOrd="0" presId="urn:microsoft.com/office/officeart/2017/3/layout/HorizontalLabelsTimeline"/>
    <dgm:cxn modelId="{68C6501C-DCCA-438E-8565-A8631BB6C8AC}" type="presParOf" srcId="{5667DB6C-E90F-44DB-BFD7-8570D48D28D4}" destId="{F2E81385-B138-4A59-9452-A3C9AC4F2012}" srcOrd="3" destOrd="0" presId="urn:microsoft.com/office/officeart/2017/3/layout/HorizontalLabelsTimeline"/>
    <dgm:cxn modelId="{F4686330-D4C5-4698-8BC6-EF28FB9176C1}" type="presParOf" srcId="{5667DB6C-E90F-44DB-BFD7-8570D48D28D4}" destId="{00C34F8E-67EA-485C-B754-5C6C9BC871C5}" srcOrd="4" destOrd="0" presId="urn:microsoft.com/office/officeart/2017/3/layout/HorizontalLabelsTimeline"/>
    <dgm:cxn modelId="{FA06019D-A6EE-447A-894D-5FBD4FB143DA}" type="presParOf" srcId="{4C5F54B5-504F-4069-AF1D-9A370FBD268C}" destId="{E2C470F7-A894-4A64-A64E-235B0E510421}" srcOrd="9" destOrd="0" presId="urn:microsoft.com/office/officeart/2017/3/layout/HorizontalLabelsTimeline"/>
    <dgm:cxn modelId="{779E8BAE-E165-44A0-8F61-F1D6F07BA6D3}" type="presParOf" srcId="{4C5F54B5-504F-4069-AF1D-9A370FBD268C}" destId="{6AA3FB3F-E213-4147-93D1-22B952CDFE17}" srcOrd="10" destOrd="0" presId="urn:microsoft.com/office/officeart/2017/3/layout/HorizontalLabelsTimeline"/>
    <dgm:cxn modelId="{FDEBFC71-A7CC-4193-89B3-3D17A65C6735}" type="presParOf" srcId="{6AA3FB3F-E213-4147-93D1-22B952CDFE17}" destId="{270971D8-F05B-4392-88C0-D9921BB5F6B0}" srcOrd="0" destOrd="0" presId="urn:microsoft.com/office/officeart/2017/3/layout/HorizontalLabelsTimeline"/>
    <dgm:cxn modelId="{DDE712DF-EAC7-4AEA-8C8F-518516542CAF}" type="presParOf" srcId="{6AA3FB3F-E213-4147-93D1-22B952CDFE17}" destId="{68B34C20-0EE9-4A51-9634-702BEA794899}" srcOrd="1" destOrd="0" presId="urn:microsoft.com/office/officeart/2017/3/layout/HorizontalLabelsTimeline"/>
    <dgm:cxn modelId="{0AB24538-9BA6-44A1-BA14-80061D14A8F4}" type="presParOf" srcId="{68B34C20-0EE9-4A51-9634-702BEA794899}" destId="{1D60394B-1800-4790-9694-08B1C1D1B34D}" srcOrd="0" destOrd="0" presId="urn:microsoft.com/office/officeart/2017/3/layout/HorizontalLabelsTimeline"/>
    <dgm:cxn modelId="{2AAA8EAA-0E27-421D-A811-E0050D6E2E66}" type="presParOf" srcId="{68B34C20-0EE9-4A51-9634-702BEA794899}" destId="{F7828579-24D8-4EC2-A1D6-344D5AD522E4}" srcOrd="1" destOrd="0" presId="urn:microsoft.com/office/officeart/2017/3/layout/HorizontalLabelsTimeline"/>
    <dgm:cxn modelId="{1951676A-386A-4A55-8D85-8529FCA60223}" type="presParOf" srcId="{6AA3FB3F-E213-4147-93D1-22B952CDFE17}" destId="{59F1EF41-14EA-48EE-A559-118169DBDB24}" srcOrd="2" destOrd="0" presId="urn:microsoft.com/office/officeart/2017/3/layout/HorizontalLabelsTimeline"/>
    <dgm:cxn modelId="{FF7D7122-10DC-403C-B42A-BC23EECD800F}" type="presParOf" srcId="{6AA3FB3F-E213-4147-93D1-22B952CDFE17}" destId="{8E0947F0-E28B-4B2E-B1D6-BFEED1AF012B}" srcOrd="3" destOrd="0" presId="urn:microsoft.com/office/officeart/2017/3/layout/HorizontalLabelsTimeline"/>
    <dgm:cxn modelId="{11C26640-7348-4167-8AF4-596740246EB0}" type="presParOf" srcId="{6AA3FB3F-E213-4147-93D1-22B952CDFE17}" destId="{6BA99215-8D0D-4B24-ACDB-B8619064A20A}" srcOrd="4" destOrd="0" presId="urn:microsoft.com/office/officeart/2017/3/layout/HorizontalLabelsTimeline"/>
    <dgm:cxn modelId="{4C86226D-C9C0-4413-B426-06F8252E51C5}" type="presParOf" srcId="{4C5F54B5-504F-4069-AF1D-9A370FBD268C}" destId="{9B2B8A77-95BF-4B3D-B7A2-74A64BEAD033}" srcOrd="11" destOrd="0" presId="urn:microsoft.com/office/officeart/2017/3/layout/HorizontalLabelsTimeline"/>
    <dgm:cxn modelId="{DA1E98F3-DEEF-449E-A505-7BE8E77DC666}" type="presParOf" srcId="{4C5F54B5-504F-4069-AF1D-9A370FBD268C}" destId="{CB500B18-4CCC-44D0-A7EE-E63EC340604C}" srcOrd="12" destOrd="0" presId="urn:microsoft.com/office/officeart/2017/3/layout/HorizontalLabelsTimeline"/>
    <dgm:cxn modelId="{5DE12D35-65C6-43A3-9CCB-9DB1FBB88A6F}" type="presParOf" srcId="{CB500B18-4CCC-44D0-A7EE-E63EC340604C}" destId="{A7F04B95-81DC-4C70-990B-FEE82F4C63E7}" srcOrd="0" destOrd="0" presId="urn:microsoft.com/office/officeart/2017/3/layout/HorizontalLabelsTimeline"/>
    <dgm:cxn modelId="{84E6A2E6-334E-486A-9E18-50B4C9242157}" type="presParOf" srcId="{CB500B18-4CCC-44D0-A7EE-E63EC340604C}" destId="{16384FAB-C600-47F1-91A6-2EF972F345F9}" srcOrd="1" destOrd="0" presId="urn:microsoft.com/office/officeart/2017/3/layout/HorizontalLabelsTimeline"/>
    <dgm:cxn modelId="{0D7AFB00-50B5-4763-8B9B-058959A93926}" type="presParOf" srcId="{16384FAB-C600-47F1-91A6-2EF972F345F9}" destId="{725F2AEF-0925-4411-A89A-5976D96BC3B1}" srcOrd="0" destOrd="0" presId="urn:microsoft.com/office/officeart/2017/3/layout/HorizontalLabelsTimeline"/>
    <dgm:cxn modelId="{6BE0CB7D-05CB-48BF-95E8-5BD301DDCFDF}" type="presParOf" srcId="{16384FAB-C600-47F1-91A6-2EF972F345F9}" destId="{F1CEE27F-E297-4972-B373-BDB021CAF74B}" srcOrd="1" destOrd="0" presId="urn:microsoft.com/office/officeart/2017/3/layout/HorizontalLabelsTimeline"/>
    <dgm:cxn modelId="{73AA2BF1-3651-48D4-B218-B7BECAF7B8D5}" type="presParOf" srcId="{CB500B18-4CCC-44D0-A7EE-E63EC340604C}" destId="{3F1F843F-8CAA-4ECF-B5A2-211D6C43D3C6}" srcOrd="2" destOrd="0" presId="urn:microsoft.com/office/officeart/2017/3/layout/HorizontalLabelsTimeline"/>
    <dgm:cxn modelId="{3C38FC4B-81C9-40B9-BE5E-6E8032D8A2A6}" type="presParOf" srcId="{CB500B18-4CCC-44D0-A7EE-E63EC340604C}" destId="{53B98CC0-1029-46A6-8053-0933F88F7705}" srcOrd="3" destOrd="0" presId="urn:microsoft.com/office/officeart/2017/3/layout/HorizontalLabelsTimeline"/>
    <dgm:cxn modelId="{6DDB047D-A89D-46BF-8D68-1A2DD3FE6D44}" type="presParOf" srcId="{CB500B18-4CCC-44D0-A7EE-E63EC340604C}" destId="{ED7FD386-E91E-4500-9B1B-A5B2EA2DCD9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2266950"/>
          <a:ext cx="1106646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165996" y="1405509"/>
          <a:ext cx="2434621" cy="544068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+mj-lt"/>
            </a:rPr>
            <a:t>October</a:t>
          </a:r>
        </a:p>
      </dsp:txBody>
      <dsp:txXfrm>
        <a:off x="165996" y="1405509"/>
        <a:ext cx="2434621" cy="544068"/>
      </dsp:txXfrm>
    </dsp:sp>
    <dsp:sp modelId="{255B3FC7-BD87-4810-87ED-7952D0F23157}">
      <dsp:nvSpPr>
        <dsp:cNvPr id="0" name=""/>
        <dsp:cNvSpPr/>
      </dsp:nvSpPr>
      <dsp:spPr>
        <a:xfrm>
          <a:off x="165996" y="326341"/>
          <a:ext cx="2434621" cy="1079167"/>
        </a:xfrm>
        <a:prstGeom prst="rect">
          <a:avLst/>
        </a:prstGeom>
        <a:solidFill>
          <a:schemeClr val="accent4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+mn-lt"/>
              <a:ea typeface="+mn-ea"/>
              <a:cs typeface="+mn-cs"/>
            </a:rPr>
            <a:t>Research project – what competitors have done and what I can that do is unique.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+mn-lt"/>
              <a:ea typeface="+mn-ea"/>
              <a:cs typeface="+mn-cs"/>
            </a:rPr>
            <a:t>Get parts organized, and begin researching on android apps</a:t>
          </a:r>
        </a:p>
      </dsp:txBody>
      <dsp:txXfrm>
        <a:off x="165996" y="326341"/>
        <a:ext cx="2434621" cy="1079167"/>
      </dsp:txXfrm>
    </dsp:sp>
    <dsp:sp modelId="{DF478A7F-4668-4E0A-86F7-C1205CF5AA73}">
      <dsp:nvSpPr>
        <dsp:cNvPr id="0" name=""/>
        <dsp:cNvSpPr/>
      </dsp:nvSpPr>
      <dsp:spPr>
        <a:xfrm>
          <a:off x="1383307" y="1949577"/>
          <a:ext cx="0" cy="317373"/>
        </a:xfrm>
        <a:prstGeom prst="line">
          <a:avLst/>
        </a:prstGeom>
        <a:noFill/>
        <a:ln w="1905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8C37A-C349-49AE-97A1-63D110D2C7D1}">
      <dsp:nvSpPr>
        <dsp:cNvPr id="0" name=""/>
        <dsp:cNvSpPr/>
      </dsp:nvSpPr>
      <dsp:spPr>
        <a:xfrm>
          <a:off x="1549304" y="2584323"/>
          <a:ext cx="2434621" cy="544068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+mj-lt"/>
            </a:rPr>
            <a:t>November</a:t>
          </a:r>
        </a:p>
      </dsp:txBody>
      <dsp:txXfrm>
        <a:off x="1549304" y="2584323"/>
        <a:ext cx="2434621" cy="544068"/>
      </dsp:txXfrm>
    </dsp:sp>
    <dsp:sp modelId="{A01D9671-7007-4F3F-98D6-A9730C5B45E4}">
      <dsp:nvSpPr>
        <dsp:cNvPr id="0" name=""/>
        <dsp:cNvSpPr/>
      </dsp:nvSpPr>
      <dsp:spPr>
        <a:xfrm>
          <a:off x="1549304" y="3128391"/>
          <a:ext cx="2434621" cy="873611"/>
        </a:xfrm>
        <a:prstGeom prst="rect">
          <a:avLst/>
        </a:prstGeom>
        <a:solidFill>
          <a:schemeClr val="accent4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+mn-lt"/>
              <a:ea typeface="+mn-ea"/>
              <a:cs typeface="+mn-cs"/>
            </a:rPr>
            <a:t>Begin making android app and integrating the sensors and modules to print real-time on the app. Start layout for poster</a:t>
          </a:r>
        </a:p>
      </dsp:txBody>
      <dsp:txXfrm>
        <a:off x="1549304" y="3128391"/>
        <a:ext cx="2434621" cy="873611"/>
      </dsp:txXfrm>
    </dsp:sp>
    <dsp:sp modelId="{D4347EDB-4883-4C4B-A672-6266C9702B5A}">
      <dsp:nvSpPr>
        <dsp:cNvPr id="0" name=""/>
        <dsp:cNvSpPr/>
      </dsp:nvSpPr>
      <dsp:spPr>
        <a:xfrm>
          <a:off x="2766615" y="2266949"/>
          <a:ext cx="0" cy="317373"/>
        </a:xfrm>
        <a:prstGeom prst="line">
          <a:avLst/>
        </a:prstGeom>
        <a:noFill/>
        <a:ln w="1905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9BE3-3008-4E5E-96F3-C71D72649902}">
      <dsp:nvSpPr>
        <dsp:cNvPr id="0" name=""/>
        <dsp:cNvSpPr/>
      </dsp:nvSpPr>
      <dsp:spPr>
        <a:xfrm rot="2700000">
          <a:off x="1348042" y="2231684"/>
          <a:ext cx="70530" cy="70530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813CD-B7B7-4CC7-9B2D-B5AE3D30A4DA}">
      <dsp:nvSpPr>
        <dsp:cNvPr id="0" name=""/>
        <dsp:cNvSpPr/>
      </dsp:nvSpPr>
      <dsp:spPr>
        <a:xfrm rot="2700000">
          <a:off x="2731350" y="2231684"/>
          <a:ext cx="70530" cy="70530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03B6E-C1DB-44F5-ABB8-38EF445ED1E8}">
      <dsp:nvSpPr>
        <dsp:cNvPr id="0" name=""/>
        <dsp:cNvSpPr/>
      </dsp:nvSpPr>
      <dsp:spPr>
        <a:xfrm>
          <a:off x="2932612" y="1405509"/>
          <a:ext cx="2434621" cy="544068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+mj-lt"/>
            </a:rPr>
            <a:t>December</a:t>
          </a:r>
        </a:p>
      </dsp:txBody>
      <dsp:txXfrm>
        <a:off x="2932612" y="1405509"/>
        <a:ext cx="2434621" cy="544068"/>
      </dsp:txXfrm>
    </dsp:sp>
    <dsp:sp modelId="{04897CD2-CF6F-4A55-8E79-1E7393B07B06}">
      <dsp:nvSpPr>
        <dsp:cNvPr id="0" name=""/>
        <dsp:cNvSpPr/>
      </dsp:nvSpPr>
      <dsp:spPr>
        <a:xfrm>
          <a:off x="2932612" y="377730"/>
          <a:ext cx="2434621" cy="1027778"/>
        </a:xfrm>
        <a:prstGeom prst="rect">
          <a:avLst/>
        </a:prstGeom>
        <a:solidFill>
          <a:schemeClr val="accent4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+mn-lt"/>
              <a:ea typeface="+mn-ea"/>
              <a:cs typeface="+mn-cs"/>
            </a:rPr>
            <a:t>Continue integrating the hardware to print real time on a user-friendly app in time for December presentation. Finalize poster and contents</a:t>
          </a:r>
        </a:p>
      </dsp:txBody>
      <dsp:txXfrm>
        <a:off x="2932612" y="377730"/>
        <a:ext cx="2434621" cy="1027778"/>
      </dsp:txXfrm>
    </dsp:sp>
    <dsp:sp modelId="{73ACB8E4-FFC1-49E5-BB46-1EBD63F3BF67}">
      <dsp:nvSpPr>
        <dsp:cNvPr id="0" name=""/>
        <dsp:cNvSpPr/>
      </dsp:nvSpPr>
      <dsp:spPr>
        <a:xfrm>
          <a:off x="4149923" y="1949577"/>
          <a:ext cx="0" cy="317373"/>
        </a:xfrm>
        <a:prstGeom prst="line">
          <a:avLst/>
        </a:prstGeom>
        <a:noFill/>
        <a:ln w="1905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B6B30-5D46-4B19-B9DE-C0B7FB057712}">
      <dsp:nvSpPr>
        <dsp:cNvPr id="0" name=""/>
        <dsp:cNvSpPr/>
      </dsp:nvSpPr>
      <dsp:spPr>
        <a:xfrm>
          <a:off x="4315920" y="2584323"/>
          <a:ext cx="2434621" cy="544068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+mj-lt"/>
            </a:rPr>
            <a:t>January</a:t>
          </a:r>
        </a:p>
      </dsp:txBody>
      <dsp:txXfrm>
        <a:off x="4315920" y="2584323"/>
        <a:ext cx="2434621" cy="544068"/>
      </dsp:txXfrm>
    </dsp:sp>
    <dsp:sp modelId="{95B1E40E-26D9-44C8-A99F-14EA44505DF3}">
      <dsp:nvSpPr>
        <dsp:cNvPr id="0" name=""/>
        <dsp:cNvSpPr/>
      </dsp:nvSpPr>
      <dsp:spPr>
        <a:xfrm>
          <a:off x="4315920" y="3128391"/>
          <a:ext cx="2434621" cy="702315"/>
        </a:xfrm>
        <a:prstGeom prst="rect">
          <a:avLst/>
        </a:prstGeom>
        <a:solidFill>
          <a:schemeClr val="accent4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+mn-lt"/>
              <a:ea typeface="+mn-ea"/>
              <a:cs typeface="+mn-cs"/>
            </a:rPr>
            <a:t>Creating server to upload bike stats after a journey to a website. Start template for report</a:t>
          </a:r>
        </a:p>
      </dsp:txBody>
      <dsp:txXfrm>
        <a:off x="4315920" y="3128391"/>
        <a:ext cx="2434621" cy="702315"/>
      </dsp:txXfrm>
    </dsp:sp>
    <dsp:sp modelId="{BBBD3B06-9C30-48DB-A77E-5A358B1C6E78}">
      <dsp:nvSpPr>
        <dsp:cNvPr id="0" name=""/>
        <dsp:cNvSpPr/>
      </dsp:nvSpPr>
      <dsp:spPr>
        <a:xfrm>
          <a:off x="5533230" y="2266949"/>
          <a:ext cx="0" cy="317373"/>
        </a:xfrm>
        <a:prstGeom prst="line">
          <a:avLst/>
        </a:prstGeom>
        <a:noFill/>
        <a:ln w="1905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9438A-B301-4219-9492-D30967496E8F}">
      <dsp:nvSpPr>
        <dsp:cNvPr id="0" name=""/>
        <dsp:cNvSpPr/>
      </dsp:nvSpPr>
      <dsp:spPr>
        <a:xfrm rot="2700000">
          <a:off x="4114657" y="2231684"/>
          <a:ext cx="70530" cy="70530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4381E-6C24-436D-B265-4BCFEFA46591}">
      <dsp:nvSpPr>
        <dsp:cNvPr id="0" name=""/>
        <dsp:cNvSpPr/>
      </dsp:nvSpPr>
      <dsp:spPr>
        <a:xfrm rot="2700000">
          <a:off x="5497965" y="2231684"/>
          <a:ext cx="70530" cy="70530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6D506-033B-4CA4-9572-41E373A6B43C}">
      <dsp:nvSpPr>
        <dsp:cNvPr id="0" name=""/>
        <dsp:cNvSpPr/>
      </dsp:nvSpPr>
      <dsp:spPr>
        <a:xfrm>
          <a:off x="5699227" y="1405509"/>
          <a:ext cx="2434621" cy="544068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+mj-lt"/>
            </a:rPr>
            <a:t>February</a:t>
          </a:r>
        </a:p>
      </dsp:txBody>
      <dsp:txXfrm>
        <a:off x="5699227" y="1405509"/>
        <a:ext cx="2434621" cy="544068"/>
      </dsp:txXfrm>
    </dsp:sp>
    <dsp:sp modelId="{FE14A9FC-66E7-4679-B63E-054F98E59204}">
      <dsp:nvSpPr>
        <dsp:cNvPr id="0" name=""/>
        <dsp:cNvSpPr/>
      </dsp:nvSpPr>
      <dsp:spPr>
        <a:xfrm>
          <a:off x="5699227" y="703193"/>
          <a:ext cx="2434621" cy="702315"/>
        </a:xfrm>
        <a:prstGeom prst="rect">
          <a:avLst/>
        </a:prstGeom>
        <a:solidFill>
          <a:schemeClr val="accent4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+mn-lt"/>
              <a:ea typeface="+mn-ea"/>
              <a:cs typeface="+mn-cs"/>
            </a:rPr>
            <a:t>Designing website layout to make it easy to use and user friendly. Begin ideas for video</a:t>
          </a:r>
        </a:p>
      </dsp:txBody>
      <dsp:txXfrm>
        <a:off x="5699227" y="703193"/>
        <a:ext cx="2434621" cy="702315"/>
      </dsp:txXfrm>
    </dsp:sp>
    <dsp:sp modelId="{4702B22B-8EB6-4454-9F8E-9A963F32B8A1}">
      <dsp:nvSpPr>
        <dsp:cNvPr id="0" name=""/>
        <dsp:cNvSpPr/>
      </dsp:nvSpPr>
      <dsp:spPr>
        <a:xfrm>
          <a:off x="6916538" y="1949577"/>
          <a:ext cx="0" cy="317373"/>
        </a:xfrm>
        <a:prstGeom prst="line">
          <a:avLst/>
        </a:prstGeom>
        <a:noFill/>
        <a:ln w="1905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971D8-F05B-4392-88C0-D9921BB5F6B0}">
      <dsp:nvSpPr>
        <dsp:cNvPr id="0" name=""/>
        <dsp:cNvSpPr/>
      </dsp:nvSpPr>
      <dsp:spPr>
        <a:xfrm>
          <a:off x="7082535" y="2584323"/>
          <a:ext cx="2434621" cy="544068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+mj-lt"/>
            </a:rPr>
            <a:t>March</a:t>
          </a:r>
        </a:p>
      </dsp:txBody>
      <dsp:txXfrm>
        <a:off x="7082535" y="2584323"/>
        <a:ext cx="2434621" cy="544068"/>
      </dsp:txXfrm>
    </dsp:sp>
    <dsp:sp modelId="{1D60394B-1800-4790-9694-08B1C1D1B34D}">
      <dsp:nvSpPr>
        <dsp:cNvPr id="0" name=""/>
        <dsp:cNvSpPr/>
      </dsp:nvSpPr>
      <dsp:spPr>
        <a:xfrm>
          <a:off x="7082535" y="3128391"/>
          <a:ext cx="2434621" cy="1027778"/>
        </a:xfrm>
        <a:prstGeom prst="rect">
          <a:avLst/>
        </a:prstGeom>
        <a:solidFill>
          <a:schemeClr val="accent4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+mn-lt"/>
              <a:ea typeface="+mn-ea"/>
              <a:cs typeface="+mn-cs"/>
            </a:rPr>
            <a:t>Organizing all uploaded statistics into graphs. An idea could be then to transfer these graphs back to the android app. Film multiple videos until it is perfect!</a:t>
          </a:r>
        </a:p>
      </dsp:txBody>
      <dsp:txXfrm>
        <a:off x="7082535" y="3128391"/>
        <a:ext cx="2434621" cy="1027778"/>
      </dsp:txXfrm>
    </dsp:sp>
    <dsp:sp modelId="{59F1EF41-14EA-48EE-A559-118169DBDB24}">
      <dsp:nvSpPr>
        <dsp:cNvPr id="0" name=""/>
        <dsp:cNvSpPr/>
      </dsp:nvSpPr>
      <dsp:spPr>
        <a:xfrm>
          <a:off x="8299846" y="2266949"/>
          <a:ext cx="0" cy="317373"/>
        </a:xfrm>
        <a:prstGeom prst="line">
          <a:avLst/>
        </a:prstGeom>
        <a:noFill/>
        <a:ln w="1905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81385-B138-4A59-9452-A3C9AC4F2012}">
      <dsp:nvSpPr>
        <dsp:cNvPr id="0" name=""/>
        <dsp:cNvSpPr/>
      </dsp:nvSpPr>
      <dsp:spPr>
        <a:xfrm rot="2700000">
          <a:off x="6881273" y="2231684"/>
          <a:ext cx="70530" cy="70530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947F0-E28B-4B2E-B1D6-BFEED1AF012B}">
      <dsp:nvSpPr>
        <dsp:cNvPr id="0" name=""/>
        <dsp:cNvSpPr/>
      </dsp:nvSpPr>
      <dsp:spPr>
        <a:xfrm rot="2700000">
          <a:off x="8264581" y="2231684"/>
          <a:ext cx="70530" cy="70530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04B95-81DC-4C70-990B-FEE82F4C63E7}">
      <dsp:nvSpPr>
        <dsp:cNvPr id="0" name=""/>
        <dsp:cNvSpPr/>
      </dsp:nvSpPr>
      <dsp:spPr>
        <a:xfrm>
          <a:off x="8465843" y="1405509"/>
          <a:ext cx="2434621" cy="544068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+mj-lt"/>
            </a:rPr>
            <a:t>April</a:t>
          </a:r>
        </a:p>
      </dsp:txBody>
      <dsp:txXfrm>
        <a:off x="8465843" y="1405509"/>
        <a:ext cx="2434621" cy="544068"/>
      </dsp:txXfrm>
    </dsp:sp>
    <dsp:sp modelId="{725F2AEF-0925-4411-A89A-5976D96BC3B1}">
      <dsp:nvSpPr>
        <dsp:cNvPr id="0" name=""/>
        <dsp:cNvSpPr/>
      </dsp:nvSpPr>
      <dsp:spPr>
        <a:xfrm>
          <a:off x="8465843" y="531897"/>
          <a:ext cx="2434621" cy="873611"/>
        </a:xfrm>
        <a:prstGeom prst="rect">
          <a:avLst/>
        </a:prstGeom>
        <a:solidFill>
          <a:schemeClr val="accent4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+mn-lt"/>
              <a:ea typeface="+mn-ea"/>
              <a:cs typeface="+mn-cs"/>
            </a:rPr>
            <a:t>Make sure there is no problem with integration in the project. Practice presenting my project, upload the video and complete report.</a:t>
          </a:r>
        </a:p>
      </dsp:txBody>
      <dsp:txXfrm>
        <a:off x="8465843" y="531897"/>
        <a:ext cx="2434621" cy="873611"/>
      </dsp:txXfrm>
    </dsp:sp>
    <dsp:sp modelId="{3F1F843F-8CAA-4ECF-B5A2-211D6C43D3C6}">
      <dsp:nvSpPr>
        <dsp:cNvPr id="0" name=""/>
        <dsp:cNvSpPr/>
      </dsp:nvSpPr>
      <dsp:spPr>
        <a:xfrm>
          <a:off x="9683154" y="1949577"/>
          <a:ext cx="0" cy="317373"/>
        </a:xfrm>
        <a:prstGeom prst="line">
          <a:avLst/>
        </a:prstGeom>
        <a:noFill/>
        <a:ln w="1905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98CC0-1029-46A6-8053-0933F88F7705}">
      <dsp:nvSpPr>
        <dsp:cNvPr id="0" name=""/>
        <dsp:cNvSpPr/>
      </dsp:nvSpPr>
      <dsp:spPr>
        <a:xfrm rot="2700000">
          <a:off x="9647888" y="2231684"/>
          <a:ext cx="70530" cy="70530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7F7553-C578-48DC-B88A-E6FE28AFA2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0C74C-D2A1-46D0-903F-BEC6863A52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A8D80-BB85-4D53-9ECD-E5BF72D8BA6D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C4A3C-3B43-40B4-BA79-03B7A67B8A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FC152-4EBC-4FCB-99A3-C3B7F200BD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0B3A3-F6C4-48C3-8231-90FCE431DC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6B02C-6DBB-48B7-B614-526A120A8EA2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78FC9-9086-42E9-9B0F-0195C142C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7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3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v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25500" y="264167"/>
            <a:ext cx="11065865" cy="1315434"/>
          </a:xfrm>
        </p:spPr>
        <p:txBody>
          <a:bodyPr tIns="0" anchor="t" anchorCtr="0">
            <a:normAutofit/>
          </a:bodyPr>
          <a:lstStyle>
            <a:lvl1pPr>
              <a:lnSpc>
                <a:spcPct val="150000"/>
              </a:lnSpc>
              <a:defRPr sz="2700"/>
            </a:lvl1pPr>
          </a:lstStyle>
          <a:p>
            <a:r>
              <a:rPr lang="en-US" dirty="0"/>
              <a:t>History Timeline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525500" y="1786436"/>
            <a:ext cx="11065865" cy="4533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625355" y="919827"/>
            <a:ext cx="4284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9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v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99E538D-9618-4205-AA08-736AD425A3FC}"/>
              </a:ext>
            </a:extLst>
          </p:cNvPr>
          <p:cNvSpPr/>
          <p:nvPr userDrawn="1"/>
        </p:nvSpPr>
        <p:spPr>
          <a:xfrm>
            <a:off x="0" y="0"/>
            <a:ext cx="12192000" cy="15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25500" y="278235"/>
            <a:ext cx="10711545" cy="72022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History Timeline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525500" y="1786436"/>
            <a:ext cx="11065865" cy="4533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625355" y="919827"/>
            <a:ext cx="477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A66C708-772E-4E30-9D1D-7417A222A9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183" y="966464"/>
            <a:ext cx="10710862" cy="412510"/>
          </a:xfrm>
        </p:spPr>
        <p:txBody>
          <a:bodyPr>
            <a:normAutofit/>
          </a:bodyPr>
          <a:lstStyle>
            <a:lvl1pPr marL="0" indent="0">
              <a:buNone/>
              <a:defRPr sz="23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Timeline Subtitle</a:t>
            </a:r>
          </a:p>
        </p:txBody>
      </p:sp>
    </p:spTree>
    <p:extLst>
      <p:ext uri="{BB962C8B-B14F-4D97-AF65-F5344CB8AC3E}">
        <p14:creationId xmlns:p14="http://schemas.microsoft.com/office/powerpoint/2010/main" val="97044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10/15/2019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 Bike Computer</a:t>
            </a:r>
            <a:endParaRPr lang="en-US" sz="2300" b="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FD7E2D-55A3-433C-BAB3-4F8446A36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Shane Heavey</a:t>
            </a:r>
          </a:p>
        </p:txBody>
      </p:sp>
      <p:graphicFrame>
        <p:nvGraphicFramePr>
          <p:cNvPr id="4" name="Content Placeholder 3" descr="SmartArt timeline">
            <a:extLst>
              <a:ext uri="{FF2B5EF4-FFF2-40B4-BE49-F238E27FC236}">
                <a16:creationId xmlns:a16="http://schemas.microsoft.com/office/drawing/2014/main" id="{4424901C-24B0-4C46-B815-EB0C38D74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7698"/>
              </p:ext>
            </p:extLst>
          </p:nvPr>
        </p:nvGraphicFramePr>
        <p:xfrm>
          <a:off x="525463" y="1785938"/>
          <a:ext cx="11066462" cy="453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55D402B-46F1-4898-96ED-1C931E61FE24}"/>
              </a:ext>
            </a:extLst>
          </p:cNvPr>
          <p:cNvSpPr txBox="1"/>
          <p:nvPr/>
        </p:nvSpPr>
        <p:spPr>
          <a:xfrm>
            <a:off x="1585823" y="4066491"/>
            <a:ext cx="63991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25854-7BFA-425F-80CF-5226496C8D2C}"/>
              </a:ext>
            </a:extLst>
          </p:cNvPr>
          <p:cNvSpPr txBox="1"/>
          <p:nvPr/>
        </p:nvSpPr>
        <p:spPr>
          <a:xfrm>
            <a:off x="2949534" y="3723258"/>
            <a:ext cx="63991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A277C-0113-41AA-BBC2-139B0DEC9F32}"/>
              </a:ext>
            </a:extLst>
          </p:cNvPr>
          <p:cNvSpPr txBox="1"/>
          <p:nvPr/>
        </p:nvSpPr>
        <p:spPr>
          <a:xfrm>
            <a:off x="4350524" y="4066491"/>
            <a:ext cx="63991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2019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033A4-097B-446D-AA0A-F644C08F3F29}"/>
              </a:ext>
            </a:extLst>
          </p:cNvPr>
          <p:cNvSpPr txBox="1"/>
          <p:nvPr/>
        </p:nvSpPr>
        <p:spPr>
          <a:xfrm>
            <a:off x="5720878" y="3723258"/>
            <a:ext cx="63991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2020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936F1-47C3-44E6-A593-F0178DC6C93E}"/>
              </a:ext>
            </a:extLst>
          </p:cNvPr>
          <p:cNvSpPr txBox="1"/>
          <p:nvPr/>
        </p:nvSpPr>
        <p:spPr>
          <a:xfrm>
            <a:off x="7115226" y="4066491"/>
            <a:ext cx="63991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986043-D561-4B14-95E2-4B7C1D5EB272}"/>
              </a:ext>
            </a:extLst>
          </p:cNvPr>
          <p:cNvSpPr txBox="1"/>
          <p:nvPr/>
        </p:nvSpPr>
        <p:spPr>
          <a:xfrm>
            <a:off x="9879926" y="4066491"/>
            <a:ext cx="63991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2020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EFD4A8-37C4-41B2-8272-3FEFE0E453F5}"/>
              </a:ext>
            </a:extLst>
          </p:cNvPr>
          <p:cNvSpPr txBox="1"/>
          <p:nvPr/>
        </p:nvSpPr>
        <p:spPr>
          <a:xfrm>
            <a:off x="8494878" y="3723258"/>
            <a:ext cx="63991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42835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9">
      <a:dk1>
        <a:sysClr val="windowText" lastClr="000000"/>
      </a:dk1>
      <a:lt1>
        <a:sysClr val="window" lastClr="FFFFFF"/>
      </a:lt1>
      <a:dk2>
        <a:srgbClr val="454D55"/>
      </a:dk2>
      <a:lt2>
        <a:srgbClr val="808080"/>
      </a:lt2>
      <a:accent1>
        <a:srgbClr val="8C6239"/>
      </a:accent1>
      <a:accent2>
        <a:srgbClr val="A67C52"/>
      </a:accent2>
      <a:accent3>
        <a:srgbClr val="C69C6D"/>
      </a:accent3>
      <a:accent4>
        <a:srgbClr val="E6E6E6"/>
      </a:accent4>
      <a:accent5>
        <a:srgbClr val="CCCCCC"/>
      </a:accent5>
      <a:accent6>
        <a:srgbClr val="70AD47"/>
      </a:accent6>
      <a:hlink>
        <a:srgbClr val="808080"/>
      </a:hlink>
      <a:folHlink>
        <a:srgbClr val="808080"/>
      </a:folHlink>
    </a:clrScheme>
    <a:fontScheme name="Custom 45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2_MO - v6" id="{4E881595-0A85-4363-8EC9-0A08C7E567C5}" vid="{C3EDB9E8-33D7-4F24-BD75-5BD41FB6ED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1C257359809F4898C5D1D314D4A85E" ma:contentTypeVersion="7" ma:contentTypeDescription="Create a new document." ma:contentTypeScope="" ma:versionID="4e87b9506cb05eef736544ea95f95d91">
  <xsd:schema xmlns:xsd="http://www.w3.org/2001/XMLSchema" xmlns:xs="http://www.w3.org/2001/XMLSchema" xmlns:p="http://schemas.microsoft.com/office/2006/metadata/properties" xmlns:ns3="7deb379b-0604-4a19-9b2b-a80cfcf41a2c" targetNamespace="http://schemas.microsoft.com/office/2006/metadata/properties" ma:root="true" ma:fieldsID="0910c1f5aed2474b5ffc4d1c78242891" ns3:_="">
    <xsd:import namespace="7deb379b-0604-4a19-9b2b-a80cfcf41a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b379b-0604-4a19-9b2b-a80cfcf41a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553D6D-E5FE-4AA7-A20E-AF7D5B54E2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FBDF90-4884-4518-9B97-F044CCE6F3CB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7deb379b-0604-4a19-9b2b-a80cfcf41a2c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1578C56-6B34-49ED-B17F-814B61863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eb379b-0604-4a19-9b2b-a80cfcf41a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History and milestone timeline</Template>
  <TotalTime>0</TotalTime>
  <Words>177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Times New Roman</vt:lpstr>
      <vt:lpstr>Office Theme</vt:lpstr>
      <vt:lpstr>Interactive Bike Computer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2019-10-15T13:19:48Z</dcterms:created>
  <dcterms:modified xsi:type="dcterms:W3CDTF">2019-10-15T13:40:06Z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0x010100231C257359809F4898C5D1D314D4A85E</vt:lpwstr>
  </property>
</Properties>
</file>