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7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4B57-4E85-794F-84C0-C6AD3A83FA9F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D1D5-61DD-FA4A-B9CF-50BE38A1FF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D1D5-61DD-FA4A-B9CF-50BE38A1FF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9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65B0-2652-1141-9EEC-C8BCDBA4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566C-6F71-D642-A3F9-CDA8FD5B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C837-7B38-DE47-A90A-67CD421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BB0F-A7A6-C445-B401-3104B3A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FA6-EC3B-A84B-BADD-C677BC49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2F7-39D8-F74A-924A-4D0DBFED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409A-4EEB-6048-A425-151A6B10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7815-A41E-7049-998D-8FF7DBF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530-0D73-9C48-94AB-D5868FB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0F0-C1F4-654D-B00A-56987E3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8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7962-2719-FD40-AAB4-2D17E32F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B0D7-3ACA-F74A-993C-4C2327F7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8A7-C177-0F41-9FF9-0525EC0F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7EF3-B7F2-634F-BC08-AC4F096D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B609-34E9-3140-925D-9A738E2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71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1253-AA9B-D14C-9EFA-1410C94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0D18-3A5C-F94A-AB3F-92ACD364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4061-C76C-E84B-BAC4-C42C96D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C26F-BBE8-5944-8B94-7BEB780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7F-81AD-DC4C-92E9-8F5965E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80E-169F-4B43-9617-F78A5764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13FF-34DE-4E4F-A601-5448557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A590-D469-6142-B9EF-AC33C50E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B208-8E2A-BD4C-A4E8-C1A0285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0027-62F1-0A42-90C6-E5DE3683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2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870-15C5-B640-8819-D21E31A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7BF-6DE8-3844-8258-B7E1FFBA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D16F0-57A9-A342-BF3C-68BB607B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4301-4C48-3A42-86D0-F3622173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3AB2-CAD1-0E44-963B-798B3428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494A-2526-EB4F-91ED-77C82B86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0BFC-20CB-684A-A6F2-0FA856B0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7CC3-59DC-D543-B910-CFD02D9E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FF3F1-6E43-CC42-86DA-6CEA1D6F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4D0E-CD5C-344A-920B-6F654729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093BA-A4C4-1440-A11F-532ED8E1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BA0-F448-EC43-9A4B-E9E4F89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A21E-709F-3246-86ED-B45B5102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42053-D1EC-C045-8ECE-88C5E3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9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9D6C-9885-474B-B225-E5CC5E1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A1B3-329B-B240-B14E-98F8CD9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3CBD-1B4F-8D41-9092-705564E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47F4-97A3-8042-A366-0A5F16E4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F8C-F7B1-9043-9E0D-A549AED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43FF-BF1C-3540-8C23-1CCFA6A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E94B-D9DE-6C45-96FD-E0C577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5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72C-E860-FF41-98FF-8206F07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283-5AEA-0F46-B68D-89DFAA54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DA20C-E6A9-9B40-8DAB-E98837AC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0B24-8D5B-6E43-9562-A7A5033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2955-8038-8E45-8F9D-9F8E24D2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20A5-94A1-0943-B857-A275FE5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2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3B76-35C1-A844-B052-17E2637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20BC-3DCF-5D45-9D76-967BA67E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7195-E670-2041-8A6E-B25CAE36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F57-4D8E-B648-85C6-74FA995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AD7D-F7A8-9A4E-BA6E-5E7EB31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3352-564C-584C-B3B9-8D8FBB1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3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1DCC-9D0D-0F4C-884E-E48C300C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7E1FA-A03A-5646-A4C4-B5C928B0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944B-1B9E-5B48-B54B-64015918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B462-2B46-BF42-818F-B21EB5F2CF72}" type="datetimeFigureOut">
              <a:rPr lang="da-DK" smtClean="0"/>
              <a:t>16.08.2023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92EB-D2A9-0443-89AE-8B2B4A619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3D58-BCC4-244C-8E3F-F353E09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1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47">
            <a:extLst>
              <a:ext uri="{FF2B5EF4-FFF2-40B4-BE49-F238E27FC236}">
                <a16:creationId xmlns:a16="http://schemas.microsoft.com/office/drawing/2014/main" id="{ABB759B8-FB0D-5D4E-9F16-F3D70E5413BA}"/>
              </a:ext>
            </a:extLst>
          </p:cNvPr>
          <p:cNvSpPr/>
          <p:nvPr/>
        </p:nvSpPr>
        <p:spPr>
          <a:xfrm>
            <a:off x="655165" y="3286720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円/楕円 13">
            <a:extLst>
              <a:ext uri="{FF2B5EF4-FFF2-40B4-BE49-F238E27FC236}">
                <a16:creationId xmlns:a16="http://schemas.microsoft.com/office/drawing/2014/main" id="{CDF80C30-94D3-8849-8288-7346815EB584}"/>
              </a:ext>
            </a:extLst>
          </p:cNvPr>
          <p:cNvSpPr/>
          <p:nvPr/>
        </p:nvSpPr>
        <p:spPr>
          <a:xfrm>
            <a:off x="6308340" y="3288184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15">
            <a:extLst>
              <a:ext uri="{FF2B5EF4-FFF2-40B4-BE49-F238E27FC236}">
                <a16:creationId xmlns:a16="http://schemas.microsoft.com/office/drawing/2014/main" id="{2C480FA6-59F1-D848-8816-8C06739AFDFB}"/>
              </a:ext>
            </a:extLst>
          </p:cNvPr>
          <p:cNvSpPr/>
          <p:nvPr/>
        </p:nvSpPr>
        <p:spPr>
          <a:xfrm>
            <a:off x="6815182" y="3793892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円/楕円 16">
            <a:extLst>
              <a:ext uri="{FF2B5EF4-FFF2-40B4-BE49-F238E27FC236}">
                <a16:creationId xmlns:a16="http://schemas.microsoft.com/office/drawing/2014/main" id="{7E14DFDD-4865-9C4F-82CC-6E6563A2FA5B}"/>
              </a:ext>
            </a:extLst>
          </p:cNvPr>
          <p:cNvSpPr/>
          <p:nvPr/>
        </p:nvSpPr>
        <p:spPr>
          <a:xfrm>
            <a:off x="8186526" y="5651219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円/楕円 17">
            <a:extLst>
              <a:ext uri="{FF2B5EF4-FFF2-40B4-BE49-F238E27FC236}">
                <a16:creationId xmlns:a16="http://schemas.microsoft.com/office/drawing/2014/main" id="{D5D0EC04-C0FB-494A-95E4-1DD896A0ED79}"/>
              </a:ext>
            </a:extLst>
          </p:cNvPr>
          <p:cNvSpPr/>
          <p:nvPr/>
        </p:nvSpPr>
        <p:spPr>
          <a:xfrm>
            <a:off x="8686475" y="5214271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円/楕円 18">
            <a:extLst>
              <a:ext uri="{FF2B5EF4-FFF2-40B4-BE49-F238E27FC236}">
                <a16:creationId xmlns:a16="http://schemas.microsoft.com/office/drawing/2014/main" id="{F2E7A4EA-11E1-B547-8D2B-7A902B79674B}"/>
              </a:ext>
            </a:extLst>
          </p:cNvPr>
          <p:cNvSpPr/>
          <p:nvPr/>
        </p:nvSpPr>
        <p:spPr>
          <a:xfrm>
            <a:off x="8304705" y="4058727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円/楕円 19">
            <a:extLst>
              <a:ext uri="{FF2B5EF4-FFF2-40B4-BE49-F238E27FC236}">
                <a16:creationId xmlns:a16="http://schemas.microsoft.com/office/drawing/2014/main" id="{36203B5B-784C-D64D-A87B-CD586B0B0A04}"/>
              </a:ext>
            </a:extLst>
          </p:cNvPr>
          <p:cNvSpPr/>
          <p:nvPr/>
        </p:nvSpPr>
        <p:spPr>
          <a:xfrm>
            <a:off x="7130248" y="4138889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円/楕円 20">
            <a:extLst>
              <a:ext uri="{FF2B5EF4-FFF2-40B4-BE49-F238E27FC236}">
                <a16:creationId xmlns:a16="http://schemas.microsoft.com/office/drawing/2014/main" id="{89873F49-D9E2-914D-A347-CB547C30AD16}"/>
              </a:ext>
            </a:extLst>
          </p:cNvPr>
          <p:cNvSpPr/>
          <p:nvPr/>
        </p:nvSpPr>
        <p:spPr>
          <a:xfrm>
            <a:off x="7162962" y="5446974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円/楕円 21">
            <a:extLst>
              <a:ext uri="{FF2B5EF4-FFF2-40B4-BE49-F238E27FC236}">
                <a16:creationId xmlns:a16="http://schemas.microsoft.com/office/drawing/2014/main" id="{31E5B39D-7DE5-6F45-A53F-D678458DB46E}"/>
              </a:ext>
            </a:extLst>
          </p:cNvPr>
          <p:cNvSpPr/>
          <p:nvPr/>
        </p:nvSpPr>
        <p:spPr>
          <a:xfrm>
            <a:off x="8646343" y="4635526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左矢印 22">
            <a:extLst>
              <a:ext uri="{FF2B5EF4-FFF2-40B4-BE49-F238E27FC236}">
                <a16:creationId xmlns:a16="http://schemas.microsoft.com/office/drawing/2014/main" id="{07126528-99DE-9146-A165-C3EB718BBD6C}"/>
              </a:ext>
            </a:extLst>
          </p:cNvPr>
          <p:cNvSpPr/>
          <p:nvPr/>
        </p:nvSpPr>
        <p:spPr>
          <a:xfrm rot="18940776">
            <a:off x="3465272" y="3180869"/>
            <a:ext cx="836985" cy="446755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左矢印 23">
            <a:extLst>
              <a:ext uri="{FF2B5EF4-FFF2-40B4-BE49-F238E27FC236}">
                <a16:creationId xmlns:a16="http://schemas.microsoft.com/office/drawing/2014/main" id="{666B43EC-C40C-EE4D-A97C-5683A9E5F6D7}"/>
              </a:ext>
            </a:extLst>
          </p:cNvPr>
          <p:cNvSpPr/>
          <p:nvPr/>
        </p:nvSpPr>
        <p:spPr>
          <a:xfrm rot="13558729">
            <a:off x="6016819" y="3166986"/>
            <a:ext cx="800095" cy="46735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24">
            <a:extLst>
              <a:ext uri="{FF2B5EF4-FFF2-40B4-BE49-F238E27FC236}">
                <a16:creationId xmlns:a16="http://schemas.microsoft.com/office/drawing/2014/main" id="{10852F3E-E299-0148-90AD-FA0FC6D32ABA}"/>
              </a:ext>
            </a:extLst>
          </p:cNvPr>
          <p:cNvSpPr/>
          <p:nvPr/>
        </p:nvSpPr>
        <p:spPr>
          <a:xfrm>
            <a:off x="4154440" y="4584307"/>
            <a:ext cx="1995565" cy="47905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テキスト ボックス 38">
            <a:extLst>
              <a:ext uri="{FF2B5EF4-FFF2-40B4-BE49-F238E27FC236}">
                <a16:creationId xmlns:a16="http://schemas.microsoft.com/office/drawing/2014/main" id="{57F068F5-9AF9-F74F-A405-7EA57FE4035C}"/>
              </a:ext>
            </a:extLst>
          </p:cNvPr>
          <p:cNvSpPr txBox="1"/>
          <p:nvPr/>
        </p:nvSpPr>
        <p:spPr>
          <a:xfrm>
            <a:off x="8342454" y="5775707"/>
            <a:ext cx="2938818" cy="818830"/>
          </a:xfrm>
          <a:custGeom>
            <a:avLst/>
            <a:gdLst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32349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9167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4877" h="646986">
                <a:moveTo>
                  <a:pt x="262077" y="0"/>
                </a:moveTo>
                <a:lnTo>
                  <a:pt x="1837044" y="0"/>
                </a:lnTo>
                <a:cubicBezTo>
                  <a:pt x="1896599" y="0"/>
                  <a:pt x="1944877" y="48278"/>
                  <a:pt x="1944877" y="107833"/>
                </a:cubicBezTo>
                <a:lnTo>
                  <a:pt x="1944877" y="539153"/>
                </a:lnTo>
                <a:cubicBezTo>
                  <a:pt x="1944877" y="598708"/>
                  <a:pt x="1896599" y="646986"/>
                  <a:pt x="1837044" y="646986"/>
                </a:cubicBezTo>
                <a:lnTo>
                  <a:pt x="262077" y="646986"/>
                </a:lnTo>
                <a:cubicBezTo>
                  <a:pt x="202522" y="646986"/>
                  <a:pt x="154244" y="598708"/>
                  <a:pt x="154244" y="539153"/>
                </a:cubicBezTo>
                <a:lnTo>
                  <a:pt x="154244" y="368142"/>
                </a:lnTo>
                <a:lnTo>
                  <a:pt x="0" y="91672"/>
                </a:lnTo>
                <a:lnTo>
                  <a:pt x="154244" y="278843"/>
                </a:lnTo>
                <a:lnTo>
                  <a:pt x="154244" y="107833"/>
                </a:lnTo>
                <a:cubicBezTo>
                  <a:pt x="154244" y="48278"/>
                  <a:pt x="202522" y="0"/>
                  <a:pt x="262077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6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Cations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Na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K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Rb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63">
            <a:extLst>
              <a:ext uri="{FF2B5EF4-FFF2-40B4-BE49-F238E27FC236}">
                <a16:creationId xmlns:a16="http://schemas.microsoft.com/office/drawing/2014/main" id="{DBE4AE1D-C745-CF46-BBDF-B1223553555E}"/>
              </a:ext>
            </a:extLst>
          </p:cNvPr>
          <p:cNvSpPr txBox="1"/>
          <p:nvPr/>
        </p:nvSpPr>
        <p:spPr>
          <a:xfrm>
            <a:off x="8966367" y="4249852"/>
            <a:ext cx="2138011" cy="813507"/>
          </a:xfrm>
          <a:custGeom>
            <a:avLst/>
            <a:gdLst>
              <a:gd name="connsiteX0" fmla="*/ 209473 w 1152093"/>
              <a:gd name="connsiteY0" fmla="*/ 0 h 429627"/>
              <a:gd name="connsiteX1" fmla="*/ 1080487 w 1152093"/>
              <a:gd name="connsiteY1" fmla="*/ 0 h 429627"/>
              <a:gd name="connsiteX2" fmla="*/ 1152093 w 1152093"/>
              <a:gd name="connsiteY2" fmla="*/ 71606 h 429627"/>
              <a:gd name="connsiteX3" fmla="*/ 1152093 w 1152093"/>
              <a:gd name="connsiteY3" fmla="*/ 358021 h 429627"/>
              <a:gd name="connsiteX4" fmla="*/ 1080487 w 1152093"/>
              <a:gd name="connsiteY4" fmla="*/ 429627 h 429627"/>
              <a:gd name="connsiteX5" fmla="*/ 209473 w 1152093"/>
              <a:gd name="connsiteY5" fmla="*/ 429627 h 429627"/>
              <a:gd name="connsiteX6" fmla="*/ 137867 w 1152093"/>
              <a:gd name="connsiteY6" fmla="*/ 358021 h 429627"/>
              <a:gd name="connsiteX7" fmla="*/ 137867 w 1152093"/>
              <a:gd name="connsiteY7" fmla="*/ 220656 h 429627"/>
              <a:gd name="connsiteX8" fmla="*/ 0 w 1152093"/>
              <a:gd name="connsiteY8" fmla="*/ 234072 h 429627"/>
              <a:gd name="connsiteX9" fmla="*/ 137867 w 1152093"/>
              <a:gd name="connsiteY9" fmla="*/ 124184 h 429627"/>
              <a:gd name="connsiteX10" fmla="*/ 137867 w 1152093"/>
              <a:gd name="connsiteY10" fmla="*/ 71606 h 429627"/>
              <a:gd name="connsiteX11" fmla="*/ 209473 w 1152093"/>
              <a:gd name="connsiteY11" fmla="*/ 0 h 4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2093" h="429627">
                <a:moveTo>
                  <a:pt x="209473" y="0"/>
                </a:moveTo>
                <a:lnTo>
                  <a:pt x="1080487" y="0"/>
                </a:lnTo>
                <a:cubicBezTo>
                  <a:pt x="1120034" y="0"/>
                  <a:pt x="1152093" y="32059"/>
                  <a:pt x="1152093" y="71606"/>
                </a:cubicBezTo>
                <a:lnTo>
                  <a:pt x="1152093" y="358021"/>
                </a:lnTo>
                <a:cubicBezTo>
                  <a:pt x="1152093" y="397568"/>
                  <a:pt x="1120034" y="429627"/>
                  <a:pt x="1080487" y="429627"/>
                </a:cubicBezTo>
                <a:lnTo>
                  <a:pt x="209473" y="429627"/>
                </a:lnTo>
                <a:cubicBezTo>
                  <a:pt x="169926" y="429627"/>
                  <a:pt x="137867" y="397568"/>
                  <a:pt x="137867" y="358021"/>
                </a:cubicBezTo>
                <a:lnTo>
                  <a:pt x="137867" y="220656"/>
                </a:lnTo>
                <a:lnTo>
                  <a:pt x="0" y="234072"/>
                </a:lnTo>
                <a:lnTo>
                  <a:pt x="137867" y="124184"/>
                </a:lnTo>
                <a:lnTo>
                  <a:pt x="137867" y="71606"/>
                </a:lnTo>
                <a:cubicBezTo>
                  <a:pt x="137867" y="32059"/>
                  <a:pt x="169926" y="0"/>
                  <a:pt x="20947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Anions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F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Cl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I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32">
            <a:extLst>
              <a:ext uri="{FF2B5EF4-FFF2-40B4-BE49-F238E27FC236}">
                <a16:creationId xmlns:a16="http://schemas.microsoft.com/office/drawing/2014/main" id="{3666B0C6-E51E-4141-AD57-0C9EDDC3827F}"/>
              </a:ext>
            </a:extLst>
          </p:cNvPr>
          <p:cNvSpPr txBox="1"/>
          <p:nvPr/>
        </p:nvSpPr>
        <p:spPr>
          <a:xfrm>
            <a:off x="4001690" y="201620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Vacuum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FB1F281A-51F7-D04A-B744-CA92223D0ED5}"/>
              </a:ext>
            </a:extLst>
          </p:cNvPr>
          <p:cNvSpPr txBox="1"/>
          <p:nvPr/>
        </p:nvSpPr>
        <p:spPr>
          <a:xfrm>
            <a:off x="1162007" y="3398008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Neat</a:t>
            </a:r>
            <a:r>
              <a:rPr kumimoji="1" lang="da-DK" altLang="ja-JP" sz="2400" dirty="0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Water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34">
            <a:extLst>
              <a:ext uri="{FF2B5EF4-FFF2-40B4-BE49-F238E27FC236}">
                <a16:creationId xmlns:a16="http://schemas.microsoft.com/office/drawing/2014/main" id="{817EE8FF-8B70-D641-BA5A-93074E3EB5A6}"/>
              </a:ext>
            </a:extLst>
          </p:cNvPr>
          <p:cNvSpPr txBox="1"/>
          <p:nvPr/>
        </p:nvSpPr>
        <p:spPr>
          <a:xfrm>
            <a:off x="6815182" y="3360157"/>
            <a:ext cx="230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Salt solution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3" name="コンテンツ プレースホルダー 4">
            <a:extLst>
              <a:ext uri="{FF2B5EF4-FFF2-40B4-BE49-F238E27FC236}">
                <a16:creationId xmlns:a16="http://schemas.microsoft.com/office/drawing/2014/main" id="{FB419606-2F4D-D442-B024-222B30D1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1447451" y="4084962"/>
            <a:ext cx="1784037" cy="1509385"/>
          </a:xfrm>
          <a:prstGeom prst="rect">
            <a:avLst/>
          </a:prstGeom>
        </p:spPr>
      </p:pic>
      <p:sp>
        <p:nvSpPr>
          <p:cNvPr id="24" name="正方形/長方形 49">
            <a:extLst>
              <a:ext uri="{FF2B5EF4-FFF2-40B4-BE49-F238E27FC236}">
                <a16:creationId xmlns:a16="http://schemas.microsoft.com/office/drawing/2014/main" id="{F9C510AE-3776-5843-A80A-98E89AF1B20C}"/>
              </a:ext>
            </a:extLst>
          </p:cNvPr>
          <p:cNvSpPr/>
          <p:nvPr/>
        </p:nvSpPr>
        <p:spPr>
          <a:xfrm>
            <a:off x="1162008" y="3792429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正方形/長方形 58">
            <a:extLst>
              <a:ext uri="{FF2B5EF4-FFF2-40B4-BE49-F238E27FC236}">
                <a16:creationId xmlns:a16="http://schemas.microsoft.com/office/drawing/2014/main" id="{DDD9F4E0-0407-634B-A27C-E3E277CF71F2}"/>
              </a:ext>
            </a:extLst>
          </p:cNvPr>
          <p:cNvSpPr/>
          <p:nvPr/>
        </p:nvSpPr>
        <p:spPr>
          <a:xfrm>
            <a:off x="4001691" y="653496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28" name="コンテンツ プレースホルダー 4">
            <a:extLst>
              <a:ext uri="{FF2B5EF4-FFF2-40B4-BE49-F238E27FC236}">
                <a16:creationId xmlns:a16="http://schemas.microsoft.com/office/drawing/2014/main" id="{28835D47-8525-934A-B2B6-7388D82C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7099833" y="4123483"/>
            <a:ext cx="1784037" cy="1509385"/>
          </a:xfrm>
          <a:prstGeom prst="rect">
            <a:avLst/>
          </a:prstGeom>
        </p:spPr>
      </p:pic>
      <p:pic>
        <p:nvPicPr>
          <p:cNvPr id="29" name="コンテンツ プレースホルダー 4">
            <a:extLst>
              <a:ext uri="{FF2B5EF4-FFF2-40B4-BE49-F238E27FC236}">
                <a16:creationId xmlns:a16="http://schemas.microsoft.com/office/drawing/2014/main" id="{7DC05B7A-E216-CE4A-B47D-F69608C4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4260206" y="1000639"/>
            <a:ext cx="1784037" cy="15093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0CB0707-DB58-584D-9E52-D350AAC09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4209" y="2873440"/>
            <a:ext cx="1827692" cy="360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2970E42-1420-444D-AF22-B6AC45802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402" y="2872203"/>
            <a:ext cx="1107692" cy="36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D4B9742-12E3-2C42-B39D-F1A5846FE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4169" y="5266974"/>
            <a:ext cx="18276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Arial</vt:lpstr>
      <vt:lpstr>Ayuthaya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2023-08-16T03:35:23Z</dcterms:created>
  <dcterms:modified xsi:type="dcterms:W3CDTF">2023-08-16T03:58:15Z</dcterms:modified>
</cp:coreProperties>
</file>