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50"/>
  </p:normalViewPr>
  <p:slideViewPr>
    <p:cSldViewPr snapToGrid="0">
      <p:cViewPr>
        <p:scale>
          <a:sx n="128" d="100"/>
          <a:sy n="128" d="100"/>
        </p:scale>
        <p:origin x="124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9E7C-E1DB-DB4F-9520-37B7E468F948}" type="datetimeFigureOut">
              <a:rPr lang="en-JP" smtClean="0"/>
              <a:t>2024/07/05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D647-5653-2A40-B73A-F13FF745AA8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2476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9E7C-E1DB-DB4F-9520-37B7E468F948}" type="datetimeFigureOut">
              <a:rPr lang="en-JP" smtClean="0"/>
              <a:t>2024/07/05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D647-5653-2A40-B73A-F13FF745AA8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6418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9E7C-E1DB-DB4F-9520-37B7E468F948}" type="datetimeFigureOut">
              <a:rPr lang="en-JP" smtClean="0"/>
              <a:t>2024/07/05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D647-5653-2A40-B73A-F13FF745AA8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4672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9E7C-E1DB-DB4F-9520-37B7E468F948}" type="datetimeFigureOut">
              <a:rPr lang="en-JP" smtClean="0"/>
              <a:t>2024/07/05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D647-5653-2A40-B73A-F13FF745AA8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6744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9E7C-E1DB-DB4F-9520-37B7E468F948}" type="datetimeFigureOut">
              <a:rPr lang="en-JP" smtClean="0"/>
              <a:t>2024/07/05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D647-5653-2A40-B73A-F13FF745AA8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6670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9E7C-E1DB-DB4F-9520-37B7E468F948}" type="datetimeFigureOut">
              <a:rPr lang="en-JP" smtClean="0"/>
              <a:t>2024/07/05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D647-5653-2A40-B73A-F13FF745AA8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1645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9E7C-E1DB-DB4F-9520-37B7E468F948}" type="datetimeFigureOut">
              <a:rPr lang="en-JP" smtClean="0"/>
              <a:t>2024/07/05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D647-5653-2A40-B73A-F13FF745AA8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7471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9E7C-E1DB-DB4F-9520-37B7E468F948}" type="datetimeFigureOut">
              <a:rPr lang="en-JP" smtClean="0"/>
              <a:t>2024/07/05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D647-5653-2A40-B73A-F13FF745AA8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6164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9E7C-E1DB-DB4F-9520-37B7E468F948}" type="datetimeFigureOut">
              <a:rPr lang="en-JP" smtClean="0"/>
              <a:t>2024/07/05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D647-5653-2A40-B73A-F13FF745AA8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4140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9E7C-E1DB-DB4F-9520-37B7E468F948}" type="datetimeFigureOut">
              <a:rPr lang="en-JP" smtClean="0"/>
              <a:t>2024/07/05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D647-5653-2A40-B73A-F13FF745AA8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5364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9E7C-E1DB-DB4F-9520-37B7E468F948}" type="datetimeFigureOut">
              <a:rPr lang="en-JP" smtClean="0"/>
              <a:t>2024/07/05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D647-5653-2A40-B73A-F13FF745AA8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0649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4E19E7C-E1DB-DB4F-9520-37B7E468F948}" type="datetimeFigureOut">
              <a:rPr lang="en-JP" smtClean="0"/>
              <a:t>2024/07/05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B0AD647-5653-2A40-B73A-F13FF745AA8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77620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8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15E93-36B5-4914-5732-063481CF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04"/>
            <a:ext cx="12188952" cy="134806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Advancing Chemical Potential Calculations of Large Polymers:</a:t>
            </a: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2800" b="1" i="1" dirty="0">
                <a:solidFill>
                  <a:srgbClr val="FFFFFF"/>
                </a:solidFill>
              </a:rPr>
              <a:t>Introducing the Effect of Conformational Change</a:t>
            </a:r>
            <a:endParaRPr lang="en-JP" sz="2800" b="1" i="1" dirty="0">
              <a:solidFill>
                <a:srgbClr val="FFFFFF"/>
              </a:soli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C12BF92-4E69-3420-89A4-D0C411D5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712" y="152871"/>
            <a:ext cx="1186335" cy="118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4D7592-4E77-7004-52A2-4096E574AFE5}"/>
              </a:ext>
            </a:extLst>
          </p:cNvPr>
          <p:cNvSpPr txBox="1"/>
          <p:nvPr/>
        </p:nvSpPr>
        <p:spPr>
          <a:xfrm>
            <a:off x="10819711" y="1177770"/>
            <a:ext cx="118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dirty="0"/>
              <a:t>Osaka University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A4B6C-036C-FEDE-7CCE-20C97AE3D8F1}"/>
              </a:ext>
            </a:extLst>
          </p:cNvPr>
          <p:cNvSpPr txBox="1"/>
          <p:nvPr/>
        </p:nvSpPr>
        <p:spPr>
          <a:xfrm>
            <a:off x="2376689" y="1134249"/>
            <a:ext cx="7435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2800" u="sng" dirty="0"/>
              <a:t>Stefan Hervø-Hansen </a:t>
            </a:r>
            <a:r>
              <a:rPr lang="en-JP" sz="2800" dirty="0"/>
              <a:t>&amp; </a:t>
            </a:r>
            <a:r>
              <a:rPr lang="en-US" sz="2800" dirty="0"/>
              <a:t>Nobuyuki </a:t>
            </a:r>
            <a:r>
              <a:rPr lang="en-US" sz="2800" dirty="0" err="1"/>
              <a:t>Matubayasi</a:t>
            </a:r>
            <a:endParaRPr lang="en-JP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B8DC4-5CAE-029A-C6BB-9B6648E84C3E}"/>
              </a:ext>
            </a:extLst>
          </p:cNvPr>
          <p:cNvSpPr txBox="1"/>
          <p:nvPr/>
        </p:nvSpPr>
        <p:spPr>
          <a:xfrm>
            <a:off x="0" y="2052897"/>
            <a:ext cx="31705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Background</a:t>
            </a:r>
          </a:p>
          <a:p>
            <a:pPr algn="just"/>
            <a:r>
              <a:rPr lang="en-US" sz="2000" b="0" i="0" u="none" strike="noStrike" dirty="0">
                <a:effectLst/>
              </a:rPr>
              <a:t>Structural changes in soft matter like polymers affect their thermodynamics.</a:t>
            </a:r>
            <a:endParaRPr lang="en-JP" sz="2000" b="1" i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BA817B9-8F4C-4705-D35A-272FF2493D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197"/>
          <a:stretch/>
        </p:blipFill>
        <p:spPr>
          <a:xfrm>
            <a:off x="-3048" y="3635564"/>
            <a:ext cx="4542726" cy="32224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1FE16DF-B9DE-D3DA-ADC2-023D68CBBCBD}"/>
              </a:ext>
            </a:extLst>
          </p:cNvPr>
          <p:cNvSpPr txBox="1"/>
          <p:nvPr/>
        </p:nvSpPr>
        <p:spPr>
          <a:xfrm>
            <a:off x="3372683" y="2049012"/>
            <a:ext cx="46382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Results &amp; Methodology</a:t>
            </a:r>
          </a:p>
          <a:p>
            <a:pPr algn="just"/>
            <a:r>
              <a:rPr lang="en-US" sz="2000" dirty="0"/>
              <a:t>Development of new BAR-like method to account for changes in conformational ensemble due to co-solvent</a:t>
            </a:r>
            <a:endParaRPr lang="en-JP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8FCD8E5-4CF9-194C-1FCC-D14A501DF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353" y="3334346"/>
            <a:ext cx="6079437" cy="350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78B591-87E2-1A5F-6F2B-49AD7E60E807}"/>
              </a:ext>
            </a:extLst>
          </p:cNvPr>
          <p:cNvSpPr txBox="1"/>
          <p:nvPr/>
        </p:nvSpPr>
        <p:spPr>
          <a:xfrm>
            <a:off x="8100394" y="2052897"/>
            <a:ext cx="40885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Conclusions</a:t>
            </a:r>
          </a:p>
          <a:p>
            <a:pPr algn="just"/>
            <a:r>
              <a:rPr lang="en-US" sz="2000" dirty="0"/>
              <a:t>Our method correctly captures the physics of PEG solvation in water, Urea, and NaCl can capture </a:t>
            </a:r>
          </a:p>
        </p:txBody>
      </p:sp>
    </p:spTree>
    <p:extLst>
      <p:ext uri="{BB962C8B-B14F-4D97-AF65-F5344CB8AC3E}">
        <p14:creationId xmlns:p14="http://schemas.microsoft.com/office/powerpoint/2010/main" val="315304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71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Advancing Chemical Potential Calculations of Large Polymers: Introducing the Effect of Conformational 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 Hervø Hansen</dc:creator>
  <cp:lastModifiedBy>Stefan Hervø Hansen</cp:lastModifiedBy>
  <cp:revision>1</cp:revision>
  <dcterms:created xsi:type="dcterms:W3CDTF">2024-07-05T05:40:28Z</dcterms:created>
  <dcterms:modified xsi:type="dcterms:W3CDTF">2024-07-05T06:15:10Z</dcterms:modified>
</cp:coreProperties>
</file>