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928725-8A94-984E-8C89-C4A8136DD693}">
          <p14:sldIdLst>
            <p14:sldId id="256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B36"/>
    <a:srgbClr val="E04D4F"/>
    <a:srgbClr val="4371C4"/>
    <a:srgbClr val="EC1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79" d="100"/>
          <a:sy n="79" d="100"/>
        </p:scale>
        <p:origin x="119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00F6-9512-F04A-8152-A720E099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51EAA-2A4B-2C46-931F-F04A52519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FB8D-DD5A-B749-9575-09E0A715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C386-4EB1-9945-9FBA-D3C78AB9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B033-2596-4B43-AB28-A8AA78B3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62AF-8356-AE45-8C63-2351D15C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CECB3-879D-3946-B125-FDAADA31B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36C5-0528-544A-AC6D-A1F5F5E1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C653-5834-6443-81A5-1C267BD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75AA-AAA6-D745-9A4F-18C44D9D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7616-2598-D34B-A0C9-289E3564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0C8C9-7EC0-7948-80A7-BB9F8B73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4694-8027-8A40-981F-5757FC6E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0B10-E592-9A42-BBD6-F62A3145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E651-9F93-804E-8484-9522B43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024F-97F4-964B-A7D4-8BD9DCED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13D3-F079-5E4B-A063-8FA8DE4F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F6FE-8016-FD4F-8DDA-EE5044E4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691D-8882-7849-9391-A3CC18E6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B6A1-D51A-2B45-AF71-D1CA25C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71F-FD31-B746-B4DB-DFF90CE2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A3C9-B9F8-0C45-AA4D-A7F7DECF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1762-04ED-114F-B282-D79D7009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D1CD-C602-574F-ABFA-7885F5F9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C563-324C-6343-9FDD-4BD0961F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94F-15B9-E349-ABF0-C38D54C4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77F5-86B8-4F4C-8DBD-167948C9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C668-B318-3646-8896-98291880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2ED52-6AEE-4946-A0B9-4C584973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14A9-324C-964C-A826-FCA82C53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D7AD-207F-B147-85CA-38B3144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BF57-9E73-8C41-A839-CCCCADC3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1956-1B1D-9041-A39F-F3A72CA9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C648-CE1C-7E45-AA45-3B9838D0B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0C4F8-6365-5A4D-9135-09352BF36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84297-7EDD-1F48-9B4B-BC922DB88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90AE6-10C5-2444-A76C-D9ADB35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688A7-29C9-6E4F-B40E-B1737327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2E7A9-1970-3641-86F0-FE639B10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FB82-37C9-404E-8076-9B7B877B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EB2BC-3485-A042-BCDF-51499C0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70A4-E9F5-344F-92DE-8740EDCD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B039B-98EC-1C4B-AF03-ECAF28B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51897-52CD-534D-B5CB-87F716A5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074E2-341C-224C-94E5-354B2C24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46D8-67C8-1F4B-9D58-9D1B8211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4C7B-FD16-ED40-AC4C-C8C452D0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B9CB-57E8-F244-A0A4-F15F03F8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83A18-FC8C-3645-8D3B-C8477A85E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E7C21-01D3-2A43-860A-D0CCEF90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C8666-4C4E-AB4E-86A7-B9372D91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94BF2-7435-504B-977E-8CEA603C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A53-F9A3-6B42-BED2-69615861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BDEDA-97CC-244D-B58B-A9BE7A33B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BE91F-D5C2-A546-9D69-AB285F0D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5C858-733C-D14E-AF7C-9FAD2ECF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DE45-2623-C641-B0AF-E43F361D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AF2C-B73C-E741-B09F-E1F6C959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B136F-620C-774F-9F6C-82B68A63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2701-A75F-D74A-866D-139606A8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4A40-DACB-A349-95A0-B670C1583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F11C-88B9-0C4D-AF95-05D1EE70845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AAEE-79F2-974E-A9B1-8E91A82D5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5FA8-6793-3C4D-8D4E-5533C8612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405D-F016-9743-8635-C4D13D87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1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9B9C33-E9C3-8140-905A-000857E1C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912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 bandCol="1">
                <a:tableStyleId>{8FD4443E-F989-4FC4-A0C8-D5A2AF1F390B}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1523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445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5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18533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42715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14439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4535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83147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351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8989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035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81410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9304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896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0749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21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0691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9735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676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0636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66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3518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8272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861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834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8386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00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48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0962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5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A1D7F8-C4D3-C749-8592-D17EE3F8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187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 bandCol="1">
                <a:tableStyleId>{125E5076-3810-47DD-B79F-674D7AD40C01}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818437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178061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649859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7645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199874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49855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74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1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4983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3657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2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F2836F4-0D32-F442-9624-50A1076DC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11" y="1236187"/>
            <a:ext cx="4429868" cy="3322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B2663-0E39-A945-A176-A0AA234230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3575084"/>
            <a:ext cx="6277232" cy="3530943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59998BBD-70FD-DF40-8E8A-E865E548B640}"/>
              </a:ext>
            </a:extLst>
          </p:cNvPr>
          <p:cNvSpPr/>
          <p:nvPr/>
        </p:nvSpPr>
        <p:spPr>
          <a:xfrm>
            <a:off x="4627932" y="3575084"/>
            <a:ext cx="978408" cy="484632"/>
          </a:xfrm>
          <a:prstGeom prst="rightArrow">
            <a:avLst/>
          </a:prstGeom>
          <a:solidFill>
            <a:srgbClr val="0C2B3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5130035-4C9A-E144-993F-53CBF3D76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561" y="236764"/>
            <a:ext cx="4256315" cy="31922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535C71-95DD-2D43-AEBB-872A835F104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6340" y="2461798"/>
            <a:ext cx="6542312" cy="3680050"/>
          </a:xfrm>
          <a:prstGeom prst="rect">
            <a:avLst/>
          </a:prstGeom>
          <a:effectLst/>
          <a:scene3d>
            <a:camera prst="orthographicFront">
              <a:rot lat="2390260" lon="21210432" rev="2137599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42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ShahiYo AaMaANI</dc:creator>
  <cp:lastModifiedBy>ShahiYo AaMaANI</cp:lastModifiedBy>
  <cp:revision>9</cp:revision>
  <cp:lastPrinted>2020-08-19T15:32:26Z</cp:lastPrinted>
  <dcterms:created xsi:type="dcterms:W3CDTF">2020-08-19T14:44:24Z</dcterms:created>
  <dcterms:modified xsi:type="dcterms:W3CDTF">2020-08-19T17:20:53Z</dcterms:modified>
</cp:coreProperties>
</file>