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81"/>
    <p:restoredTop sz="94651"/>
  </p:normalViewPr>
  <p:slideViewPr>
    <p:cSldViewPr snapToGrid="0" snapToObjects="1">
      <p:cViewPr varScale="1">
        <p:scale>
          <a:sx n="149" d="100"/>
          <a:sy n="149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cap="small" baseline="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small" baseline="0">
                <a:latin typeface="Century Gothic" charset="0"/>
                <a:ea typeface="Century Gothic" charset="0"/>
                <a:cs typeface="Century Gothic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71F359-A864-A948-B045-3E79741BD29D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FAED1-55EC-BE48-AE6D-93AE8A83AB6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6259010"/>
            <a:ext cx="2036429" cy="4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74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71F359-A864-A948-B045-3E79741BD29D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FAED1-55EC-BE48-AE6D-93AE8A8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7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71F359-A864-A948-B045-3E79741BD29D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FAED1-55EC-BE48-AE6D-93AE8A8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9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cap="small" baseline="0"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 cap="small" baseline="0"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 cap="small" baseline="0"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 cap="small" baseline="0"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 cap="small" baseline="0"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71F359-A864-A948-B045-3E79741BD29D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FAED1-55EC-BE48-AE6D-93AE8A8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0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cap="small" baseline="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cap="small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71F359-A864-A948-B045-3E79741BD29D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FAED1-55EC-BE48-AE6D-93AE8A8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3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71F359-A864-A948-B045-3E79741BD29D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FAED1-55EC-BE48-AE6D-93AE8A8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71F359-A864-A948-B045-3E79741BD29D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FAED1-55EC-BE48-AE6D-93AE8A8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71F359-A864-A948-B045-3E79741BD29D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FAED1-55EC-BE48-AE6D-93AE8A8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3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71F359-A864-A948-B045-3E79741BD29D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FAED1-55EC-BE48-AE6D-93AE8A8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9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71F359-A864-A948-B045-3E79741BD29D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FAED1-55EC-BE48-AE6D-93AE8A8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2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71F359-A864-A948-B045-3E79741BD29D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1FAED1-55EC-BE48-AE6D-93AE8A8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4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09550" y="6259010"/>
            <a:ext cx="2036429" cy="480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5650" y="6005658"/>
            <a:ext cx="1006384" cy="7338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5650" y="6005658"/>
            <a:ext cx="1006384" cy="7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33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cap="small" baseline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cap="small" baseline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cap="small" baseline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536" y="2823190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Solutions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Other solutions were either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too complicated to be put in the </a:t>
            </a:r>
            <a:r>
              <a:rPr lang="en-US" dirty="0" err="1" smtClean="0"/>
              <a:t>powerpoint</a:t>
            </a:r>
            <a:r>
              <a:rPr lang="en-US" dirty="0" smtClean="0"/>
              <a:t> (tell me if you are still interested)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cannot be posted because they are live challenges on websites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5658" y="3770461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entury Gothic" charset="0"/>
                <a:ea typeface="Century Gothic" charset="0"/>
                <a:cs typeface="Century Gothic" charset="0"/>
              </a:rPr>
              <a:t>OR</a:t>
            </a:r>
            <a:endParaRPr lang="en-US" sz="24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8687" y="546513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ym typeface="Wingdings"/>
              </a:rPr>
              <a:t>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5703" y="5465135"/>
            <a:ext cx="746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: I no longer have access to </a:t>
            </a:r>
            <a:r>
              <a:rPr lang="en-US" dirty="0" err="1" smtClean="0"/>
              <a:t>SQLi</a:t>
            </a:r>
            <a:r>
              <a:rPr lang="en-US" dirty="0" smtClean="0"/>
              <a:t> challenges so I cannot post any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0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6FB53C"/>
                </a:solidFill>
              </a:rPr>
              <a:t>black_hole.jpg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Aztec code of pixels value (1,1,1) in the center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photoshop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 gimp</a:t>
            </a:r>
          </a:p>
          <a:p>
            <a:pPr marL="0" indent="0">
              <a:buNone/>
            </a:pPr>
            <a:r>
              <a:rPr lang="en-US" dirty="0" smtClean="0"/>
              <a:t>or similar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17" y="2677685"/>
            <a:ext cx="3140766" cy="264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6FB53C"/>
                </a:solidFill>
              </a:rPr>
              <a:t>flag</a:t>
            </a:r>
            <a:endParaRPr lang="en-US" b="1" dirty="0">
              <a:solidFill>
                <a:srgbClr val="6FB53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Simply extract strings from file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" t="7188" b="1507"/>
          <a:stretch/>
        </p:blipFill>
        <p:spPr>
          <a:xfrm>
            <a:off x="2802835" y="3061252"/>
            <a:ext cx="6960704" cy="18784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73016" y="4353338"/>
            <a:ext cx="3776871" cy="2385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7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EDEC0D"/>
                </a:solidFill>
              </a:rPr>
              <a:t>flag.bmp</a:t>
            </a:r>
            <a:endParaRPr lang="en-US" b="1" dirty="0">
              <a:solidFill>
                <a:srgbClr val="EDEC0D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5834" r="3177" b="1991"/>
          <a:stretch/>
        </p:blipFill>
        <p:spPr>
          <a:xfrm>
            <a:off x="838200" y="1580322"/>
            <a:ext cx="7901610" cy="2107096"/>
          </a:xfrm>
        </p:spPr>
      </p:pic>
      <p:sp>
        <p:nvSpPr>
          <p:cNvPr id="6" name="Rectangle 5"/>
          <p:cNvSpPr/>
          <p:nvPr/>
        </p:nvSpPr>
        <p:spPr>
          <a:xfrm>
            <a:off x="2408583" y="2156790"/>
            <a:ext cx="1182757" cy="1747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8583" y="1943893"/>
            <a:ext cx="1182757" cy="212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91340" y="1943893"/>
            <a:ext cx="1282147" cy="212897"/>
          </a:xfrm>
          <a:prstGeom prst="rect">
            <a:avLst/>
          </a:prstGeom>
          <a:noFill/>
          <a:ln w="38100">
            <a:solidFill>
              <a:srgbClr val="6FB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19" y="2244154"/>
            <a:ext cx="4053509" cy="425228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873487" y="3438939"/>
            <a:ext cx="91108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73486" y="3571461"/>
            <a:ext cx="911087" cy="0"/>
          </a:xfrm>
          <a:prstGeom prst="straightConnector1">
            <a:avLst/>
          </a:prstGeom>
          <a:ln w="38100">
            <a:solidFill>
              <a:srgbClr val="6FB53C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61893" y="4913244"/>
            <a:ext cx="91108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8507" y="3819939"/>
            <a:ext cx="4518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 :   0x000001F4 = 500</a:t>
            </a:r>
          </a:p>
          <a:p>
            <a:r>
              <a:rPr lang="en-US" dirty="0" smtClean="0"/>
              <a:t>Height :  0x00000064 = 100</a:t>
            </a:r>
          </a:p>
          <a:p>
            <a:r>
              <a:rPr lang="en-US" dirty="0" err="1" smtClean="0"/>
              <a:t>Filesize</a:t>
            </a:r>
            <a:r>
              <a:rPr lang="en-US" dirty="0" smtClean="0"/>
              <a:t> : 0x000493E2 = 300002 (with padding)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EDEC0D"/>
                </a:solidFill>
              </a:rPr>
              <a:t>flag.bmp</a:t>
            </a:r>
            <a:endParaRPr lang="en-US" b="1" dirty="0">
              <a:solidFill>
                <a:srgbClr val="EDEC0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37999"/>
            <a:ext cx="108005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cap="small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cap="small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cap="small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cap="small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Looking at the header we find data after width </a:t>
            </a:r>
            <a:r>
              <a:rPr lang="en-US" sz="1800" dirty="0" smtClean="0"/>
              <a:t>x </a:t>
            </a:r>
            <a:r>
              <a:rPr lang="en-US" dirty="0" smtClean="0"/>
              <a:t>height (as offset </a:t>
            </a:r>
            <a:r>
              <a:rPr lang="mr-IN" dirty="0" smtClean="0"/>
              <a:t>–</a:t>
            </a:r>
            <a:r>
              <a:rPr lang="en-US" dirty="0" smtClean="0"/>
              <a:t> i.e. after 0x64 </a:t>
            </a:r>
            <a:r>
              <a:rPr lang="en-US" sz="2400" dirty="0" smtClean="0"/>
              <a:t>x</a:t>
            </a:r>
            <a:r>
              <a:rPr lang="en-US" dirty="0" smtClean="0"/>
              <a:t> 0x1f4 = 0xC350 = 50000)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By trial and error we can find that putting 0x3e8 (1000) as width gives us a valid image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" t="1530" b="21301"/>
          <a:stretch/>
        </p:blipFill>
        <p:spPr>
          <a:xfrm>
            <a:off x="1755873" y="3786808"/>
            <a:ext cx="8453270" cy="21070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68108" y="3925956"/>
            <a:ext cx="492369" cy="1302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EDEC0D"/>
                </a:solidFill>
              </a:rPr>
              <a:t>secretwebsite.pcap</a:t>
            </a:r>
            <a:endParaRPr lang="en-US" b="1" dirty="0">
              <a:solidFill>
                <a:srgbClr val="EDEC0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Open in </a:t>
            </a:r>
            <a:r>
              <a:rPr lang="en-US" dirty="0" err="1" smtClean="0"/>
              <a:t>wireshark</a:t>
            </a:r>
            <a:r>
              <a:rPr lang="en-US" dirty="0" smtClean="0"/>
              <a:t> then File-&gt;Export Objects-&gt;Http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r="3033" b="17677"/>
          <a:stretch/>
        </p:blipFill>
        <p:spPr>
          <a:xfrm>
            <a:off x="419100" y="2745370"/>
            <a:ext cx="11353800" cy="21388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4468" y="2877015"/>
            <a:ext cx="6188927" cy="2007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1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EDEC0D"/>
                </a:solidFill>
              </a:rPr>
              <a:t>PNG.PNG</a:t>
            </a:r>
            <a:endParaRPr lang="en-US" b="1" dirty="0">
              <a:solidFill>
                <a:srgbClr val="EDEC0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SIMILAR TO FLAG.BMP (EVEN EASIER)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" t="1309" r="2221"/>
          <a:stretch/>
        </p:blipFill>
        <p:spPr>
          <a:xfrm>
            <a:off x="838200" y="2459088"/>
            <a:ext cx="6854110" cy="3634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0858" y="2573080"/>
            <a:ext cx="33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Only the first lines need to match</a:t>
            </a:r>
          </a:p>
          <a:p>
            <a:pPr algn="ctr"/>
            <a:r>
              <a:rPr lang="en-US" dirty="0" smtClean="0"/>
              <a:t>(look at </a:t>
            </a:r>
            <a:r>
              <a:rPr lang="en-US" dirty="0" err="1" smtClean="0"/>
              <a:t>png</a:t>
            </a:r>
            <a:r>
              <a:rPr lang="en-US" dirty="0" smtClean="0"/>
              <a:t> file header)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t="2359" b="3295"/>
          <a:stretch/>
        </p:blipFill>
        <p:spPr>
          <a:xfrm>
            <a:off x="8500253" y="3227886"/>
            <a:ext cx="2603204" cy="20973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33137" y="5381771"/>
            <a:ext cx="233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first chunk (i.e. IHDR)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0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EDEC0D"/>
                </a:solidFill>
              </a:rPr>
              <a:t>magic_number</a:t>
            </a:r>
            <a:endParaRPr lang="en-US" b="1" dirty="0">
              <a:solidFill>
                <a:srgbClr val="EDEC0D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6" b="1670"/>
          <a:stretch/>
        </p:blipFill>
        <p:spPr>
          <a:xfrm>
            <a:off x="2921619" y="1368424"/>
            <a:ext cx="7136782" cy="5176380"/>
          </a:xfrm>
        </p:spPr>
      </p:pic>
      <p:sp>
        <p:nvSpPr>
          <p:cNvPr id="5" name="TextBox 4"/>
          <p:cNvSpPr txBox="1"/>
          <p:nvPr/>
        </p:nvSpPr>
        <p:spPr>
          <a:xfrm>
            <a:off x="6813395" y="916394"/>
            <a:ext cx="2564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rgbClr val="C00000"/>
                </a:solidFill>
              </a:rPr>
              <a:t>}</a:t>
            </a:r>
            <a:endParaRPr lang="en-US" sz="166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0313" y="2174610"/>
            <a:ext cx="15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UNNECESSARY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10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859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EDEC0D"/>
                </a:solidFill>
              </a:rPr>
              <a:t>ILOVEC++</a:t>
            </a:r>
            <a:endParaRPr lang="en-US" b="1" dirty="0">
              <a:solidFill>
                <a:srgbClr val="EDEC0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" t="1464" r="18846" b="44553"/>
          <a:stretch/>
        </p:blipFill>
        <p:spPr>
          <a:xfrm>
            <a:off x="2776654" y="1016755"/>
            <a:ext cx="9188605" cy="37022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" t="78428" r="18846"/>
          <a:stretch/>
        </p:blipFill>
        <p:spPr>
          <a:xfrm>
            <a:off x="2776654" y="4718962"/>
            <a:ext cx="9188605" cy="147939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776654" y="4718962"/>
            <a:ext cx="91886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1000" y="1016755"/>
            <a:ext cx="2306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values on the stack then </a:t>
            </a:r>
            <a:r>
              <a:rPr lang="en-US" dirty="0" err="1" smtClean="0"/>
              <a:t>xor</a:t>
            </a:r>
            <a:r>
              <a:rPr lang="en-US" dirty="0" smtClean="0"/>
              <a:t> one after another with value 0x61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061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204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</vt:lpstr>
      <vt:lpstr>Arial</vt:lpstr>
      <vt:lpstr>3_Office Theme</vt:lpstr>
      <vt:lpstr>Solutions</vt:lpstr>
      <vt:lpstr>black_hole.jpg</vt:lpstr>
      <vt:lpstr>flag</vt:lpstr>
      <vt:lpstr>flag.bmp</vt:lpstr>
      <vt:lpstr>flag.bmp</vt:lpstr>
      <vt:lpstr>secretwebsite.pcap</vt:lpstr>
      <vt:lpstr>PNG.PNG</vt:lpstr>
      <vt:lpstr>magic_number</vt:lpstr>
      <vt:lpstr>ILOVEC++</vt:lpstr>
      <vt:lpstr>Others …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Vallieres</dc:creator>
  <cp:lastModifiedBy>Andre Vallieres</cp:lastModifiedBy>
  <cp:revision>2</cp:revision>
  <dcterms:created xsi:type="dcterms:W3CDTF">2016-11-15T22:02:50Z</dcterms:created>
  <dcterms:modified xsi:type="dcterms:W3CDTF">2016-11-15T22:04:25Z</dcterms:modified>
</cp:coreProperties>
</file>