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7"/>
  </p:normalViewPr>
  <p:slideViewPr>
    <p:cSldViewPr snapToGrid="0" snapToObjects="1">
      <p:cViewPr>
        <p:scale>
          <a:sx n="110" d="100"/>
          <a:sy n="110" d="100"/>
        </p:scale>
        <p:origin x="1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6A5F-BC40-7F4D-8E6D-9EE1960DB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B3AA7-6B44-B347-8629-291435517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F25BB-926E-4C47-8DE3-ABFAC5F0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E285-A67F-F240-8018-207B2390CD7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15EF2-7137-7644-B31F-FF5F38E9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7A7AB-75E1-C843-B9DA-3EAEFD7F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7D5-000F-1348-BCD1-96E213772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6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1AB2-3A99-754A-943C-BC4917BD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D4439-E4D1-5C41-849A-A0E0F0B60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6317-A719-F649-A285-5006B3A1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E285-A67F-F240-8018-207B2390CD7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11020-5749-8849-84E9-C19F49F0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86C6-C631-B643-B003-338CDF7C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7D5-000F-1348-BCD1-96E213772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0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72F54-10AC-EE4B-B86A-162D3E440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2C3AB-7804-6D4A-816C-86511022C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71EC1-D1F4-2545-8C56-EC14A845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E285-A67F-F240-8018-207B2390CD7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A912-48AE-C848-B46F-DF7236B0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0DA0E-CFFA-6B46-BC56-0163E62F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7D5-000F-1348-BCD1-96E213772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3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5A50-B589-9D41-9478-B513F07C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02FC-2540-4340-8283-CFB5697E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DFD4-8E16-7C42-BB29-1DA7C90D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E285-A67F-F240-8018-207B2390CD7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BFBC2-F5B4-EC43-BD02-58C9E98D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95B33-5664-BD48-B251-8307F068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7D5-000F-1348-BCD1-96E213772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9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708A-1FBB-9A43-9CF6-F34E7B42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A2504-8AC3-7346-A52E-7CECFBC2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24AE-A965-914C-9641-CBC552FC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E285-A67F-F240-8018-207B2390CD7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027F-A357-ED4B-ADD9-D10400DD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9817-53CC-364E-AFF8-C300D697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7D5-000F-1348-BCD1-96E213772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6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A93C-7017-EF4C-B8E4-D577DA9B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9C55-5E8D-DA4A-8724-3A2EB8323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BDB04-64F4-8B4F-BD78-B9768CE49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8EA99-FD7B-E04A-B63E-E2441860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E285-A67F-F240-8018-207B2390CD7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D7BA0-F009-7B41-9580-DAB6D816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6F009-A119-CE4C-A21C-43B08CFB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7D5-000F-1348-BCD1-96E213772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6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902E-72CA-4749-A3D2-5A4ECD7D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17B5B-0CEE-324B-ABFF-FCBE1DF2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E5411-01D9-3946-8F55-DB4F45AFA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A8511-E608-3A4E-9AB5-7B6EB5DBD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AD4A9-2209-DF41-A1B3-0EF455FE0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37A95-D333-E54F-9C81-A420623C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E285-A67F-F240-8018-207B2390CD7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14533-EF0C-0641-AB8B-587AF04F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E04D8-26A1-3E4F-B2E5-D6813A6E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7D5-000F-1348-BCD1-96E213772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9FFD-9B21-C943-886E-37878BF6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1A2C2-DA3E-8545-96A1-7D9594CD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E285-A67F-F240-8018-207B2390CD7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C8F50-439D-8444-A1DA-C86F5F2F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F9855-9F2C-324D-BAD3-9CC1F1AF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7D5-000F-1348-BCD1-96E213772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7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DD05B-9D26-CA4E-83D9-86F206EE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E285-A67F-F240-8018-207B2390CD7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A5DAB-F518-9846-8BA5-CEF9639A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97F36-66D9-8D45-B8CE-F52A628E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7D5-000F-1348-BCD1-96E213772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4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CA49-D5A3-8745-BA60-F6DB9E53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3D6A-D3AF-964A-B6D9-3378A4AC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AF9AD-1A93-BC4B-AF36-AB1E1234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8DAE7-6203-2E45-8D35-3F6D8E73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E285-A67F-F240-8018-207B2390CD7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EED58-EA87-D74A-8208-C1345DE7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D085B-59E6-0B49-98C5-246CABBE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7D5-000F-1348-BCD1-96E213772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2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9BB5-5B43-6D43-A486-07062765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C62E6-56BC-174D-A7AB-1FFFA1F84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B64DF-82FB-DC48-B700-4C651F335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29A80-D2C4-BA44-A2E6-6D511767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E285-A67F-F240-8018-207B2390CD7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0110C-2B8B-EF4C-B059-BC97BA6E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593BC-B523-014B-B658-94F2613B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7D5-000F-1348-BCD1-96E213772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1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7F0C9-1744-0642-9BA8-38A74959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C47C3-F2D1-F842-BBD8-0948BBB5F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5E5B-13D1-184F-86B5-241D62E9F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E285-A67F-F240-8018-207B2390CD7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B9971-6F5D-AA4E-904C-C5D9A8B5B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D997-9C9A-044B-803A-16F8FEB2F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67D5-000F-1348-BCD1-96E213772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6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154D0F-F889-8241-A115-93F604969743}"/>
              </a:ext>
            </a:extLst>
          </p:cNvPr>
          <p:cNvCxnSpPr>
            <a:cxnSpLocks/>
          </p:cNvCxnSpPr>
          <p:nvPr/>
        </p:nvCxnSpPr>
        <p:spPr>
          <a:xfrm>
            <a:off x="2770064" y="2619631"/>
            <a:ext cx="0" cy="324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DB6F10-3186-DE4D-A698-0B56D6D18B1B}"/>
              </a:ext>
            </a:extLst>
          </p:cNvPr>
          <p:cNvCxnSpPr>
            <a:cxnSpLocks/>
          </p:cNvCxnSpPr>
          <p:nvPr/>
        </p:nvCxnSpPr>
        <p:spPr>
          <a:xfrm flipH="1">
            <a:off x="5744514" y="2619632"/>
            <a:ext cx="16927" cy="324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C2B89A-C915-EF4B-898F-735C86B41CAF}"/>
              </a:ext>
            </a:extLst>
          </p:cNvPr>
          <p:cNvCxnSpPr>
            <a:cxnSpLocks/>
          </p:cNvCxnSpPr>
          <p:nvPr/>
        </p:nvCxnSpPr>
        <p:spPr>
          <a:xfrm>
            <a:off x="2929777" y="2939537"/>
            <a:ext cx="2667834" cy="578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7185F4-C567-0148-A213-141443DB133B}"/>
              </a:ext>
            </a:extLst>
          </p:cNvPr>
          <p:cNvSpPr txBox="1"/>
          <p:nvPr/>
        </p:nvSpPr>
        <p:spPr>
          <a:xfrm>
            <a:off x="3161779" y="255910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① Client hello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0DDEE0-D75A-E54C-AEA9-E78748974B23}"/>
              </a:ext>
            </a:extLst>
          </p:cNvPr>
          <p:cNvGrpSpPr/>
          <p:nvPr/>
        </p:nvGrpSpPr>
        <p:grpSpPr>
          <a:xfrm>
            <a:off x="2933893" y="3301644"/>
            <a:ext cx="2663718" cy="369332"/>
            <a:chOff x="2933893" y="3080554"/>
            <a:chExt cx="2663718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ADBE467-D216-B748-BDEB-D2DC75BDEC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3893" y="3449886"/>
              <a:ext cx="266371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111165-8282-2642-A1A0-E5898AF5C1E6}"/>
                </a:ext>
              </a:extLst>
            </p:cNvPr>
            <p:cNvSpPr txBox="1"/>
            <p:nvPr/>
          </p:nvSpPr>
          <p:spPr>
            <a:xfrm>
              <a:off x="3161779" y="3080554"/>
              <a:ext cx="2196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② Server certificate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F69F26-C0D7-3744-A83B-3CFE1CBF241F}"/>
              </a:ext>
            </a:extLst>
          </p:cNvPr>
          <p:cNvCxnSpPr>
            <a:cxnSpLocks/>
          </p:cNvCxnSpPr>
          <p:nvPr/>
        </p:nvCxnSpPr>
        <p:spPr>
          <a:xfrm>
            <a:off x="2925659" y="4682946"/>
            <a:ext cx="267195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7EF7EA5-D843-A346-9242-D483E832E174}"/>
              </a:ext>
            </a:extLst>
          </p:cNvPr>
          <p:cNvSpPr txBox="1"/>
          <p:nvPr/>
        </p:nvSpPr>
        <p:spPr>
          <a:xfrm>
            <a:off x="2728963" y="4027302"/>
            <a:ext cx="297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③ Premaster secret</a:t>
            </a: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(Encrypted with public key)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47E2D2F-7C1B-F849-94EE-8D550EC5B0F8}"/>
              </a:ext>
            </a:extLst>
          </p:cNvPr>
          <p:cNvGrpSpPr/>
          <p:nvPr/>
        </p:nvGrpSpPr>
        <p:grpSpPr>
          <a:xfrm>
            <a:off x="4681441" y="677585"/>
            <a:ext cx="2160000" cy="1800000"/>
            <a:chOff x="4681441" y="754914"/>
            <a:chExt cx="2160000" cy="1800000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0FC83FEF-9C30-3A41-98F3-2DB62A2B2105}"/>
                </a:ext>
              </a:extLst>
            </p:cNvPr>
            <p:cNvSpPr/>
            <p:nvPr/>
          </p:nvSpPr>
          <p:spPr>
            <a:xfrm>
              <a:off x="4681441" y="754914"/>
              <a:ext cx="2160000" cy="180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9377F08-275C-584A-AA9D-B124CDDE78D3}"/>
                </a:ext>
              </a:extLst>
            </p:cNvPr>
            <p:cNvGrpSpPr/>
            <p:nvPr/>
          </p:nvGrpSpPr>
          <p:grpSpPr>
            <a:xfrm>
              <a:off x="4808656" y="801026"/>
              <a:ext cx="1867692" cy="1719069"/>
              <a:chOff x="4796299" y="755526"/>
              <a:chExt cx="1867692" cy="1719069"/>
            </a:xfrm>
          </p:grpSpPr>
          <p:pic>
            <p:nvPicPr>
              <p:cNvPr id="5" name="Picture 4" descr="A picture containing building, bridge&#10;&#10;Description automatically generated">
                <a:extLst>
                  <a:ext uri="{FF2B5EF4-FFF2-40B4-BE49-F238E27FC236}">
                    <a16:creationId xmlns:a16="http://schemas.microsoft.com/office/drawing/2014/main" id="{768E6C7B-55D4-AC42-B503-200F3D27E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14514" y="755526"/>
                <a:ext cx="1260000" cy="1260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2831A91-9BC0-A94C-84C4-528D225EE4E0}"/>
                  </a:ext>
                </a:extLst>
              </p:cNvPr>
              <p:cNvSpPr txBox="1"/>
              <p:nvPr/>
            </p:nvSpPr>
            <p:spPr>
              <a:xfrm>
                <a:off x="4796299" y="1828264"/>
                <a:ext cx="18676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Cloudflare</a:t>
                </a:r>
              </a:p>
              <a:p>
                <a:pPr algn="ctr"/>
                <a:r>
                  <a:rPr lang="en-US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Server certificate</a:t>
                </a: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68B04AF-6402-D740-9B51-6A5CAED79E43}"/>
              </a:ext>
            </a:extLst>
          </p:cNvPr>
          <p:cNvSpPr txBox="1"/>
          <p:nvPr/>
        </p:nvSpPr>
        <p:spPr>
          <a:xfrm>
            <a:off x="2146796" y="5932773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Session key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D7CEA9-901A-FA46-AB84-801C5C6D3392}"/>
              </a:ext>
            </a:extLst>
          </p:cNvPr>
          <p:cNvSpPr txBox="1"/>
          <p:nvPr/>
        </p:nvSpPr>
        <p:spPr>
          <a:xfrm>
            <a:off x="5111926" y="5932773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Session key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92EB4E9-2915-474A-97EE-53751483805B}"/>
              </a:ext>
            </a:extLst>
          </p:cNvPr>
          <p:cNvGrpSpPr/>
          <p:nvPr/>
        </p:nvGrpSpPr>
        <p:grpSpPr>
          <a:xfrm>
            <a:off x="1878391" y="677585"/>
            <a:ext cx="1800000" cy="1800000"/>
            <a:chOff x="1878391" y="727013"/>
            <a:chExt cx="1800000" cy="1800000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F5E9F187-E563-9B45-88D3-E221873A6C70}"/>
                </a:ext>
              </a:extLst>
            </p:cNvPr>
            <p:cNvSpPr/>
            <p:nvPr/>
          </p:nvSpPr>
          <p:spPr>
            <a:xfrm>
              <a:off x="1878391" y="727013"/>
              <a:ext cx="1800000" cy="180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AA1033D-47AC-8A4E-96A9-858CA509E6F0}"/>
                </a:ext>
              </a:extLst>
            </p:cNvPr>
            <p:cNvGrpSpPr/>
            <p:nvPr/>
          </p:nvGrpSpPr>
          <p:grpSpPr>
            <a:xfrm>
              <a:off x="2292391" y="944232"/>
              <a:ext cx="972000" cy="1575863"/>
              <a:chOff x="2304748" y="1021152"/>
              <a:chExt cx="972000" cy="1575863"/>
            </a:xfrm>
          </p:grpSpPr>
          <p:pic>
            <p:nvPicPr>
              <p:cNvPr id="9" name="Picture 8" descr="A picture containing building&#10;&#10;Description automatically generated">
                <a:extLst>
                  <a:ext uri="{FF2B5EF4-FFF2-40B4-BE49-F238E27FC236}">
                    <a16:creationId xmlns:a16="http://schemas.microsoft.com/office/drawing/2014/main" id="{9F4A9AF1-CB5B-1C4C-8256-D0EF9A1B0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4748" y="1021152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70E0F0-2F32-ED42-A32E-12A917A8DA93}"/>
                  </a:ext>
                </a:extLst>
              </p:cNvPr>
              <p:cNvSpPr txBox="1"/>
              <p:nvPr/>
            </p:nvSpPr>
            <p:spPr>
              <a:xfrm>
                <a:off x="2471021" y="1950684"/>
                <a:ext cx="6415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User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628D78C-ACD4-8745-B375-FE141D29FEB0}"/>
              </a:ext>
            </a:extLst>
          </p:cNvPr>
          <p:cNvGrpSpPr/>
          <p:nvPr/>
        </p:nvGrpSpPr>
        <p:grpSpPr>
          <a:xfrm>
            <a:off x="5698712" y="4056913"/>
            <a:ext cx="2975277" cy="647625"/>
            <a:chOff x="5661641" y="3432344"/>
            <a:chExt cx="2975277" cy="647625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0BC4307-A781-F54E-8A79-A996108D4725}"/>
                </a:ext>
              </a:extLst>
            </p:cNvPr>
            <p:cNvCxnSpPr>
              <a:cxnSpLocks/>
            </p:cNvCxnSpPr>
            <p:nvPr/>
          </p:nvCxnSpPr>
          <p:spPr>
            <a:xfrm>
              <a:off x="5845201" y="4079969"/>
              <a:ext cx="26719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289350-E025-E04C-9E9C-BCB94C00D0F6}"/>
                </a:ext>
              </a:extLst>
            </p:cNvPr>
            <p:cNvSpPr txBox="1"/>
            <p:nvPr/>
          </p:nvSpPr>
          <p:spPr>
            <a:xfrm>
              <a:off x="5661641" y="3432344"/>
              <a:ext cx="29752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④ Premaster secret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(Encrypted with public key)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F54BDAF-F436-3445-BBEE-94531125A889}"/>
              </a:ext>
            </a:extLst>
          </p:cNvPr>
          <p:cNvGrpSpPr/>
          <p:nvPr/>
        </p:nvGrpSpPr>
        <p:grpSpPr>
          <a:xfrm>
            <a:off x="5702517" y="5100708"/>
            <a:ext cx="2975277" cy="369332"/>
            <a:chOff x="5665446" y="4414358"/>
            <a:chExt cx="2975277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EF1426-FA15-7B44-BF81-63D2A934AD4B}"/>
                </a:ext>
              </a:extLst>
            </p:cNvPr>
            <p:cNvSpPr txBox="1"/>
            <p:nvPr/>
          </p:nvSpPr>
          <p:spPr>
            <a:xfrm>
              <a:off x="5665446" y="4414358"/>
              <a:ext cx="2975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⑤ Premaster secret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128E65-4BF8-4D40-9E69-C53F4DBE0B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6573" y="4776186"/>
              <a:ext cx="266371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033673-5493-5D4B-AE54-73164166F2FE}"/>
              </a:ext>
            </a:extLst>
          </p:cNvPr>
          <p:cNvGrpSpPr/>
          <p:nvPr/>
        </p:nvGrpSpPr>
        <p:grpSpPr>
          <a:xfrm>
            <a:off x="8696300" y="677585"/>
            <a:ext cx="1800000" cy="1800000"/>
            <a:chOff x="8696300" y="677585"/>
            <a:chExt cx="1800000" cy="18000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2863A33-E517-E042-A5DB-05ECE4AA8D69}"/>
                </a:ext>
              </a:extLst>
            </p:cNvPr>
            <p:cNvGrpSpPr/>
            <p:nvPr/>
          </p:nvGrpSpPr>
          <p:grpSpPr>
            <a:xfrm>
              <a:off x="8696300" y="677585"/>
              <a:ext cx="1800000" cy="1800000"/>
              <a:chOff x="8335778" y="763697"/>
              <a:chExt cx="1800000" cy="1800000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24C0E897-8C8B-2349-8BFD-2FAC3F939CF5}"/>
                  </a:ext>
                </a:extLst>
              </p:cNvPr>
              <p:cNvSpPr/>
              <p:nvPr/>
            </p:nvSpPr>
            <p:spPr>
              <a:xfrm>
                <a:off x="8335778" y="763697"/>
                <a:ext cx="1800000" cy="180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FB1335-0B21-BF4E-AF55-77C2D1328AE3}"/>
                  </a:ext>
                </a:extLst>
              </p:cNvPr>
              <p:cNvSpPr txBox="1"/>
              <p:nvPr/>
            </p:nvSpPr>
            <p:spPr>
              <a:xfrm>
                <a:off x="8494870" y="1836693"/>
                <a:ext cx="14818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Origin server</a:t>
                </a:r>
              </a:p>
              <a:p>
                <a:pPr algn="ctr"/>
                <a:r>
                  <a:rPr lang="en-US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Web content</a:t>
                </a:r>
              </a:p>
            </p:txBody>
          </p:sp>
        </p:grpSp>
        <p:pic>
          <p:nvPicPr>
            <p:cNvPr id="79" name="Picture 78" descr="A close up of a logo&#10;&#10;Description automatically generated">
              <a:extLst>
                <a:ext uri="{FF2B5EF4-FFF2-40B4-BE49-F238E27FC236}">
                  <a16:creationId xmlns:a16="http://schemas.microsoft.com/office/drawing/2014/main" id="{7E111FC4-A240-6A4D-8FB2-50DFDE3DF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74020" y="915767"/>
              <a:ext cx="844560" cy="8280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CFE094B-9487-574F-B071-E081624A3E01}"/>
              </a:ext>
            </a:extLst>
          </p:cNvPr>
          <p:cNvGrpSpPr/>
          <p:nvPr/>
        </p:nvGrpSpPr>
        <p:grpSpPr>
          <a:xfrm>
            <a:off x="8696300" y="4026874"/>
            <a:ext cx="1800000" cy="1800000"/>
            <a:chOff x="8696300" y="3884225"/>
            <a:chExt cx="1800000" cy="180000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091F3EF-17C4-D841-80A8-C6EA3DBB0161}"/>
                </a:ext>
              </a:extLst>
            </p:cNvPr>
            <p:cNvGrpSpPr/>
            <p:nvPr/>
          </p:nvGrpSpPr>
          <p:grpSpPr>
            <a:xfrm>
              <a:off x="8696300" y="3884225"/>
              <a:ext cx="1800000" cy="1800000"/>
              <a:chOff x="8492413" y="3884225"/>
              <a:chExt cx="1800000" cy="1800000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E0C2616C-749A-5646-AB4F-1512A16EB10E}"/>
                  </a:ext>
                </a:extLst>
              </p:cNvPr>
              <p:cNvSpPr/>
              <p:nvPr/>
            </p:nvSpPr>
            <p:spPr>
              <a:xfrm>
                <a:off x="8492413" y="3884225"/>
                <a:ext cx="1800000" cy="180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2143A8-EB3C-1D4A-8444-B9E6A3B32418}"/>
                  </a:ext>
                </a:extLst>
              </p:cNvPr>
              <p:cNvSpPr txBox="1"/>
              <p:nvPr/>
            </p:nvSpPr>
            <p:spPr>
              <a:xfrm>
                <a:off x="8751950" y="4944624"/>
                <a:ext cx="12809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Key server</a:t>
                </a:r>
              </a:p>
              <a:p>
                <a:pPr algn="ctr"/>
                <a:r>
                  <a:rPr lang="en-US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Private key</a:t>
                </a:r>
              </a:p>
            </p:txBody>
          </p:sp>
        </p:grpSp>
        <p:pic>
          <p:nvPicPr>
            <p:cNvPr id="80" name="Picture 79" descr="A close up of a logo&#10;&#10;Description automatically generated">
              <a:extLst>
                <a:ext uri="{FF2B5EF4-FFF2-40B4-BE49-F238E27FC236}">
                  <a16:creationId xmlns:a16="http://schemas.microsoft.com/office/drawing/2014/main" id="{1B79C327-6246-1441-AB88-AF0FFEA4E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74020" y="4132651"/>
              <a:ext cx="844560" cy="82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17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0ACA664-FA33-4F44-90E2-285A795F3CB4}"/>
              </a:ext>
            </a:extLst>
          </p:cNvPr>
          <p:cNvGrpSpPr/>
          <p:nvPr/>
        </p:nvGrpSpPr>
        <p:grpSpPr>
          <a:xfrm>
            <a:off x="2090262" y="343051"/>
            <a:ext cx="1800000" cy="1807872"/>
            <a:chOff x="1878391" y="727013"/>
            <a:chExt cx="1800000" cy="18078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FE3C66D-9825-A444-BC97-E83DA0D5E54A}"/>
                </a:ext>
              </a:extLst>
            </p:cNvPr>
            <p:cNvSpPr/>
            <p:nvPr/>
          </p:nvSpPr>
          <p:spPr>
            <a:xfrm>
              <a:off x="1878391" y="727013"/>
              <a:ext cx="1800000" cy="180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0CCA1E-87C7-9D46-9A2E-3DF883F8FA4C}"/>
                </a:ext>
              </a:extLst>
            </p:cNvPr>
            <p:cNvGrpSpPr/>
            <p:nvPr/>
          </p:nvGrpSpPr>
          <p:grpSpPr>
            <a:xfrm>
              <a:off x="1961439" y="944232"/>
              <a:ext cx="1633909" cy="1590653"/>
              <a:chOff x="1973796" y="1021152"/>
              <a:chExt cx="1633909" cy="1590653"/>
            </a:xfrm>
          </p:grpSpPr>
          <p:pic>
            <p:nvPicPr>
              <p:cNvPr id="10" name="Picture 9" descr="A picture containing building&#10;&#10;Description automatically generated">
                <a:extLst>
                  <a:ext uri="{FF2B5EF4-FFF2-40B4-BE49-F238E27FC236}">
                    <a16:creationId xmlns:a16="http://schemas.microsoft.com/office/drawing/2014/main" id="{DD099A42-EF92-1844-8257-E5C8D2D69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04748" y="1021152"/>
                <a:ext cx="972000" cy="9720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74DD74C-0DDD-AB4D-A2A4-CF3C1C5D1662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796" y="1965474"/>
                    <a:ext cx="1633909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User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password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74DD74C-0DDD-AB4D-A2A4-CF3C1C5D16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796" y="1965474"/>
                    <a:ext cx="1633909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923"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90D8A5-086D-4749-B021-F51389845B37}"/>
              </a:ext>
            </a:extLst>
          </p:cNvPr>
          <p:cNvGrpSpPr/>
          <p:nvPr/>
        </p:nvGrpSpPr>
        <p:grpSpPr>
          <a:xfrm>
            <a:off x="6866896" y="343051"/>
            <a:ext cx="1800000" cy="1800000"/>
            <a:chOff x="8696300" y="677585"/>
            <a:chExt cx="1800000" cy="18000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1D0EE28-74F2-4347-9923-9E11B4C0F354}"/>
                </a:ext>
              </a:extLst>
            </p:cNvPr>
            <p:cNvGrpSpPr/>
            <p:nvPr/>
          </p:nvGrpSpPr>
          <p:grpSpPr>
            <a:xfrm>
              <a:off x="8696300" y="677585"/>
              <a:ext cx="1800000" cy="1800000"/>
              <a:chOff x="8335778" y="763697"/>
              <a:chExt cx="1800000" cy="1800000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65F7D1D8-85DB-3043-BE4B-108BF51819D0}"/>
                  </a:ext>
                </a:extLst>
              </p:cNvPr>
              <p:cNvSpPr/>
              <p:nvPr/>
            </p:nvSpPr>
            <p:spPr>
              <a:xfrm>
                <a:off x="8335778" y="763697"/>
                <a:ext cx="1800000" cy="180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F13F413B-BD88-8D48-BB1A-F0115AA19326}"/>
                      </a:ext>
                    </a:extLst>
                  </p:cNvPr>
                  <p:cNvSpPr txBox="1"/>
                  <p:nvPr/>
                </p:nvSpPr>
                <p:spPr>
                  <a:xfrm>
                    <a:off x="8760136" y="1836693"/>
                    <a:ext cx="951286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Server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F13F413B-BD88-8D48-BB1A-F0115AA193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0136" y="1836693"/>
                    <a:ext cx="951286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923" b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A5969A17-F654-D74B-BE83-1A1721931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74020" y="915767"/>
              <a:ext cx="844560" cy="828000"/>
            </a:xfrm>
            <a:prstGeom prst="rect">
              <a:avLst/>
            </a:prstGeom>
          </p:spPr>
        </p:pic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2167EC-6E7D-6447-A1B0-1487693BFF77}"/>
              </a:ext>
            </a:extLst>
          </p:cNvPr>
          <p:cNvCxnSpPr>
            <a:cxnSpLocks/>
          </p:cNvCxnSpPr>
          <p:nvPr/>
        </p:nvCxnSpPr>
        <p:spPr>
          <a:xfrm>
            <a:off x="2981935" y="2363158"/>
            <a:ext cx="0" cy="324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3DC172-B5A9-3640-ADCE-7B089FFA5EE1}"/>
              </a:ext>
            </a:extLst>
          </p:cNvPr>
          <p:cNvCxnSpPr>
            <a:cxnSpLocks/>
          </p:cNvCxnSpPr>
          <p:nvPr/>
        </p:nvCxnSpPr>
        <p:spPr>
          <a:xfrm flipH="1">
            <a:off x="7749969" y="2363158"/>
            <a:ext cx="16927" cy="324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3E08E8-E6F9-1241-8BEB-B9C57174F599}"/>
              </a:ext>
            </a:extLst>
          </p:cNvPr>
          <p:cNvCxnSpPr>
            <a:cxnSpLocks/>
          </p:cNvCxnSpPr>
          <p:nvPr/>
        </p:nvCxnSpPr>
        <p:spPr>
          <a:xfrm>
            <a:off x="3113809" y="2873613"/>
            <a:ext cx="450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75B85D-AEAB-C740-8DFE-AF3F4C2C05AF}"/>
                  </a:ext>
                </a:extLst>
              </p:cNvPr>
              <p:cNvSpPr txBox="1"/>
              <p:nvPr/>
            </p:nvSpPr>
            <p:spPr>
              <a:xfrm>
                <a:off x="3191866" y="2504281"/>
                <a:ext cx="1650132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𝑢𝑠𝑒𝑟𝐼𝐷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75B85D-AEAB-C740-8DFE-AF3F4C2C0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866" y="2504281"/>
                <a:ext cx="1650132" cy="381643"/>
              </a:xfrm>
              <a:prstGeom prst="rect">
                <a:avLst/>
              </a:prstGeom>
              <a:blipFill>
                <a:blip r:embed="rId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503E32-6091-354E-BF05-15620D1D58B4}"/>
                  </a:ext>
                </a:extLst>
              </p:cNvPr>
              <p:cNvSpPr txBox="1"/>
              <p:nvPr/>
            </p:nvSpPr>
            <p:spPr>
              <a:xfrm>
                <a:off x="1135121" y="2516511"/>
                <a:ext cx="1731884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hallenge</m:t>
                      </m:r>
                    </m:oMath>
                  </m:oMathPara>
                </a14:m>
                <a:endPara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503E32-6091-354E-BF05-15620D1D5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21" y="2516511"/>
                <a:ext cx="1731884" cy="362984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00499E-7D50-234B-B8B6-8F11FFE869A7}"/>
                  </a:ext>
                </a:extLst>
              </p:cNvPr>
              <p:cNvSpPr txBox="1"/>
              <p:nvPr/>
            </p:nvSpPr>
            <p:spPr>
              <a:xfrm>
                <a:off x="7882185" y="2527662"/>
                <a:ext cx="196650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once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Session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key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𝑔𝑎𝑏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𝑚𝑜𝑑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ticket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00499E-7D50-234B-B8B6-8F11FFE86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185" y="2527662"/>
                <a:ext cx="1966500" cy="1200329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9777BB-4C2B-3742-AEBA-12C24F576DE7}"/>
              </a:ext>
            </a:extLst>
          </p:cNvPr>
          <p:cNvCxnSpPr>
            <a:cxnSpLocks/>
          </p:cNvCxnSpPr>
          <p:nvPr/>
        </p:nvCxnSpPr>
        <p:spPr>
          <a:xfrm flipH="1">
            <a:off x="3113809" y="4094255"/>
            <a:ext cx="450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D1E845E-1CE1-114A-844E-E6817B08A165}"/>
                  </a:ext>
                </a:extLst>
              </p:cNvPr>
              <p:cNvSpPr txBox="1"/>
              <p:nvPr/>
            </p:nvSpPr>
            <p:spPr>
              <a:xfrm>
                <a:off x="3191866" y="3732742"/>
                <a:ext cx="2473754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②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AES</m:t>
                      </m:r>
                      <m:r>
                        <a:rPr lang="en-US" b="0" i="1" baseline="-25000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),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i="1" baseline="30000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en-US" b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D1E845E-1CE1-114A-844E-E6817B08A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866" y="3732742"/>
                <a:ext cx="2473754" cy="381643"/>
              </a:xfrm>
              <a:prstGeom prst="rect">
                <a:avLst/>
              </a:prstGeom>
              <a:blipFill>
                <a:blip r:embed="rId9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C1E8CA-2569-5B4F-B79E-6487C7C01C44}"/>
              </a:ext>
            </a:extLst>
          </p:cNvPr>
          <p:cNvCxnSpPr>
            <a:cxnSpLocks/>
          </p:cNvCxnSpPr>
          <p:nvPr/>
        </p:nvCxnSpPr>
        <p:spPr>
          <a:xfrm>
            <a:off x="3113809" y="5373883"/>
            <a:ext cx="450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A4955E8-A7C9-8542-9239-E92BABBA9DC4}"/>
                  </a:ext>
                </a:extLst>
              </p:cNvPr>
              <p:cNvSpPr txBox="1"/>
              <p:nvPr/>
            </p:nvSpPr>
            <p:spPr>
              <a:xfrm>
                <a:off x="3191865" y="4980644"/>
                <a:ext cx="4499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③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AES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𝑟𝑒𝑞𝑢𝑒𝑠𝑡𝐼𝐷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𝑡𝑖𝑚𝑒𝑠𝑡𝑎𝑚𝑝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A4955E8-A7C9-8542-9239-E92BABBA9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865" y="4980644"/>
                <a:ext cx="4499999" cy="369332"/>
              </a:xfrm>
              <a:prstGeom prst="rect">
                <a:avLst/>
              </a:prstGeom>
              <a:blipFill>
                <a:blip r:embed="rId10"/>
                <a:stretch>
                  <a:fillRect l="-843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A2EE21FB-C136-3449-9889-3C45782E9B2E}"/>
              </a:ext>
            </a:extLst>
          </p:cNvPr>
          <p:cNvSpPr txBox="1"/>
          <p:nvPr/>
        </p:nvSpPr>
        <p:spPr>
          <a:xfrm>
            <a:off x="5211856" y="53402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87483DE-E189-7343-9B80-1CDFAAFC4DBB}"/>
                  </a:ext>
                </a:extLst>
              </p:cNvPr>
              <p:cNvSpPr txBox="1"/>
              <p:nvPr/>
            </p:nvSpPr>
            <p:spPr>
              <a:xfrm>
                <a:off x="1135121" y="3733925"/>
                <a:ext cx="1858373" cy="934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AES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Pre>
                      <m:sPre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sPre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87483DE-E189-7343-9B80-1CDFAAFC4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21" y="3733925"/>
                <a:ext cx="1858373" cy="934487"/>
              </a:xfrm>
              <a:prstGeom prst="rect">
                <a:avLst/>
              </a:prstGeom>
              <a:blipFill>
                <a:blip r:embed="rId11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0EC9F7E-7565-2243-A8BD-E029DDB07F7E}"/>
                  </a:ext>
                </a:extLst>
              </p:cNvPr>
              <p:cNvSpPr/>
              <p:nvPr/>
            </p:nvSpPr>
            <p:spPr>
              <a:xfrm>
                <a:off x="1135121" y="4980644"/>
                <a:ext cx="1645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Session</m:t>
                    </m:r>
                    <m:r>
                      <a:rPr lang="en-US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key</m:t>
                    </m:r>
                    <m:r>
                      <a:rPr lang="en-US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0EC9F7E-7565-2243-A8BD-E029DDB07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21" y="4980644"/>
                <a:ext cx="1645579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D5D18F7-5C90-F84C-86EB-CEA8A1B061BD}"/>
                  </a:ext>
                </a:extLst>
              </p:cNvPr>
              <p:cNvSpPr/>
              <p:nvPr/>
            </p:nvSpPr>
            <p:spPr>
              <a:xfrm>
                <a:off x="7882185" y="4980644"/>
                <a:ext cx="1645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Session</m:t>
                    </m:r>
                    <m:r>
                      <a:rPr lang="en-US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key</m:t>
                    </m:r>
                    <m:r>
                      <a:rPr lang="en-US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D5D18F7-5C90-F84C-86EB-CEA8A1B06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185" y="4980644"/>
                <a:ext cx="1645579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F683276C-F360-AE4D-8805-866351D5FE50}"/>
              </a:ext>
            </a:extLst>
          </p:cNvPr>
          <p:cNvGrpSpPr/>
          <p:nvPr/>
        </p:nvGrpSpPr>
        <p:grpSpPr>
          <a:xfrm>
            <a:off x="4292896" y="350923"/>
            <a:ext cx="2160000" cy="1800000"/>
            <a:chOff x="4681441" y="754914"/>
            <a:chExt cx="2160000" cy="1800000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FE08051E-1BA3-434E-BD2F-53E54CB253EE}"/>
                </a:ext>
              </a:extLst>
            </p:cNvPr>
            <p:cNvSpPr/>
            <p:nvPr/>
          </p:nvSpPr>
          <p:spPr>
            <a:xfrm>
              <a:off x="4681441" y="754914"/>
              <a:ext cx="2160000" cy="180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865BCCB-D386-8F4D-A01B-452EBAD85450}"/>
                </a:ext>
              </a:extLst>
            </p:cNvPr>
            <p:cNvGrpSpPr/>
            <p:nvPr/>
          </p:nvGrpSpPr>
          <p:grpSpPr>
            <a:xfrm>
              <a:off x="5126871" y="801026"/>
              <a:ext cx="1260000" cy="1442070"/>
              <a:chOff x="5114514" y="755526"/>
              <a:chExt cx="1260000" cy="1442070"/>
            </a:xfrm>
          </p:grpSpPr>
          <p:pic>
            <p:nvPicPr>
              <p:cNvPr id="49" name="Picture 48" descr="A picture containing building, bridge&#10;&#10;Description automatically generated">
                <a:extLst>
                  <a:ext uri="{FF2B5EF4-FFF2-40B4-BE49-F238E27FC236}">
                    <a16:creationId xmlns:a16="http://schemas.microsoft.com/office/drawing/2014/main" id="{1FBC7A1B-9864-5A4A-B321-504D4E836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14514" y="755526"/>
                <a:ext cx="1260000" cy="1260000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705A50-E38B-F546-AF66-44FDB6276AFD}"/>
                  </a:ext>
                </a:extLst>
              </p:cNvPr>
              <p:cNvSpPr txBox="1"/>
              <p:nvPr/>
            </p:nvSpPr>
            <p:spPr>
              <a:xfrm>
                <a:off x="5117733" y="1828264"/>
                <a:ext cx="1224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Cloudflare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438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121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Shihan Lin</dc:creator>
  <cp:lastModifiedBy>Shihan Lin</cp:lastModifiedBy>
  <cp:revision>26</cp:revision>
  <dcterms:created xsi:type="dcterms:W3CDTF">2019-10-16T22:28:40Z</dcterms:created>
  <dcterms:modified xsi:type="dcterms:W3CDTF">2019-10-17T19:16:27Z</dcterms:modified>
</cp:coreProperties>
</file>