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EB3E4-185C-46AF-9889-6B303B73EA84}" v="609" dt="2022-03-23T16:17:53.835"/>
    <p1510:client id="{D7A598F7-A3A0-4E87-B109-9769038788B0}" v="169" dt="2022-03-23T15:43:2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9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7D7A9764-CC4E-49C2-ABA4-C96398F74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olor Fill">
            <a:extLst>
              <a:ext uri="{FF2B5EF4-FFF2-40B4-BE49-F238E27FC236}">
                <a16:creationId xmlns:a16="http://schemas.microsoft.com/office/drawing/2014/main" id="{A44C63E7-1821-4C50-BCAC-E6A62173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Group 31">
            <a:extLst>
              <a:ext uri="{FF2B5EF4-FFF2-40B4-BE49-F238E27FC236}">
                <a16:creationId xmlns:a16="http://schemas.microsoft.com/office/drawing/2014/main" id="{89123E70-1AA5-42A4-9B80-1EC02FAA7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0590" y="1"/>
            <a:ext cx="6388688" cy="6857999"/>
            <a:chOff x="5810590" y="1"/>
            <a:chExt cx="6388688" cy="685799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DD7A50-0332-4CA5-8839-9D0B74C2B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475" y="887895"/>
              <a:ext cx="851461" cy="8514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A1667D8-5EBA-42F2-9ED3-D44566709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54826" y="5620871"/>
              <a:ext cx="404183" cy="40589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Graphic 9">
              <a:extLst>
                <a:ext uri="{FF2B5EF4-FFF2-40B4-BE49-F238E27FC236}">
                  <a16:creationId xmlns:a16="http://schemas.microsoft.com/office/drawing/2014/main" id="{7E9AB047-1AA4-4FD5-A6BD-A3D85AD6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0590" y="1633158"/>
              <a:ext cx="3266318" cy="326631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Graphic 18">
              <a:extLst>
                <a:ext uri="{FF2B5EF4-FFF2-40B4-BE49-F238E27FC236}">
                  <a16:creationId xmlns:a16="http://schemas.microsoft.com/office/drawing/2014/main" id="{48D9DA2E-2062-4EB7-86D4-6F390B64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378758" y="2121877"/>
              <a:ext cx="2119655" cy="3230466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005FDE-17DE-42CB-95AE-945651F0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96650" y="4665423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C23709-314C-42D6-9482-8E11D219F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1"/>
              <a:ext cx="3244577" cy="1381209"/>
            </a:xfrm>
            <a:custGeom>
              <a:avLst/>
              <a:gdLst>
                <a:gd name="connsiteX0" fmla="*/ 0 w 3244577"/>
                <a:gd name="connsiteY0" fmla="*/ 0 h 1381209"/>
                <a:gd name="connsiteX1" fmla="*/ 3244577 w 3244577"/>
                <a:gd name="connsiteY1" fmla="*/ 0 h 1381209"/>
                <a:gd name="connsiteX2" fmla="*/ 3233089 w 3244577"/>
                <a:gd name="connsiteY2" fmla="*/ 75276 h 1381209"/>
                <a:gd name="connsiteX3" fmla="*/ 1630760 w 3244577"/>
                <a:gd name="connsiteY3" fmla="*/ 1381209 h 1381209"/>
                <a:gd name="connsiteX4" fmla="*/ 0 w 3244577"/>
                <a:gd name="connsiteY4" fmla="*/ 1381209 h 1381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77" h="1381209">
                  <a:moveTo>
                    <a:pt x="0" y="0"/>
                  </a:moveTo>
                  <a:lnTo>
                    <a:pt x="3244577" y="0"/>
                  </a:lnTo>
                  <a:lnTo>
                    <a:pt x="3233089" y="75276"/>
                  </a:lnTo>
                  <a:cubicBezTo>
                    <a:pt x="3080581" y="820576"/>
                    <a:pt x="2421150" y="1381209"/>
                    <a:pt x="1630760" y="1381209"/>
                  </a:cubicBezTo>
                  <a:lnTo>
                    <a:pt x="0" y="138120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C97FAAD-A266-412A-917A-CCD755219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74867" y="4619186"/>
              <a:ext cx="524411" cy="1433600"/>
            </a:xfrm>
            <a:custGeom>
              <a:avLst/>
              <a:gdLst>
                <a:gd name="connsiteX0" fmla="*/ 470325 w 524411"/>
                <a:gd name="connsiteY0" fmla="*/ 0 h 1433600"/>
                <a:gd name="connsiteX1" fmla="*/ 490534 w 524411"/>
                <a:gd name="connsiteY1" fmla="*/ 14563 h 1433600"/>
                <a:gd name="connsiteX2" fmla="*/ 524411 w 524411"/>
                <a:gd name="connsiteY2" fmla="*/ 41121 h 1433600"/>
                <a:gd name="connsiteX3" fmla="*/ 524411 w 524411"/>
                <a:gd name="connsiteY3" fmla="*/ 1392480 h 1433600"/>
                <a:gd name="connsiteX4" fmla="*/ 490534 w 524411"/>
                <a:gd name="connsiteY4" fmla="*/ 1419037 h 1433600"/>
                <a:gd name="connsiteX5" fmla="*/ 470325 w 524411"/>
                <a:gd name="connsiteY5" fmla="*/ 1433600 h 1433600"/>
                <a:gd name="connsiteX6" fmla="*/ 0 w 524411"/>
                <a:gd name="connsiteY6" fmla="*/ 716800 h 1433600"/>
                <a:gd name="connsiteX7" fmla="*/ 470325 w 524411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411" h="1433600">
                  <a:moveTo>
                    <a:pt x="470325" y="0"/>
                  </a:moveTo>
                  <a:cubicBezTo>
                    <a:pt x="470325" y="0"/>
                    <a:pt x="477674" y="5015"/>
                    <a:pt x="490534" y="14563"/>
                  </a:cubicBezTo>
                  <a:lnTo>
                    <a:pt x="524411" y="41121"/>
                  </a:lnTo>
                  <a:lnTo>
                    <a:pt x="524411" y="1392480"/>
                  </a:lnTo>
                  <a:lnTo>
                    <a:pt x="490534" y="1419037"/>
                  </a:lnTo>
                  <a:cubicBezTo>
                    <a:pt x="477674" y="1428586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C78231E-2198-472A-BCDD-7DC60EE9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6564" y="5050056"/>
              <a:ext cx="3266317" cy="1807944"/>
            </a:xfrm>
            <a:custGeom>
              <a:avLst/>
              <a:gdLst>
                <a:gd name="connsiteX0" fmla="*/ 1635557 w 3266317"/>
                <a:gd name="connsiteY0" fmla="*/ 0 h 1807944"/>
                <a:gd name="connsiteX1" fmla="*/ 3266317 w 3266317"/>
                <a:gd name="connsiteY1" fmla="*/ 0 h 1807944"/>
                <a:gd name="connsiteX2" fmla="*/ 3266317 w 3266317"/>
                <a:gd name="connsiteY2" fmla="*/ 1630760 h 1807944"/>
                <a:gd name="connsiteX3" fmla="*/ 3257873 w 3266317"/>
                <a:gd name="connsiteY3" fmla="*/ 1797988 h 1807944"/>
                <a:gd name="connsiteX4" fmla="*/ 3256353 w 3266317"/>
                <a:gd name="connsiteY4" fmla="*/ 1807944 h 1807944"/>
                <a:gd name="connsiteX5" fmla="*/ 0 w 3266317"/>
                <a:gd name="connsiteY5" fmla="*/ 1807944 h 1807944"/>
                <a:gd name="connsiteX6" fmla="*/ 0 w 3266317"/>
                <a:gd name="connsiteY6" fmla="*/ 1635558 h 1807944"/>
                <a:gd name="connsiteX7" fmla="*/ 1635557 w 3266317"/>
                <a:gd name="connsiteY7" fmla="*/ 0 h 180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1807944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1687217"/>
                    <a:pt x="3263457" y="1743005"/>
                    <a:pt x="3257873" y="1797988"/>
                  </a:cubicBezTo>
                  <a:lnTo>
                    <a:pt x="3256353" y="1807944"/>
                  </a:lnTo>
                  <a:lnTo>
                    <a:pt x="0" y="1807944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" name="Texture">
            <a:extLst>
              <a:ext uri="{FF2B5EF4-FFF2-40B4-BE49-F238E27FC236}">
                <a16:creationId xmlns:a16="http://schemas.microsoft.com/office/drawing/2014/main" id="{79594678-2AC3-4E14-B658-C5F647A13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686020"/>
            <a:ext cx="5071016" cy="2742980"/>
          </a:xfrm>
        </p:spPr>
        <p:txBody>
          <a:bodyPr>
            <a:normAutofit/>
          </a:bodyPr>
          <a:lstStyle/>
          <a:p>
            <a:r>
              <a:rPr lang="sk-SK" dirty="0" err="1"/>
              <a:t>Flappy</a:t>
            </a:r>
            <a:r>
              <a:rPr lang="sk-SK" dirty="0"/>
              <a:t> </a:t>
            </a:r>
            <a:r>
              <a:rPr lang="sk-SK" dirty="0" err="1"/>
              <a:t>Bird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5071016" cy="2569942"/>
          </a:xfrm>
        </p:spPr>
        <p:txBody>
          <a:bodyPr>
            <a:normAutofit/>
          </a:bodyPr>
          <a:lstStyle/>
          <a:p>
            <a:r>
              <a:rPr lang="sk-SK" dirty="0"/>
              <a:t>Šimon Murín</a:t>
            </a: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079D5E-2CA9-D419-9678-B03D298D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Vykreslenie prekážok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036DE74-1DE4-3B12-52F0-C15C756C3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k-SK"/>
          </a:p>
        </p:txBody>
      </p:sp>
      <p:pic>
        <p:nvPicPr>
          <p:cNvPr id="6" name="Obrázok 6" descr="Obrázok, na ktorom je text, vonkajšie, snímka obrazovky, plaketa&#10;&#10;Automaticky generovaný popis">
            <a:extLst>
              <a:ext uri="{FF2B5EF4-FFF2-40B4-BE49-F238E27FC236}">
                <a16:creationId xmlns:a16="http://schemas.microsoft.com/office/drawing/2014/main" id="{1EB5B8B6-7585-B5B7-D7D1-231B373C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92" y="141432"/>
            <a:ext cx="4914378" cy="6648204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FFB12370-730B-05EC-B701-FF9E7DEAEF24}"/>
              </a:ext>
            </a:extLst>
          </p:cNvPr>
          <p:cNvSpPr txBox="1"/>
          <p:nvPr/>
        </p:nvSpPr>
        <p:spPr>
          <a:xfrm>
            <a:off x="2313140" y="267848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/>
              <a:t>1. Vykresli tmavšiu časť prekážky dole</a:t>
            </a:r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616EECD2-D21E-A378-0F3C-64925C6BFAC2}"/>
              </a:ext>
            </a:extLst>
          </p:cNvPr>
          <p:cNvSpPr/>
          <p:nvPr/>
        </p:nvSpPr>
        <p:spPr>
          <a:xfrm rot="19500000">
            <a:off x="4544688" y="1926672"/>
            <a:ext cx="2171177" cy="35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CA4D67A-5819-BC5A-F2FA-ABA71607C5AF}"/>
              </a:ext>
            </a:extLst>
          </p:cNvPr>
          <p:cNvSpPr txBox="1"/>
          <p:nvPr/>
        </p:nvSpPr>
        <p:spPr>
          <a:xfrm>
            <a:off x="3274121" y="360814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/>
              <a:t>2. Vykreslí svetlejšiu časť dole od tmavšej až po okraj</a:t>
            </a:r>
          </a:p>
        </p:txBody>
      </p:sp>
      <p:sp>
        <p:nvSpPr>
          <p:cNvPr id="11" name="Šípka: doprava 10">
            <a:extLst>
              <a:ext uri="{FF2B5EF4-FFF2-40B4-BE49-F238E27FC236}">
                <a16:creationId xmlns:a16="http://schemas.microsoft.com/office/drawing/2014/main" id="{6C42A632-122B-82BC-46EA-95879DB65037}"/>
              </a:ext>
            </a:extLst>
          </p:cNvPr>
          <p:cNvSpPr/>
          <p:nvPr/>
        </p:nvSpPr>
        <p:spPr>
          <a:xfrm rot="-1980000">
            <a:off x="5071829" y="2891800"/>
            <a:ext cx="1732766" cy="32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853018A2-D811-FA6D-626D-A2BC66F01221}"/>
              </a:ext>
            </a:extLst>
          </p:cNvPr>
          <p:cNvSpPr txBox="1"/>
          <p:nvPr/>
        </p:nvSpPr>
        <p:spPr>
          <a:xfrm>
            <a:off x="3090145" y="480203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dirty="0"/>
              <a:t>Zopakuje krok 1 a 2 ale v hornej časti obrazovky</a:t>
            </a:r>
          </a:p>
        </p:txBody>
      </p:sp>
      <p:sp>
        <p:nvSpPr>
          <p:cNvPr id="13" name="Šípka: doprava 12">
            <a:extLst>
              <a:ext uri="{FF2B5EF4-FFF2-40B4-BE49-F238E27FC236}">
                <a16:creationId xmlns:a16="http://schemas.microsoft.com/office/drawing/2014/main" id="{C34E2D5A-9F10-5688-8F2A-36007CA326EF}"/>
              </a:ext>
            </a:extLst>
          </p:cNvPr>
          <p:cNvSpPr/>
          <p:nvPr/>
        </p:nvSpPr>
        <p:spPr>
          <a:xfrm rot="1020000">
            <a:off x="5566346" y="5265221"/>
            <a:ext cx="981205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: doprava 13">
            <a:extLst>
              <a:ext uri="{FF2B5EF4-FFF2-40B4-BE49-F238E27FC236}">
                <a16:creationId xmlns:a16="http://schemas.microsoft.com/office/drawing/2014/main" id="{374238A1-ED80-B768-2E81-BDDBCD2E4C77}"/>
              </a:ext>
            </a:extLst>
          </p:cNvPr>
          <p:cNvSpPr/>
          <p:nvPr/>
        </p:nvSpPr>
        <p:spPr>
          <a:xfrm rot="-1380000">
            <a:off x="5591434" y="4443082"/>
            <a:ext cx="1231725" cy="396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111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3BF87B-A815-0374-69D4-7BFDDE0A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sk-SK" dirty="0"/>
              <a:t>Pohyb prekážok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834D68-B7F7-A55C-05D7-A23D6DD2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Prekážky sa pohybujú s obnovením kódu</a:t>
            </a:r>
          </a:p>
          <a:p>
            <a:r>
              <a:rPr lang="sk-SK" dirty="0"/>
              <a:t>Ak prekážky prídu na koniec, ich </a:t>
            </a:r>
            <a:br>
              <a:rPr lang="sk-SK" dirty="0"/>
            </a:br>
            <a:r>
              <a:rPr lang="sk-SK" dirty="0"/>
              <a:t>y-pozícia sa náhodne zmení a presunú sa na začiatok</a:t>
            </a:r>
          </a:p>
          <a:p>
            <a:r>
              <a:rPr lang="sk-SK" dirty="0"/>
              <a:t>Každá prekážka sa pohybuje nezávisle od ostatných ale s rovnakou rýchlosťou</a:t>
            </a: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48D056C5-276A-A29E-59C6-33080842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47" y="889065"/>
            <a:ext cx="6023825" cy="48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6F76EA-A780-D936-9F6B-88A96BE17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sk-SK" dirty="0"/>
              <a:t>Kontrola kolízie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411403-7645-6D36-AC83-480A2E9D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3753469" cy="388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/>
              <a:t>Kontroluje, či sa hráč dotýka prekážky alebo nie, v momente, keď je pri prekážke</a:t>
            </a:r>
          </a:p>
          <a:p>
            <a:r>
              <a:rPr lang="sk-SK" dirty="0"/>
              <a:t>Ak sa dotýka hra sa zastaví a udelí hráčovi body </a:t>
            </a:r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F528D511-ABE5-B11F-D3F8-A020051A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68" y="828594"/>
            <a:ext cx="7631331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5C5D00-183B-4754-5DFD-AC42ED6B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sk-SK" dirty="0"/>
              <a:t>Pohyb hráča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A7F25E-AF69-41AA-C5D8-3A6DE397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k-SK" dirty="0"/>
              <a:t>Hráč sa pohybuje len po y-ej osi, pričom môže len skákať stlačením tlačidla SPACE alebo ŠÍPKY HORE</a:t>
            </a:r>
          </a:p>
        </p:txBody>
      </p:sp>
      <p:pic>
        <p:nvPicPr>
          <p:cNvPr id="4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FD9442C7-CB8E-99FC-93EB-8560350B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06" y="331047"/>
            <a:ext cx="5273175" cy="61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873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Širokouhlá</PresentationFormat>
  <Paragraphs>0</Paragraphs>
  <Slides>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6" baseType="lpstr">
      <vt:lpstr>TropicVTI</vt:lpstr>
      <vt:lpstr>Flappy Bird</vt:lpstr>
      <vt:lpstr>Vykreslenie prekážok</vt:lpstr>
      <vt:lpstr>Pohyb prekážok</vt:lpstr>
      <vt:lpstr>Kontrola kolízie</vt:lpstr>
      <vt:lpstr>Pohyb hráča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/>
  <cp:revision>195</cp:revision>
  <dcterms:created xsi:type="dcterms:W3CDTF">2022-03-23T15:30:26Z</dcterms:created>
  <dcterms:modified xsi:type="dcterms:W3CDTF">2022-03-23T16:18:55Z</dcterms:modified>
</cp:coreProperties>
</file>