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60" r:id="rId4"/>
    <p:sldId id="261" r:id="rId5"/>
    <p:sldId id="263" r:id="rId6"/>
    <p:sldId id="264" r:id="rId7"/>
    <p:sldId id="267" r:id="rId8"/>
    <p:sldId id="268" r:id="rId9"/>
    <p:sldId id="269" r:id="rId10"/>
    <p:sldId id="273" r:id="rId11"/>
    <p:sldId id="270" r:id="rId12"/>
    <p:sldId id="283" r:id="rId13"/>
    <p:sldId id="271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2" r:id="rId22"/>
    <p:sldId id="284" r:id="rId23"/>
    <p:sldId id="285" r:id="rId24"/>
    <p:sldId id="286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4A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 snapToObjects="1">
      <p:cViewPr varScale="1">
        <p:scale>
          <a:sx n="121" d="100"/>
          <a:sy n="121" d="100"/>
        </p:scale>
        <p:origin x="20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11:53.5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14:01.9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55:11.70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24575,'0'0'0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55:12.07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24575,'0'0'0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55:12.54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24575,'0'0'0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55:13.12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24575,'0'0'0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55:13.56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24575,'0'0'0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55:14.13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24575,'0'0'0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55:14.58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24575,'0'0'0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55:14.93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24575,'0'0'0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55:15.28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24575,'0'0'0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55:25.9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14:02.5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55:26.3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55:26.6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55:26.9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55:27.2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55:27.5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55:27.8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55:28.1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55:28.4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55: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55:29.3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14:03.0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55:29.6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55:29.9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55:30.2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55:30.5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55:30.99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55:31.3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55:31.8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55:32.1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55:32.8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55:33.2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14:03.7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55:33.5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55:33.7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55:34.0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55:34.33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55:35.6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55:36.0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55:36.4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55:44.4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55:48.06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24575,'0'0'0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55:48.85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24575,'0'0'0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14:04.2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57:37.34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24575,'0'0'0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57:37.34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24575,'0'0'0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57:37.34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24575,'0'0'0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57:37.34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24575,'0'0'0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57:37.35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24575,'0'0'0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57:37.35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24575,'0'0'0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57:37.35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24575,'0'0'0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57:37.35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24575,'0'0'0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57:37.35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24575,'0'0'0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57:37.35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24575,'0'0'0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14:04.6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57:37.35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8 24575,'7'-4'0,"-2"0"0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57:37.35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24575,'0'0'0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57:37.35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24575,'0'0'0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57:37.35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24575,'0'0'0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57:37.36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24575,'0'0'0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57:37.36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24575,'0'0'0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57:37.36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24575,'0'0'0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57:37.36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24575,'0'0'0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57:37.36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24575,'0'0'0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57:37.36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24575,'0'0'0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14:05.06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57:37.36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57:37.3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57:37.3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57:37.3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57:37.3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57:37.3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57:37.3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57:37.37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57:37.3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57:37.3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14:06.1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57:37.3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57:37.3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57:37.3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57:37.3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57:37.3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57:37.3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57:37.3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57:37.3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57:37.3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57:37.38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14:06.6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57:37.3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57:37.3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57:37.3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57:37.38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57:37.3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57:37.39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57:37.3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57:37.3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57:37.3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57:37.39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24575,'0'0'0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14:07.0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57:37.39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24575,'0'0'0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55:08.08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24575,'0'0'0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55:08.41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24575,'0'0'0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55:08.76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24575,'0'0'0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55:09.13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24575,'0'0'0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55:09.47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24575,'0'0'0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55:09.79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24575,'0'0'0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55:10.12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24575,'0'0'0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55:10.45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24575,'0'0'0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55:10.75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11:54.4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14:07.6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55:11.05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24575,'0'0'0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55:11.42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8 24575,'7'-4'0,"-2"0"0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55:11.70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24575,'0'0'0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55:12.07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24575,'0'0'0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55:12.54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24575,'0'0'0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55:13.12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24575,'0'0'0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55:13.56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24575,'0'0'0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55:14.13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24575,'0'0'0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55:14.58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24575,'0'0'0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55:14.93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24575,'0'0'0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14:08.2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55:15.28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24575,'0'0'0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55:25.9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55:26.3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55:26.6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55:26.9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55:27.2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55:27.5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55:27.8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55:28.1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55:28.4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14:10.0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55: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55:29.3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55:29.6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55:29.9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55:30.2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55:30.5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55:30.99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55:31.3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55:31.8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55:32.1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14:10.7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55:32.8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55:33.2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55:33.5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55:33.7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55:34.0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55:34.33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55:35.6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55:36.0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55:36.4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55:44.4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14:12.4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55:48.06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24575,'0'0'0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55:48.85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24575,'0'0'0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57:37.34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24575,'0'0'0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57:37.34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24575,'0'0'0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57:37.34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24575,'0'0'0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57:37.34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24575,'0'0'0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57:37.35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24575,'0'0'0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57:37.35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24575,'0'0'0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57:37.35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24575,'0'0'0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57:37.35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24575,'0'0'0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14:12.9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57:37.35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24575,'0'0'0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57:37.35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24575,'0'0'0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57:37.35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8 24575,'7'-4'0,"-2"0"0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57:37.35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24575,'0'0'0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57:37.35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24575,'0'0'0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57:37.35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24575,'0'0'0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57:37.36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24575,'0'0'0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57:37.36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24575,'0'0'0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57:37.36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24575,'0'0'0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57:37.36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24575,'0'0'0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14:13.4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57:37.36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24575,'0'0'0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57:37.36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24575,'0'0'0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57:37.36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57:37.3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57:37.3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57:37.3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57:37.3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57:37.3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57:37.3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57:37.37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14:13.9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 1 24575,'-13'14'0,"5"-5"0,2-6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57:37.3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57:37.3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57:37.3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57:37.3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57:37.3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57:37.3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57:37.3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57:37.3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57:37.3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57:37.3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14: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57:37.3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57:37.38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57:37.3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57:37.3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57:37.3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57:37.38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57:37.3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57:37.39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57:37.3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57:37.3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14:15.8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57:37.3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57:37.39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24575,'0'0'0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57:37.39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11:55.2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14:26.3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14:26.3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14:26.3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14:26.3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14:26.3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14:26.3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14:26.3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14:26.3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14:26.3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14:26.3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13:58.9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14:26.3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14:26.3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14:26.3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14:26.3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14:26.3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14:26.3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14:26.3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14:26.3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14:26.3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14:26.3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13:59.3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14:26.3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14:26.3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14:26.36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14:26.3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14:26.3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14:26.3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14:26.3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 1 24575,'-13'14'0,"5"-5"0,2-6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14:26.3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14:26.3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14:49.8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13:59.9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14:49.8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14:49.8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14:49.80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14:49.8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14:49.8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14:49.8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14:49.8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14:49.8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14:49.8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14:49.8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14:00.3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14:49.8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14:49.8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14:49.8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14:49.8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14:49.8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14:49.8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14:49.8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14:49.8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14:49.8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14:49.8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14:00.9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14:49.8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14:49.8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14:49.8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14:49.8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14:49.8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14:49.8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 1 24575,'-13'14'0,"5"-5"0,2-6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14:49.8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14:49.8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15:19.0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55:08.08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24575,'0'0'0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14:01.5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55:08.41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24575,'0'0'0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55:08.76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24575,'0'0'0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55:09.13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24575,'0'0'0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55:09.47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24575,'0'0'0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55:09.79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24575,'0'0'0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55:10.12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24575,'0'0'0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55:10.45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24575,'0'0'0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55:10.75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24575,'0'0'0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55:11.05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24575,'0'0'0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9:55:11.42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8 24575,'7'-4'0,"-2"0"0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4/3/22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4/3/22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4/3/22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V1eYniJ0Rnk?feature=oembed" TargetMode="External"/><Relationship Id="rId5" Type="http://schemas.openxmlformats.org/officeDocument/2006/relationships/image" Target="../media/image19.jpe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3.xml"/><Relationship Id="rId21" Type="http://schemas.openxmlformats.org/officeDocument/2006/relationships/customXml" Target="../ink/ink18.xml"/><Relationship Id="rId42" Type="http://schemas.openxmlformats.org/officeDocument/2006/relationships/customXml" Target="../ink/ink38.xml"/><Relationship Id="rId47" Type="http://schemas.openxmlformats.org/officeDocument/2006/relationships/customXml" Target="../ink/ink43.xml"/><Relationship Id="rId63" Type="http://schemas.openxmlformats.org/officeDocument/2006/relationships/customXml" Target="../ink/ink59.xml"/><Relationship Id="rId68" Type="http://schemas.openxmlformats.org/officeDocument/2006/relationships/customXml" Target="../ink/ink64.xml"/><Relationship Id="rId84" Type="http://schemas.openxmlformats.org/officeDocument/2006/relationships/customXml" Target="../ink/ink80.xml"/><Relationship Id="rId89" Type="http://schemas.openxmlformats.org/officeDocument/2006/relationships/customXml" Target="../ink/ink85.xml"/><Relationship Id="rId16" Type="http://schemas.openxmlformats.org/officeDocument/2006/relationships/customXml" Target="../ink/ink13.xml"/><Relationship Id="rId11" Type="http://schemas.openxmlformats.org/officeDocument/2006/relationships/customXml" Target="../ink/ink8.xml"/><Relationship Id="rId32" Type="http://schemas.openxmlformats.org/officeDocument/2006/relationships/customXml" Target="../ink/ink28.xml"/><Relationship Id="rId37" Type="http://schemas.openxmlformats.org/officeDocument/2006/relationships/customXml" Target="../ink/ink33.xml"/><Relationship Id="rId53" Type="http://schemas.openxmlformats.org/officeDocument/2006/relationships/customXml" Target="../ink/ink49.xml"/><Relationship Id="rId58" Type="http://schemas.openxmlformats.org/officeDocument/2006/relationships/customXml" Target="../ink/ink54.xml"/><Relationship Id="rId74" Type="http://schemas.openxmlformats.org/officeDocument/2006/relationships/customXml" Target="../ink/ink70.xml"/><Relationship Id="rId79" Type="http://schemas.openxmlformats.org/officeDocument/2006/relationships/customXml" Target="../ink/ink75.xml"/><Relationship Id="rId5" Type="http://schemas.openxmlformats.org/officeDocument/2006/relationships/customXml" Target="../ink/ink2.xml"/><Relationship Id="rId90" Type="http://schemas.openxmlformats.org/officeDocument/2006/relationships/customXml" Target="../ink/ink86.xml"/><Relationship Id="rId14" Type="http://schemas.openxmlformats.org/officeDocument/2006/relationships/customXml" Target="../ink/ink11.xml"/><Relationship Id="rId22" Type="http://schemas.openxmlformats.org/officeDocument/2006/relationships/customXml" Target="../ink/ink19.xml"/><Relationship Id="rId27" Type="http://schemas.openxmlformats.org/officeDocument/2006/relationships/customXml" Target="../ink/ink24.xml"/><Relationship Id="rId30" Type="http://schemas.openxmlformats.org/officeDocument/2006/relationships/customXml" Target="../ink/ink27.xml"/><Relationship Id="rId35" Type="http://schemas.openxmlformats.org/officeDocument/2006/relationships/customXml" Target="../ink/ink31.xml"/><Relationship Id="rId43" Type="http://schemas.openxmlformats.org/officeDocument/2006/relationships/customXml" Target="../ink/ink39.xml"/><Relationship Id="rId48" Type="http://schemas.openxmlformats.org/officeDocument/2006/relationships/customXml" Target="../ink/ink44.xml"/><Relationship Id="rId56" Type="http://schemas.openxmlformats.org/officeDocument/2006/relationships/customXml" Target="../ink/ink52.xml"/><Relationship Id="rId64" Type="http://schemas.openxmlformats.org/officeDocument/2006/relationships/customXml" Target="../ink/ink60.xml"/><Relationship Id="rId69" Type="http://schemas.openxmlformats.org/officeDocument/2006/relationships/customXml" Target="../ink/ink65.xml"/><Relationship Id="rId77" Type="http://schemas.openxmlformats.org/officeDocument/2006/relationships/customXml" Target="../ink/ink73.xml"/><Relationship Id="rId8" Type="http://schemas.openxmlformats.org/officeDocument/2006/relationships/customXml" Target="../ink/ink5.xml"/><Relationship Id="rId51" Type="http://schemas.openxmlformats.org/officeDocument/2006/relationships/customXml" Target="../ink/ink47.xml"/><Relationship Id="rId72" Type="http://schemas.openxmlformats.org/officeDocument/2006/relationships/customXml" Target="../ink/ink68.xml"/><Relationship Id="rId80" Type="http://schemas.openxmlformats.org/officeDocument/2006/relationships/customXml" Target="../ink/ink76.xml"/><Relationship Id="rId85" Type="http://schemas.openxmlformats.org/officeDocument/2006/relationships/customXml" Target="../ink/ink81.xml"/><Relationship Id="rId3" Type="http://schemas.openxmlformats.org/officeDocument/2006/relationships/customXml" Target="../ink/ink1.xml"/><Relationship Id="rId12" Type="http://schemas.openxmlformats.org/officeDocument/2006/relationships/customXml" Target="../ink/ink9.xml"/><Relationship Id="rId17" Type="http://schemas.openxmlformats.org/officeDocument/2006/relationships/customXml" Target="../ink/ink14.xml"/><Relationship Id="rId25" Type="http://schemas.openxmlformats.org/officeDocument/2006/relationships/customXml" Target="../ink/ink22.xml"/><Relationship Id="rId33" Type="http://schemas.openxmlformats.org/officeDocument/2006/relationships/customXml" Target="../ink/ink29.xml"/><Relationship Id="rId38" Type="http://schemas.openxmlformats.org/officeDocument/2006/relationships/customXml" Target="../ink/ink34.xml"/><Relationship Id="rId46" Type="http://schemas.openxmlformats.org/officeDocument/2006/relationships/customXml" Target="../ink/ink42.xml"/><Relationship Id="rId59" Type="http://schemas.openxmlformats.org/officeDocument/2006/relationships/customXml" Target="../ink/ink55.xml"/><Relationship Id="rId67" Type="http://schemas.openxmlformats.org/officeDocument/2006/relationships/customXml" Target="../ink/ink63.xml"/><Relationship Id="rId20" Type="http://schemas.openxmlformats.org/officeDocument/2006/relationships/customXml" Target="../ink/ink17.xml"/><Relationship Id="rId41" Type="http://schemas.openxmlformats.org/officeDocument/2006/relationships/customXml" Target="../ink/ink37.xml"/><Relationship Id="rId54" Type="http://schemas.openxmlformats.org/officeDocument/2006/relationships/customXml" Target="../ink/ink50.xml"/><Relationship Id="rId62" Type="http://schemas.openxmlformats.org/officeDocument/2006/relationships/customXml" Target="../ink/ink58.xml"/><Relationship Id="rId70" Type="http://schemas.openxmlformats.org/officeDocument/2006/relationships/customXml" Target="../ink/ink66.xml"/><Relationship Id="rId75" Type="http://schemas.openxmlformats.org/officeDocument/2006/relationships/customXml" Target="../ink/ink71.xml"/><Relationship Id="rId83" Type="http://schemas.openxmlformats.org/officeDocument/2006/relationships/customXml" Target="../ink/ink79.xml"/><Relationship Id="rId88" Type="http://schemas.openxmlformats.org/officeDocument/2006/relationships/customXml" Target="../ink/ink84.xml"/><Relationship Id="rId91" Type="http://schemas.openxmlformats.org/officeDocument/2006/relationships/customXml" Target="../ink/ink8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5" Type="http://schemas.openxmlformats.org/officeDocument/2006/relationships/customXml" Target="../ink/ink12.xml"/><Relationship Id="rId23" Type="http://schemas.openxmlformats.org/officeDocument/2006/relationships/customXml" Target="../ink/ink20.xml"/><Relationship Id="rId28" Type="http://schemas.openxmlformats.org/officeDocument/2006/relationships/customXml" Target="../ink/ink25.xml"/><Relationship Id="rId36" Type="http://schemas.openxmlformats.org/officeDocument/2006/relationships/customXml" Target="../ink/ink32.xml"/><Relationship Id="rId49" Type="http://schemas.openxmlformats.org/officeDocument/2006/relationships/customXml" Target="../ink/ink45.xml"/><Relationship Id="rId57" Type="http://schemas.openxmlformats.org/officeDocument/2006/relationships/customXml" Target="../ink/ink53.xml"/><Relationship Id="rId10" Type="http://schemas.openxmlformats.org/officeDocument/2006/relationships/customXml" Target="../ink/ink7.xml"/><Relationship Id="rId31" Type="http://schemas.openxmlformats.org/officeDocument/2006/relationships/image" Target="../media/image28.png"/><Relationship Id="rId44" Type="http://schemas.openxmlformats.org/officeDocument/2006/relationships/customXml" Target="../ink/ink40.xml"/><Relationship Id="rId52" Type="http://schemas.openxmlformats.org/officeDocument/2006/relationships/customXml" Target="../ink/ink48.xml"/><Relationship Id="rId60" Type="http://schemas.openxmlformats.org/officeDocument/2006/relationships/customXml" Target="../ink/ink56.xml"/><Relationship Id="rId65" Type="http://schemas.openxmlformats.org/officeDocument/2006/relationships/customXml" Target="../ink/ink61.xml"/><Relationship Id="rId73" Type="http://schemas.openxmlformats.org/officeDocument/2006/relationships/customXml" Target="../ink/ink69.xml"/><Relationship Id="rId78" Type="http://schemas.openxmlformats.org/officeDocument/2006/relationships/customXml" Target="../ink/ink74.xml"/><Relationship Id="rId81" Type="http://schemas.openxmlformats.org/officeDocument/2006/relationships/customXml" Target="../ink/ink77.xml"/><Relationship Id="rId86" Type="http://schemas.openxmlformats.org/officeDocument/2006/relationships/customXml" Target="../ink/ink82.xml"/><Relationship Id="rId4" Type="http://schemas.openxmlformats.org/officeDocument/2006/relationships/image" Target="../media/image27.png"/><Relationship Id="rId9" Type="http://schemas.openxmlformats.org/officeDocument/2006/relationships/customXml" Target="../ink/ink6.xml"/><Relationship Id="rId13" Type="http://schemas.openxmlformats.org/officeDocument/2006/relationships/customXml" Target="../ink/ink10.xml"/><Relationship Id="rId18" Type="http://schemas.openxmlformats.org/officeDocument/2006/relationships/customXml" Target="../ink/ink15.xml"/><Relationship Id="rId39" Type="http://schemas.openxmlformats.org/officeDocument/2006/relationships/customXml" Target="../ink/ink35.xml"/><Relationship Id="rId34" Type="http://schemas.openxmlformats.org/officeDocument/2006/relationships/customXml" Target="../ink/ink30.xml"/><Relationship Id="rId50" Type="http://schemas.openxmlformats.org/officeDocument/2006/relationships/customXml" Target="../ink/ink46.xml"/><Relationship Id="rId55" Type="http://schemas.openxmlformats.org/officeDocument/2006/relationships/customXml" Target="../ink/ink51.xml"/><Relationship Id="rId76" Type="http://schemas.openxmlformats.org/officeDocument/2006/relationships/customXml" Target="../ink/ink72.xml"/><Relationship Id="rId7" Type="http://schemas.openxmlformats.org/officeDocument/2006/relationships/customXml" Target="../ink/ink4.xml"/><Relationship Id="rId71" Type="http://schemas.openxmlformats.org/officeDocument/2006/relationships/customXml" Target="../ink/ink67.xml"/><Relationship Id="rId92" Type="http://schemas.openxmlformats.org/officeDocument/2006/relationships/customXml" Target="../ink/ink88.xml"/><Relationship Id="rId2" Type="http://schemas.openxmlformats.org/officeDocument/2006/relationships/image" Target="../media/image26.png"/><Relationship Id="rId29" Type="http://schemas.openxmlformats.org/officeDocument/2006/relationships/customXml" Target="../ink/ink26.xml"/><Relationship Id="rId24" Type="http://schemas.openxmlformats.org/officeDocument/2006/relationships/customXml" Target="../ink/ink21.xml"/><Relationship Id="rId40" Type="http://schemas.openxmlformats.org/officeDocument/2006/relationships/customXml" Target="../ink/ink36.xml"/><Relationship Id="rId45" Type="http://schemas.openxmlformats.org/officeDocument/2006/relationships/customXml" Target="../ink/ink41.xml"/><Relationship Id="rId66" Type="http://schemas.openxmlformats.org/officeDocument/2006/relationships/customXml" Target="../ink/ink62.xml"/><Relationship Id="rId87" Type="http://schemas.openxmlformats.org/officeDocument/2006/relationships/customXml" Target="../ink/ink83.xml"/><Relationship Id="rId61" Type="http://schemas.openxmlformats.org/officeDocument/2006/relationships/customXml" Target="../ink/ink57.xml"/><Relationship Id="rId82" Type="http://schemas.openxmlformats.org/officeDocument/2006/relationships/customXml" Target="../ink/ink78.xml"/><Relationship Id="rId19" Type="http://schemas.openxmlformats.org/officeDocument/2006/relationships/customXml" Target="../ink/ink16.xml"/></Relationships>
</file>

<file path=ppt/slides/_rels/slide2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10.xml"/><Relationship Id="rId21" Type="http://schemas.openxmlformats.org/officeDocument/2006/relationships/customXml" Target="../ink/ink106.xml"/><Relationship Id="rId42" Type="http://schemas.openxmlformats.org/officeDocument/2006/relationships/customXml" Target="../ink/ink126.xml"/><Relationship Id="rId47" Type="http://schemas.openxmlformats.org/officeDocument/2006/relationships/customXml" Target="../ink/ink131.xml"/><Relationship Id="rId63" Type="http://schemas.openxmlformats.org/officeDocument/2006/relationships/customXml" Target="../ink/ink147.xml"/><Relationship Id="rId68" Type="http://schemas.openxmlformats.org/officeDocument/2006/relationships/customXml" Target="../ink/ink152.xml"/><Relationship Id="rId84" Type="http://schemas.openxmlformats.org/officeDocument/2006/relationships/customXml" Target="../ink/ink168.xml"/><Relationship Id="rId89" Type="http://schemas.openxmlformats.org/officeDocument/2006/relationships/customXml" Target="../ink/ink173.xml"/><Relationship Id="rId16" Type="http://schemas.openxmlformats.org/officeDocument/2006/relationships/customXml" Target="../ink/ink101.xml"/><Relationship Id="rId11" Type="http://schemas.openxmlformats.org/officeDocument/2006/relationships/customXml" Target="../ink/ink97.xml"/><Relationship Id="rId32" Type="http://schemas.openxmlformats.org/officeDocument/2006/relationships/customXml" Target="../ink/ink116.xml"/><Relationship Id="rId37" Type="http://schemas.openxmlformats.org/officeDocument/2006/relationships/customXml" Target="../ink/ink121.xml"/><Relationship Id="rId53" Type="http://schemas.openxmlformats.org/officeDocument/2006/relationships/customXml" Target="../ink/ink137.xml"/><Relationship Id="rId58" Type="http://schemas.openxmlformats.org/officeDocument/2006/relationships/customXml" Target="../ink/ink142.xml"/><Relationship Id="rId74" Type="http://schemas.openxmlformats.org/officeDocument/2006/relationships/customXml" Target="../ink/ink158.xml"/><Relationship Id="rId79" Type="http://schemas.openxmlformats.org/officeDocument/2006/relationships/customXml" Target="../ink/ink163.xml"/><Relationship Id="rId102" Type="http://schemas.openxmlformats.org/officeDocument/2006/relationships/customXml" Target="../ink/ink186.xml"/><Relationship Id="rId5" Type="http://schemas.openxmlformats.org/officeDocument/2006/relationships/customXml" Target="../ink/ink91.xml"/><Relationship Id="rId90" Type="http://schemas.openxmlformats.org/officeDocument/2006/relationships/customXml" Target="../ink/ink174.xml"/><Relationship Id="rId95" Type="http://schemas.openxmlformats.org/officeDocument/2006/relationships/customXml" Target="../ink/ink179.xml"/><Relationship Id="rId22" Type="http://schemas.openxmlformats.org/officeDocument/2006/relationships/customXml" Target="../ink/ink107.xml"/><Relationship Id="rId27" Type="http://schemas.openxmlformats.org/officeDocument/2006/relationships/customXml" Target="../ink/ink111.xml"/><Relationship Id="rId43" Type="http://schemas.openxmlformats.org/officeDocument/2006/relationships/customXml" Target="../ink/ink127.xml"/><Relationship Id="rId48" Type="http://schemas.openxmlformats.org/officeDocument/2006/relationships/customXml" Target="../ink/ink132.xml"/><Relationship Id="rId64" Type="http://schemas.openxmlformats.org/officeDocument/2006/relationships/customXml" Target="../ink/ink148.xml"/><Relationship Id="rId69" Type="http://schemas.openxmlformats.org/officeDocument/2006/relationships/customXml" Target="../ink/ink153.xml"/><Relationship Id="rId80" Type="http://schemas.openxmlformats.org/officeDocument/2006/relationships/customXml" Target="../ink/ink164.xml"/><Relationship Id="rId85" Type="http://schemas.openxmlformats.org/officeDocument/2006/relationships/customXml" Target="../ink/ink169.xml"/><Relationship Id="rId12" Type="http://schemas.openxmlformats.org/officeDocument/2006/relationships/customXml" Target="../ink/ink98.xml"/><Relationship Id="rId17" Type="http://schemas.openxmlformats.org/officeDocument/2006/relationships/customXml" Target="../ink/ink102.xml"/><Relationship Id="rId33" Type="http://schemas.openxmlformats.org/officeDocument/2006/relationships/customXml" Target="../ink/ink117.xml"/><Relationship Id="rId38" Type="http://schemas.openxmlformats.org/officeDocument/2006/relationships/customXml" Target="../ink/ink122.xml"/><Relationship Id="rId59" Type="http://schemas.openxmlformats.org/officeDocument/2006/relationships/customXml" Target="../ink/ink143.xml"/><Relationship Id="rId103" Type="http://schemas.openxmlformats.org/officeDocument/2006/relationships/customXml" Target="../ink/ink187.xml"/><Relationship Id="rId20" Type="http://schemas.openxmlformats.org/officeDocument/2006/relationships/customXml" Target="../ink/ink105.xml"/><Relationship Id="rId41" Type="http://schemas.openxmlformats.org/officeDocument/2006/relationships/customXml" Target="../ink/ink125.xml"/><Relationship Id="rId54" Type="http://schemas.openxmlformats.org/officeDocument/2006/relationships/customXml" Target="../ink/ink138.xml"/><Relationship Id="rId62" Type="http://schemas.openxmlformats.org/officeDocument/2006/relationships/customXml" Target="../ink/ink146.xml"/><Relationship Id="rId70" Type="http://schemas.openxmlformats.org/officeDocument/2006/relationships/customXml" Target="../ink/ink154.xml"/><Relationship Id="rId75" Type="http://schemas.openxmlformats.org/officeDocument/2006/relationships/customXml" Target="../ink/ink159.xml"/><Relationship Id="rId83" Type="http://schemas.openxmlformats.org/officeDocument/2006/relationships/customXml" Target="../ink/ink167.xml"/><Relationship Id="rId88" Type="http://schemas.openxmlformats.org/officeDocument/2006/relationships/customXml" Target="../ink/ink172.xml"/><Relationship Id="rId91" Type="http://schemas.openxmlformats.org/officeDocument/2006/relationships/customXml" Target="../ink/ink175.xml"/><Relationship Id="rId96" Type="http://schemas.openxmlformats.org/officeDocument/2006/relationships/customXml" Target="../ink/ink18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2.xml"/><Relationship Id="rId15" Type="http://schemas.openxmlformats.org/officeDocument/2006/relationships/customXml" Target="../ink/ink100.xml"/><Relationship Id="rId23" Type="http://schemas.openxmlformats.org/officeDocument/2006/relationships/customXml" Target="../ink/ink108.xml"/><Relationship Id="rId28" Type="http://schemas.openxmlformats.org/officeDocument/2006/relationships/customXml" Target="../ink/ink112.xml"/><Relationship Id="rId36" Type="http://schemas.openxmlformats.org/officeDocument/2006/relationships/customXml" Target="../ink/ink120.xml"/><Relationship Id="rId49" Type="http://schemas.openxmlformats.org/officeDocument/2006/relationships/customXml" Target="../ink/ink133.xml"/><Relationship Id="rId57" Type="http://schemas.openxmlformats.org/officeDocument/2006/relationships/customXml" Target="../ink/ink141.xml"/><Relationship Id="rId106" Type="http://schemas.openxmlformats.org/officeDocument/2006/relationships/customXml" Target="../ink/ink190.xml"/><Relationship Id="rId10" Type="http://schemas.openxmlformats.org/officeDocument/2006/relationships/customXml" Target="../ink/ink96.xml"/><Relationship Id="rId31" Type="http://schemas.openxmlformats.org/officeDocument/2006/relationships/customXml" Target="../ink/ink115.xml"/><Relationship Id="rId44" Type="http://schemas.openxmlformats.org/officeDocument/2006/relationships/customXml" Target="../ink/ink128.xml"/><Relationship Id="rId52" Type="http://schemas.openxmlformats.org/officeDocument/2006/relationships/customXml" Target="../ink/ink136.xml"/><Relationship Id="rId60" Type="http://schemas.openxmlformats.org/officeDocument/2006/relationships/customXml" Target="../ink/ink144.xml"/><Relationship Id="rId65" Type="http://schemas.openxmlformats.org/officeDocument/2006/relationships/customXml" Target="../ink/ink149.xml"/><Relationship Id="rId73" Type="http://schemas.openxmlformats.org/officeDocument/2006/relationships/customXml" Target="../ink/ink157.xml"/><Relationship Id="rId78" Type="http://schemas.openxmlformats.org/officeDocument/2006/relationships/customXml" Target="../ink/ink162.xml"/><Relationship Id="rId81" Type="http://schemas.openxmlformats.org/officeDocument/2006/relationships/customXml" Target="../ink/ink165.xml"/><Relationship Id="rId86" Type="http://schemas.openxmlformats.org/officeDocument/2006/relationships/customXml" Target="../ink/ink170.xml"/><Relationship Id="rId94" Type="http://schemas.openxmlformats.org/officeDocument/2006/relationships/customXml" Target="../ink/ink178.xml"/><Relationship Id="rId99" Type="http://schemas.openxmlformats.org/officeDocument/2006/relationships/customXml" Target="../ink/ink183.xml"/><Relationship Id="rId101" Type="http://schemas.openxmlformats.org/officeDocument/2006/relationships/customXml" Target="../ink/ink185.xml"/><Relationship Id="rId4" Type="http://schemas.openxmlformats.org/officeDocument/2006/relationships/customXml" Target="../ink/ink90.xml"/><Relationship Id="rId9" Type="http://schemas.openxmlformats.org/officeDocument/2006/relationships/customXml" Target="../ink/ink95.xml"/><Relationship Id="rId13" Type="http://schemas.openxmlformats.org/officeDocument/2006/relationships/customXml" Target="../ink/ink99.xml"/><Relationship Id="rId18" Type="http://schemas.openxmlformats.org/officeDocument/2006/relationships/customXml" Target="../ink/ink103.xml"/><Relationship Id="rId39" Type="http://schemas.openxmlformats.org/officeDocument/2006/relationships/customXml" Target="../ink/ink123.xml"/><Relationship Id="rId34" Type="http://schemas.openxmlformats.org/officeDocument/2006/relationships/customXml" Target="../ink/ink118.xml"/><Relationship Id="rId50" Type="http://schemas.openxmlformats.org/officeDocument/2006/relationships/customXml" Target="../ink/ink134.xml"/><Relationship Id="rId55" Type="http://schemas.openxmlformats.org/officeDocument/2006/relationships/customXml" Target="../ink/ink139.xml"/><Relationship Id="rId76" Type="http://schemas.openxmlformats.org/officeDocument/2006/relationships/customXml" Target="../ink/ink160.xml"/><Relationship Id="rId97" Type="http://schemas.openxmlformats.org/officeDocument/2006/relationships/customXml" Target="../ink/ink181.xml"/><Relationship Id="rId104" Type="http://schemas.openxmlformats.org/officeDocument/2006/relationships/customXml" Target="../ink/ink188.xml"/><Relationship Id="rId7" Type="http://schemas.openxmlformats.org/officeDocument/2006/relationships/customXml" Target="../ink/ink93.xml"/><Relationship Id="rId71" Type="http://schemas.openxmlformats.org/officeDocument/2006/relationships/customXml" Target="../ink/ink155.xml"/><Relationship Id="rId92" Type="http://schemas.openxmlformats.org/officeDocument/2006/relationships/customXml" Target="../ink/ink176.xml"/><Relationship Id="rId2" Type="http://schemas.openxmlformats.org/officeDocument/2006/relationships/customXml" Target="../ink/ink89.xml"/><Relationship Id="rId29" Type="http://schemas.openxmlformats.org/officeDocument/2006/relationships/customXml" Target="../ink/ink113.xml"/><Relationship Id="rId24" Type="http://schemas.openxmlformats.org/officeDocument/2006/relationships/customXml" Target="../ink/ink109.xml"/><Relationship Id="rId40" Type="http://schemas.openxmlformats.org/officeDocument/2006/relationships/customXml" Target="../ink/ink124.xml"/><Relationship Id="rId45" Type="http://schemas.openxmlformats.org/officeDocument/2006/relationships/customXml" Target="../ink/ink129.xml"/><Relationship Id="rId66" Type="http://schemas.openxmlformats.org/officeDocument/2006/relationships/customXml" Target="../ink/ink150.xml"/><Relationship Id="rId87" Type="http://schemas.openxmlformats.org/officeDocument/2006/relationships/customXml" Target="../ink/ink171.xml"/><Relationship Id="rId61" Type="http://schemas.openxmlformats.org/officeDocument/2006/relationships/customXml" Target="../ink/ink145.xml"/><Relationship Id="rId82" Type="http://schemas.openxmlformats.org/officeDocument/2006/relationships/customXml" Target="../ink/ink166.xml"/><Relationship Id="rId19" Type="http://schemas.openxmlformats.org/officeDocument/2006/relationships/customXml" Target="../ink/ink104.xml"/><Relationship Id="rId14" Type="http://schemas.openxmlformats.org/officeDocument/2006/relationships/image" Target="../media/image30.png"/><Relationship Id="rId30" Type="http://schemas.openxmlformats.org/officeDocument/2006/relationships/customXml" Target="../ink/ink114.xml"/><Relationship Id="rId35" Type="http://schemas.openxmlformats.org/officeDocument/2006/relationships/customXml" Target="../ink/ink119.xml"/><Relationship Id="rId56" Type="http://schemas.openxmlformats.org/officeDocument/2006/relationships/customXml" Target="../ink/ink140.xml"/><Relationship Id="rId77" Type="http://schemas.openxmlformats.org/officeDocument/2006/relationships/customXml" Target="../ink/ink161.xml"/><Relationship Id="rId100" Type="http://schemas.openxmlformats.org/officeDocument/2006/relationships/customXml" Target="../ink/ink184.xml"/><Relationship Id="rId105" Type="http://schemas.openxmlformats.org/officeDocument/2006/relationships/customXml" Target="../ink/ink189.xml"/><Relationship Id="rId8" Type="http://schemas.openxmlformats.org/officeDocument/2006/relationships/customXml" Target="../ink/ink94.xml"/><Relationship Id="rId51" Type="http://schemas.openxmlformats.org/officeDocument/2006/relationships/customXml" Target="../ink/ink135.xml"/><Relationship Id="rId72" Type="http://schemas.openxmlformats.org/officeDocument/2006/relationships/customXml" Target="../ink/ink156.xml"/><Relationship Id="rId93" Type="http://schemas.openxmlformats.org/officeDocument/2006/relationships/customXml" Target="../ink/ink177.xml"/><Relationship Id="rId98" Type="http://schemas.openxmlformats.org/officeDocument/2006/relationships/customXml" Target="../ink/ink182.xml"/><Relationship Id="rId3" Type="http://schemas.openxmlformats.org/officeDocument/2006/relationships/image" Target="../media/image29.png"/><Relationship Id="rId25" Type="http://schemas.openxmlformats.org/officeDocument/2006/relationships/image" Target="../media/image27.png"/><Relationship Id="rId46" Type="http://schemas.openxmlformats.org/officeDocument/2006/relationships/customXml" Target="../ink/ink130.xml"/><Relationship Id="rId67" Type="http://schemas.openxmlformats.org/officeDocument/2006/relationships/customXml" Target="../ink/ink151.xml"/></Relationships>
</file>

<file path=ppt/slides/_rels/slide2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12.xml"/><Relationship Id="rId21" Type="http://schemas.openxmlformats.org/officeDocument/2006/relationships/customXml" Target="../ink/ink208.xml"/><Relationship Id="rId42" Type="http://schemas.openxmlformats.org/officeDocument/2006/relationships/customXml" Target="../ink/ink228.xml"/><Relationship Id="rId47" Type="http://schemas.openxmlformats.org/officeDocument/2006/relationships/customXml" Target="../ink/ink233.xml"/><Relationship Id="rId63" Type="http://schemas.openxmlformats.org/officeDocument/2006/relationships/customXml" Target="../ink/ink249.xml"/><Relationship Id="rId68" Type="http://schemas.openxmlformats.org/officeDocument/2006/relationships/customXml" Target="../ink/ink254.xml"/><Relationship Id="rId84" Type="http://schemas.openxmlformats.org/officeDocument/2006/relationships/customXml" Target="../ink/ink270.xml"/><Relationship Id="rId89" Type="http://schemas.openxmlformats.org/officeDocument/2006/relationships/customXml" Target="../ink/ink275.xml"/><Relationship Id="rId16" Type="http://schemas.openxmlformats.org/officeDocument/2006/relationships/customXml" Target="../ink/ink203.xml"/><Relationship Id="rId107" Type="http://schemas.openxmlformats.org/officeDocument/2006/relationships/image" Target="../media/image31.png"/><Relationship Id="rId11" Type="http://schemas.openxmlformats.org/officeDocument/2006/relationships/customXml" Target="../ink/ink199.xml"/><Relationship Id="rId32" Type="http://schemas.openxmlformats.org/officeDocument/2006/relationships/customXml" Target="../ink/ink218.xml"/><Relationship Id="rId37" Type="http://schemas.openxmlformats.org/officeDocument/2006/relationships/customXml" Target="../ink/ink223.xml"/><Relationship Id="rId53" Type="http://schemas.openxmlformats.org/officeDocument/2006/relationships/customXml" Target="../ink/ink239.xml"/><Relationship Id="rId58" Type="http://schemas.openxmlformats.org/officeDocument/2006/relationships/customXml" Target="../ink/ink244.xml"/><Relationship Id="rId74" Type="http://schemas.openxmlformats.org/officeDocument/2006/relationships/customXml" Target="../ink/ink260.xml"/><Relationship Id="rId79" Type="http://schemas.openxmlformats.org/officeDocument/2006/relationships/customXml" Target="../ink/ink265.xml"/><Relationship Id="rId102" Type="http://schemas.openxmlformats.org/officeDocument/2006/relationships/customXml" Target="../ink/ink288.xml"/><Relationship Id="rId5" Type="http://schemas.openxmlformats.org/officeDocument/2006/relationships/customXml" Target="../ink/ink193.xml"/><Relationship Id="rId90" Type="http://schemas.openxmlformats.org/officeDocument/2006/relationships/customXml" Target="../ink/ink276.xml"/><Relationship Id="rId95" Type="http://schemas.openxmlformats.org/officeDocument/2006/relationships/customXml" Target="../ink/ink281.xml"/><Relationship Id="rId22" Type="http://schemas.openxmlformats.org/officeDocument/2006/relationships/customXml" Target="../ink/ink209.xml"/><Relationship Id="rId27" Type="http://schemas.openxmlformats.org/officeDocument/2006/relationships/customXml" Target="../ink/ink213.xml"/><Relationship Id="rId43" Type="http://schemas.openxmlformats.org/officeDocument/2006/relationships/customXml" Target="../ink/ink229.xml"/><Relationship Id="rId48" Type="http://schemas.openxmlformats.org/officeDocument/2006/relationships/customXml" Target="../ink/ink234.xml"/><Relationship Id="rId64" Type="http://schemas.openxmlformats.org/officeDocument/2006/relationships/customXml" Target="../ink/ink250.xml"/><Relationship Id="rId69" Type="http://schemas.openxmlformats.org/officeDocument/2006/relationships/customXml" Target="../ink/ink255.xml"/><Relationship Id="rId80" Type="http://schemas.openxmlformats.org/officeDocument/2006/relationships/customXml" Target="../ink/ink266.xml"/><Relationship Id="rId85" Type="http://schemas.openxmlformats.org/officeDocument/2006/relationships/customXml" Target="../ink/ink271.xml"/><Relationship Id="rId12" Type="http://schemas.openxmlformats.org/officeDocument/2006/relationships/customXml" Target="../ink/ink200.xml"/><Relationship Id="rId17" Type="http://schemas.openxmlformats.org/officeDocument/2006/relationships/customXml" Target="../ink/ink204.xml"/><Relationship Id="rId33" Type="http://schemas.openxmlformats.org/officeDocument/2006/relationships/customXml" Target="../ink/ink219.xml"/><Relationship Id="rId38" Type="http://schemas.openxmlformats.org/officeDocument/2006/relationships/customXml" Target="../ink/ink224.xml"/><Relationship Id="rId59" Type="http://schemas.openxmlformats.org/officeDocument/2006/relationships/customXml" Target="../ink/ink245.xml"/><Relationship Id="rId103" Type="http://schemas.openxmlformats.org/officeDocument/2006/relationships/customXml" Target="../ink/ink289.xml"/><Relationship Id="rId20" Type="http://schemas.openxmlformats.org/officeDocument/2006/relationships/customXml" Target="../ink/ink207.xml"/><Relationship Id="rId41" Type="http://schemas.openxmlformats.org/officeDocument/2006/relationships/customXml" Target="../ink/ink227.xml"/><Relationship Id="rId54" Type="http://schemas.openxmlformats.org/officeDocument/2006/relationships/customXml" Target="../ink/ink240.xml"/><Relationship Id="rId62" Type="http://schemas.openxmlformats.org/officeDocument/2006/relationships/customXml" Target="../ink/ink248.xml"/><Relationship Id="rId70" Type="http://schemas.openxmlformats.org/officeDocument/2006/relationships/customXml" Target="../ink/ink256.xml"/><Relationship Id="rId75" Type="http://schemas.openxmlformats.org/officeDocument/2006/relationships/customXml" Target="../ink/ink261.xml"/><Relationship Id="rId83" Type="http://schemas.openxmlformats.org/officeDocument/2006/relationships/customXml" Target="../ink/ink269.xml"/><Relationship Id="rId88" Type="http://schemas.openxmlformats.org/officeDocument/2006/relationships/customXml" Target="../ink/ink274.xml"/><Relationship Id="rId91" Type="http://schemas.openxmlformats.org/officeDocument/2006/relationships/customXml" Target="../ink/ink277.xml"/><Relationship Id="rId96" Type="http://schemas.openxmlformats.org/officeDocument/2006/relationships/customXml" Target="../ink/ink28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94.xml"/><Relationship Id="rId15" Type="http://schemas.openxmlformats.org/officeDocument/2006/relationships/customXml" Target="../ink/ink202.xml"/><Relationship Id="rId23" Type="http://schemas.openxmlformats.org/officeDocument/2006/relationships/customXml" Target="../ink/ink210.xml"/><Relationship Id="rId28" Type="http://schemas.openxmlformats.org/officeDocument/2006/relationships/customXml" Target="../ink/ink214.xml"/><Relationship Id="rId36" Type="http://schemas.openxmlformats.org/officeDocument/2006/relationships/customXml" Target="../ink/ink222.xml"/><Relationship Id="rId49" Type="http://schemas.openxmlformats.org/officeDocument/2006/relationships/customXml" Target="../ink/ink235.xml"/><Relationship Id="rId57" Type="http://schemas.openxmlformats.org/officeDocument/2006/relationships/customXml" Target="../ink/ink243.xml"/><Relationship Id="rId106" Type="http://schemas.openxmlformats.org/officeDocument/2006/relationships/customXml" Target="../ink/ink292.xml"/><Relationship Id="rId10" Type="http://schemas.openxmlformats.org/officeDocument/2006/relationships/customXml" Target="../ink/ink198.xml"/><Relationship Id="rId31" Type="http://schemas.openxmlformats.org/officeDocument/2006/relationships/customXml" Target="../ink/ink217.xml"/><Relationship Id="rId44" Type="http://schemas.openxmlformats.org/officeDocument/2006/relationships/customXml" Target="../ink/ink230.xml"/><Relationship Id="rId52" Type="http://schemas.openxmlformats.org/officeDocument/2006/relationships/customXml" Target="../ink/ink238.xml"/><Relationship Id="rId60" Type="http://schemas.openxmlformats.org/officeDocument/2006/relationships/customXml" Target="../ink/ink246.xml"/><Relationship Id="rId65" Type="http://schemas.openxmlformats.org/officeDocument/2006/relationships/customXml" Target="../ink/ink251.xml"/><Relationship Id="rId73" Type="http://schemas.openxmlformats.org/officeDocument/2006/relationships/customXml" Target="../ink/ink259.xml"/><Relationship Id="rId78" Type="http://schemas.openxmlformats.org/officeDocument/2006/relationships/customXml" Target="../ink/ink264.xml"/><Relationship Id="rId81" Type="http://schemas.openxmlformats.org/officeDocument/2006/relationships/customXml" Target="../ink/ink267.xml"/><Relationship Id="rId86" Type="http://schemas.openxmlformats.org/officeDocument/2006/relationships/customXml" Target="../ink/ink272.xml"/><Relationship Id="rId94" Type="http://schemas.openxmlformats.org/officeDocument/2006/relationships/customXml" Target="../ink/ink280.xml"/><Relationship Id="rId99" Type="http://schemas.openxmlformats.org/officeDocument/2006/relationships/customXml" Target="../ink/ink285.xml"/><Relationship Id="rId101" Type="http://schemas.openxmlformats.org/officeDocument/2006/relationships/customXml" Target="../ink/ink287.xml"/><Relationship Id="rId4" Type="http://schemas.openxmlformats.org/officeDocument/2006/relationships/customXml" Target="../ink/ink192.xml"/><Relationship Id="rId9" Type="http://schemas.openxmlformats.org/officeDocument/2006/relationships/customXml" Target="../ink/ink197.xml"/><Relationship Id="rId13" Type="http://schemas.openxmlformats.org/officeDocument/2006/relationships/customXml" Target="../ink/ink201.xml"/><Relationship Id="rId18" Type="http://schemas.openxmlformats.org/officeDocument/2006/relationships/customXml" Target="../ink/ink205.xml"/><Relationship Id="rId39" Type="http://schemas.openxmlformats.org/officeDocument/2006/relationships/customXml" Target="../ink/ink225.xml"/><Relationship Id="rId34" Type="http://schemas.openxmlformats.org/officeDocument/2006/relationships/customXml" Target="../ink/ink220.xml"/><Relationship Id="rId50" Type="http://schemas.openxmlformats.org/officeDocument/2006/relationships/customXml" Target="../ink/ink236.xml"/><Relationship Id="rId55" Type="http://schemas.openxmlformats.org/officeDocument/2006/relationships/customXml" Target="../ink/ink241.xml"/><Relationship Id="rId76" Type="http://schemas.openxmlformats.org/officeDocument/2006/relationships/customXml" Target="../ink/ink262.xml"/><Relationship Id="rId97" Type="http://schemas.openxmlformats.org/officeDocument/2006/relationships/customXml" Target="../ink/ink283.xml"/><Relationship Id="rId104" Type="http://schemas.openxmlformats.org/officeDocument/2006/relationships/customXml" Target="../ink/ink290.xml"/><Relationship Id="rId7" Type="http://schemas.openxmlformats.org/officeDocument/2006/relationships/customXml" Target="../ink/ink195.xml"/><Relationship Id="rId71" Type="http://schemas.openxmlformats.org/officeDocument/2006/relationships/customXml" Target="../ink/ink257.xml"/><Relationship Id="rId92" Type="http://schemas.openxmlformats.org/officeDocument/2006/relationships/customXml" Target="../ink/ink278.xml"/><Relationship Id="rId2" Type="http://schemas.openxmlformats.org/officeDocument/2006/relationships/customXml" Target="../ink/ink191.xml"/><Relationship Id="rId29" Type="http://schemas.openxmlformats.org/officeDocument/2006/relationships/customXml" Target="../ink/ink215.xml"/><Relationship Id="rId24" Type="http://schemas.openxmlformats.org/officeDocument/2006/relationships/customXml" Target="../ink/ink211.xml"/><Relationship Id="rId40" Type="http://schemas.openxmlformats.org/officeDocument/2006/relationships/customXml" Target="../ink/ink226.xml"/><Relationship Id="rId45" Type="http://schemas.openxmlformats.org/officeDocument/2006/relationships/customXml" Target="../ink/ink231.xml"/><Relationship Id="rId66" Type="http://schemas.openxmlformats.org/officeDocument/2006/relationships/customXml" Target="../ink/ink252.xml"/><Relationship Id="rId87" Type="http://schemas.openxmlformats.org/officeDocument/2006/relationships/customXml" Target="../ink/ink273.xml"/><Relationship Id="rId61" Type="http://schemas.openxmlformats.org/officeDocument/2006/relationships/customXml" Target="../ink/ink247.xml"/><Relationship Id="rId82" Type="http://schemas.openxmlformats.org/officeDocument/2006/relationships/customXml" Target="../ink/ink268.xml"/><Relationship Id="rId19" Type="http://schemas.openxmlformats.org/officeDocument/2006/relationships/customXml" Target="../ink/ink206.xml"/><Relationship Id="rId14" Type="http://schemas.openxmlformats.org/officeDocument/2006/relationships/image" Target="../media/image30.png"/><Relationship Id="rId30" Type="http://schemas.openxmlformats.org/officeDocument/2006/relationships/customXml" Target="../ink/ink216.xml"/><Relationship Id="rId35" Type="http://schemas.openxmlformats.org/officeDocument/2006/relationships/customXml" Target="../ink/ink221.xml"/><Relationship Id="rId56" Type="http://schemas.openxmlformats.org/officeDocument/2006/relationships/customXml" Target="../ink/ink242.xml"/><Relationship Id="rId77" Type="http://schemas.openxmlformats.org/officeDocument/2006/relationships/customXml" Target="../ink/ink263.xml"/><Relationship Id="rId100" Type="http://schemas.openxmlformats.org/officeDocument/2006/relationships/customXml" Target="../ink/ink286.xml"/><Relationship Id="rId105" Type="http://schemas.openxmlformats.org/officeDocument/2006/relationships/customXml" Target="../ink/ink291.xml"/><Relationship Id="rId8" Type="http://schemas.openxmlformats.org/officeDocument/2006/relationships/customXml" Target="../ink/ink196.xml"/><Relationship Id="rId51" Type="http://schemas.openxmlformats.org/officeDocument/2006/relationships/customXml" Target="../ink/ink237.xml"/><Relationship Id="rId72" Type="http://schemas.openxmlformats.org/officeDocument/2006/relationships/customXml" Target="../ink/ink258.xml"/><Relationship Id="rId93" Type="http://schemas.openxmlformats.org/officeDocument/2006/relationships/customXml" Target="../ink/ink279.xml"/><Relationship Id="rId98" Type="http://schemas.openxmlformats.org/officeDocument/2006/relationships/customXml" Target="../ink/ink284.xml"/><Relationship Id="rId3" Type="http://schemas.openxmlformats.org/officeDocument/2006/relationships/image" Target="../media/image29.png"/><Relationship Id="rId25" Type="http://schemas.openxmlformats.org/officeDocument/2006/relationships/image" Target="../media/image27.png"/><Relationship Id="rId46" Type="http://schemas.openxmlformats.org/officeDocument/2006/relationships/customXml" Target="../ink/ink232.xml"/><Relationship Id="rId67" Type="http://schemas.openxmlformats.org/officeDocument/2006/relationships/customXml" Target="../ink/ink25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C1EB0D-ACFC-3044-9B29-7BE232B393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kumimoji="1" lang="en-US" altLang="ko-KR" dirty="0"/>
            </a:br>
            <a:r>
              <a:rPr kumimoji="1" lang="en-US" altLang="ko-KR" dirty="0"/>
              <a:t>Chapter 1.</a:t>
            </a:r>
            <a:br>
              <a:rPr kumimoji="1" lang="en-US" altLang="ko-KR" dirty="0"/>
            </a:br>
            <a:r>
              <a:rPr kumimoji="1" lang="ko-KR" altLang="en-US" dirty="0"/>
              <a:t>한눈에 보는 </a:t>
            </a:r>
            <a:r>
              <a:rPr kumimoji="1" lang="ko-KR" altLang="en-US" dirty="0" err="1"/>
              <a:t>머신러닝</a:t>
            </a:r>
            <a:endParaRPr kumimoji="1" lang="en-US" altLang="ko-Kore-KR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5AD0702-2418-1140-975C-F3BDF45049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R" sz="2400" dirty="0"/>
              <a:t>[</a:t>
            </a:r>
            <a:r>
              <a:rPr kumimoji="1" lang="ko-KR" altLang="en-US" sz="2400" dirty="0" err="1"/>
              <a:t>왕초보</a:t>
            </a:r>
            <a:r>
              <a:rPr kumimoji="1" lang="ko-KR" altLang="en-US" sz="2400" dirty="0"/>
              <a:t> </a:t>
            </a:r>
            <a:r>
              <a:rPr kumimoji="1" lang="ko-KR" altLang="en-US" sz="2400" dirty="0" err="1"/>
              <a:t>머신러닝</a:t>
            </a:r>
            <a:r>
              <a:rPr kumimoji="1" lang="ko-KR" altLang="en-US" sz="2400" dirty="0"/>
              <a:t> 파티 시즌 </a:t>
            </a:r>
            <a:r>
              <a:rPr kumimoji="1" lang="en-US" altLang="ko-KR" sz="2400" dirty="0"/>
              <a:t>2]</a:t>
            </a:r>
          </a:p>
          <a:p>
            <a:r>
              <a:rPr kumimoji="1" lang="en-US" altLang="ko-Kore-KR" dirty="0"/>
              <a:t>POSTECH GSAI </a:t>
            </a:r>
            <a:r>
              <a:rPr kumimoji="1" lang="ko-Kore-KR" altLang="en-US" dirty="0"/>
              <a:t>박사과정</a:t>
            </a:r>
            <a:r>
              <a:rPr kumimoji="1" lang="ko-KR" altLang="en-US" dirty="0"/>
              <a:t> 이성헌</a:t>
            </a:r>
            <a:endParaRPr kumimoji="1" lang="ko-Kore-KR" altLang="en-US" dirty="0"/>
          </a:p>
        </p:txBody>
      </p:sp>
      <p:pic>
        <p:nvPicPr>
          <p:cNvPr id="5" name="그림 4" descr="텍스트, 식탁용기구, 플레이트, 접시이(가) 표시된 사진&#10;&#10;자동 생성된 설명">
            <a:extLst>
              <a:ext uri="{FF2B5EF4-FFF2-40B4-BE49-F238E27FC236}">
                <a16:creationId xmlns:a16="http://schemas.microsoft.com/office/drawing/2014/main" id="{1EA2DF3E-DDC8-A842-BAD3-4D1D046BC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2599" y="4395393"/>
            <a:ext cx="2693859" cy="1449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389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C5EC96-8572-2446-BACE-0CD491AB8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557" y="1653703"/>
            <a:ext cx="3361953" cy="24704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en-US" altLang="ko-Kore-KR" sz="2800" dirty="0"/>
              <a:t>1</a:t>
            </a:r>
            <a:r>
              <a:rPr kumimoji="1" lang="en-US" altLang="ko-KR" sz="2800" dirty="0"/>
              <a:t>.4</a:t>
            </a:r>
            <a:br>
              <a:rPr kumimoji="1" lang="en-US" altLang="ko-KR" sz="2800" dirty="0"/>
            </a:br>
            <a:r>
              <a:rPr kumimoji="1" lang="ko-KR" altLang="en-US" sz="2800" dirty="0" err="1"/>
              <a:t>머신러닝</a:t>
            </a:r>
            <a:r>
              <a:rPr kumimoji="1" lang="ko-KR" altLang="en-US" sz="2800" dirty="0"/>
              <a:t> 시스템의</a:t>
            </a:r>
            <a:br>
              <a:rPr kumimoji="1" lang="en-US" altLang="ko-KR" sz="2800" dirty="0"/>
            </a:br>
            <a:r>
              <a:rPr kumimoji="1" lang="ko-KR" altLang="en-US" sz="2800" dirty="0"/>
              <a:t>종류</a:t>
            </a:r>
            <a:endParaRPr kumimoji="1" lang="en-US" altLang="en-US" sz="4100" spc="-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05AADFE6-A776-7347-80D2-FAEE105B53F8}"/>
                  </a:ext>
                </a:extLst>
              </p:cNvPr>
              <p:cNvSpPr/>
              <p:nvPr/>
            </p:nvSpPr>
            <p:spPr>
              <a:xfrm>
                <a:off x="3482197" y="801172"/>
                <a:ext cx="8197757" cy="24006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en-US" altLang="ko-KR" sz="2400" b="1" i="1" dirty="0">
                    <a:solidFill>
                      <a:srgbClr val="334A90"/>
                    </a:solidFill>
                  </a:rPr>
                  <a:t>1.4.1</a:t>
                </a:r>
                <a:r>
                  <a:rPr kumimoji="1" lang="ko-KR" altLang="en-US" sz="2400" b="1" i="1" dirty="0">
                    <a:solidFill>
                      <a:srgbClr val="334A90"/>
                    </a:solidFill>
                  </a:rPr>
                  <a:t> 지도 학습과 비지도 학습</a:t>
                </a:r>
                <a:endParaRPr kumimoji="1" lang="en-US" altLang="ko-KR" sz="2400" b="1" i="1" dirty="0">
                  <a:solidFill>
                    <a:srgbClr val="334A90"/>
                  </a:solidFill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kumimoji="1" lang="ko-KR" altLang="en-US" dirty="0" err="1"/>
                  <a:t>비지도학습</a:t>
                </a:r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:</a:t>
                </a:r>
                <a:r>
                  <a:rPr kumimoji="1" lang="ko-KR" altLang="en-US" dirty="0"/>
                  <a:t> 답지가 없는 문제를 푸는 모델</a:t>
                </a:r>
                <a:endParaRPr kumimoji="1" lang="en-US" altLang="ko-KR" dirty="0"/>
              </a:p>
              <a:p>
                <a:pPr marL="1657350" lvl="3" indent="-285750">
                  <a:buFont typeface="Arial" panose="020B0604020202020204" pitchFamily="34" charset="0"/>
                  <a:buChar char="•"/>
                </a:pPr>
                <a:r>
                  <a:rPr kumimoji="1" lang="ko-KR" altLang="en-US" dirty="0"/>
                  <a:t>군집 </a:t>
                </a:r>
                <a:r>
                  <a:rPr kumimoji="1" lang="en-US" altLang="ko-KR" dirty="0"/>
                  <a:t>:</a:t>
                </a:r>
                <a:r>
                  <a:rPr kumimoji="1" lang="ko-KR" altLang="en-US" dirty="0"/>
                  <a:t> 유사한 패턴의 </a:t>
                </a:r>
                <a:r>
                  <a:rPr kumimoji="1" lang="ko-KR" altLang="en-US" dirty="0" err="1"/>
                  <a:t>데이터끼리</a:t>
                </a:r>
                <a:r>
                  <a:rPr kumimoji="1" lang="ko-KR" altLang="en-US" dirty="0"/>
                  <a:t> 묶는 문제</a:t>
                </a:r>
                <a:endParaRPr kumimoji="1" lang="en-US" altLang="ko-KR" dirty="0"/>
              </a:p>
              <a:p>
                <a:pPr marL="1657350" lvl="3" indent="-285750">
                  <a:buFont typeface="Arial" panose="020B0604020202020204" pitchFamily="34" charset="0"/>
                  <a:buChar char="•"/>
                </a:pPr>
                <a:r>
                  <a:rPr kumimoji="1" lang="ko-KR" altLang="en-US" dirty="0"/>
                  <a:t>주어진 데이터 셋 </a:t>
                </a:r>
                <a14:m>
                  <m:oMath xmlns:m="http://schemas.openxmlformats.org/officeDocument/2006/math">
                    <m:r>
                      <a:rPr kumimoji="1"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𝜒</m:t>
                    </m:r>
                  </m:oMath>
                </a14:m>
                <a:r>
                  <a:rPr kumimoji="1" lang="en-US" altLang="ko-KR" dirty="0"/>
                  <a:t> </a:t>
                </a:r>
                <a:r>
                  <a:rPr kumimoji="1" lang="ko-KR" altLang="en-US" dirty="0"/>
                  <a:t>에 대하여</a:t>
                </a:r>
                <a:r>
                  <a:rPr kumimoji="1" lang="en-US" altLang="ko-KR" dirty="0"/>
                  <a:t>, </a:t>
                </a:r>
                <a14:m>
                  <m:oMath xmlns:m="http://schemas.openxmlformats.org/officeDocument/2006/math">
                    <m:r>
                      <a:rPr kumimoji="1"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𝜒</m:t>
                    </m:r>
                  </m:oMath>
                </a14:m>
                <a:r>
                  <a:rPr kumimoji="1" lang="ko-KR" altLang="en-US" dirty="0"/>
                  <a:t>가 따르는 분포를 추정하는 문제</a:t>
                </a:r>
                <a:endParaRPr kumimoji="1" lang="en-US" altLang="ko-KR" dirty="0"/>
              </a:p>
              <a:p>
                <a:pPr marL="1657350" lvl="3" indent="-285750">
                  <a:buFont typeface="Arial" panose="020B0604020202020204" pitchFamily="34" charset="0"/>
                  <a:buChar char="•"/>
                </a:pPr>
                <a:endParaRPr kumimoji="1" lang="en-US" altLang="ko-KR" dirty="0"/>
              </a:p>
              <a:p>
                <a:pPr marL="1657350" lvl="3" indent="-285750">
                  <a:buFont typeface="Arial" panose="020B0604020202020204" pitchFamily="34" charset="0"/>
                  <a:buChar char="•"/>
                </a:pPr>
                <a:r>
                  <a:rPr kumimoji="1" lang="en-US" altLang="ko-KR" dirty="0"/>
                  <a:t>K-means clustering, DBSCAN, t-SNE …</a:t>
                </a:r>
              </a:p>
              <a:p>
                <a:pPr lvl="3"/>
                <a:r>
                  <a:rPr kumimoji="1" lang="en-US" altLang="ko-KR" dirty="0"/>
                  <a:t>		</a:t>
                </a:r>
              </a:p>
              <a:p>
                <a:pPr lvl="3"/>
                <a:endParaRPr kumimoji="1" lang="en-US" altLang="ko-KR" dirty="0"/>
              </a:p>
            </p:txBody>
          </p:sp>
        </mc:Choice>
        <mc:Fallback xmlns="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05AADFE6-A776-7347-80D2-FAEE105B53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2197" y="801172"/>
                <a:ext cx="8197757" cy="2400657"/>
              </a:xfrm>
              <a:prstGeom prst="rect">
                <a:avLst/>
              </a:prstGeom>
              <a:blipFill>
                <a:blip r:embed="rId2"/>
                <a:stretch>
                  <a:fillRect l="-1084" t="-2094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D7D6CEC8-C985-FB45-B4FC-D545C13F93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925" y="3151953"/>
            <a:ext cx="6210300" cy="261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6275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C5EC96-8572-2446-BACE-0CD491AB8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557" y="1653703"/>
            <a:ext cx="3361953" cy="24704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en-US" altLang="ko-Kore-KR" sz="2800" dirty="0"/>
              <a:t>1</a:t>
            </a:r>
            <a:r>
              <a:rPr kumimoji="1" lang="en-US" altLang="ko-KR" sz="2800" dirty="0"/>
              <a:t>.4</a:t>
            </a:r>
            <a:br>
              <a:rPr kumimoji="1" lang="en-US" altLang="ko-KR" sz="2800" dirty="0"/>
            </a:br>
            <a:r>
              <a:rPr kumimoji="1" lang="ko-KR" altLang="en-US" sz="2800" dirty="0" err="1"/>
              <a:t>머신러닝</a:t>
            </a:r>
            <a:r>
              <a:rPr kumimoji="1" lang="ko-KR" altLang="en-US" sz="2800" dirty="0"/>
              <a:t> 시스템의</a:t>
            </a:r>
            <a:br>
              <a:rPr kumimoji="1" lang="en-US" altLang="ko-KR" sz="2800" dirty="0"/>
            </a:br>
            <a:r>
              <a:rPr kumimoji="1" lang="ko-KR" altLang="en-US" sz="2800" dirty="0"/>
              <a:t>종류</a:t>
            </a:r>
            <a:endParaRPr kumimoji="1" lang="en-US" altLang="en-US" sz="4100" spc="-1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5AADFE6-A776-7347-80D2-FAEE105B53F8}"/>
              </a:ext>
            </a:extLst>
          </p:cNvPr>
          <p:cNvSpPr/>
          <p:nvPr/>
        </p:nvSpPr>
        <p:spPr>
          <a:xfrm>
            <a:off x="3482197" y="801172"/>
            <a:ext cx="845295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2400" b="1" i="1" dirty="0">
                <a:solidFill>
                  <a:srgbClr val="334A90"/>
                </a:solidFill>
              </a:rPr>
              <a:t>1.4.1</a:t>
            </a:r>
            <a:r>
              <a:rPr kumimoji="1" lang="ko-KR" altLang="en-US" sz="2400" b="1" i="1" dirty="0">
                <a:solidFill>
                  <a:srgbClr val="334A90"/>
                </a:solidFill>
              </a:rPr>
              <a:t> 지도 학습과 비지도 학습</a:t>
            </a:r>
            <a:endParaRPr kumimoji="1" lang="en-US" altLang="ko-KR" sz="2400" b="1" i="1" dirty="0">
              <a:solidFill>
                <a:srgbClr val="334A90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kumimoji="1" lang="ko-KR" altLang="en-US" dirty="0" err="1"/>
              <a:t>비지도학습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답지가 없는 문제를 푸는 모델</a:t>
            </a:r>
            <a:endParaRPr kumimoji="1" lang="en-US" altLang="ko-KR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이상</a:t>
            </a:r>
            <a:r>
              <a:rPr kumimoji="1" lang="en-US" altLang="ko-KR" dirty="0"/>
              <a:t>(</a:t>
            </a:r>
            <a:r>
              <a:rPr kumimoji="1" lang="ko-KR" altLang="en-US" dirty="0"/>
              <a:t>특이</a:t>
            </a:r>
            <a:r>
              <a:rPr kumimoji="1" lang="en-US" altLang="ko-KR" dirty="0"/>
              <a:t>)</a:t>
            </a:r>
            <a:r>
              <a:rPr kumimoji="1" lang="ko-KR" altLang="en-US" dirty="0" err="1"/>
              <a:t>치탐지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정상 데이터에 섞인 소량의 이상</a:t>
            </a:r>
            <a:r>
              <a:rPr kumimoji="1" lang="en-US" altLang="ko-KR" dirty="0"/>
              <a:t>(</a:t>
            </a:r>
            <a:r>
              <a:rPr kumimoji="1" lang="ko-KR" altLang="en-US" dirty="0"/>
              <a:t>특이</a:t>
            </a:r>
            <a:r>
              <a:rPr kumimoji="1" lang="en-US" altLang="ko-KR" dirty="0"/>
              <a:t>)</a:t>
            </a:r>
            <a:r>
              <a:rPr kumimoji="1" lang="ko-KR" altLang="en-US" dirty="0"/>
              <a:t>치를 감지</a:t>
            </a:r>
            <a:endParaRPr kumimoji="1" lang="en-US" altLang="ko-KR" dirty="0"/>
          </a:p>
        </p:txBody>
      </p:sp>
      <p:pic>
        <p:nvPicPr>
          <p:cNvPr id="5122" name="Picture 2" descr="인싸의 대화법 vs 아싸의 대화법 | 보배드림 유머게시판">
            <a:extLst>
              <a:ext uri="{FF2B5EF4-FFF2-40B4-BE49-F238E27FC236}">
                <a16:creationId xmlns:a16="http://schemas.microsoft.com/office/drawing/2014/main" id="{283E971F-6ACA-E74F-8431-CCF3B5E2E7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9610" y="1934209"/>
            <a:ext cx="4380230" cy="4227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2043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C5EC96-8572-2446-BACE-0CD491AB8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557" y="1653703"/>
            <a:ext cx="3361953" cy="24704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en-US" altLang="ko-Kore-KR" sz="2800" dirty="0"/>
              <a:t>1</a:t>
            </a:r>
            <a:r>
              <a:rPr kumimoji="1" lang="en-US" altLang="ko-KR" sz="2800" dirty="0"/>
              <a:t>.4</a:t>
            </a:r>
            <a:br>
              <a:rPr kumimoji="1" lang="en-US" altLang="ko-KR" sz="2800" dirty="0"/>
            </a:br>
            <a:r>
              <a:rPr kumimoji="1" lang="ko-KR" altLang="en-US" sz="2800" dirty="0" err="1"/>
              <a:t>머신러닝</a:t>
            </a:r>
            <a:r>
              <a:rPr kumimoji="1" lang="ko-KR" altLang="en-US" sz="2800" dirty="0"/>
              <a:t> 시스템의</a:t>
            </a:r>
            <a:br>
              <a:rPr kumimoji="1" lang="en-US" altLang="ko-KR" sz="2800" dirty="0"/>
            </a:br>
            <a:r>
              <a:rPr kumimoji="1" lang="ko-KR" altLang="en-US" sz="2800" dirty="0"/>
              <a:t>종류</a:t>
            </a:r>
            <a:endParaRPr kumimoji="1" lang="en-US" altLang="en-US" sz="4100" spc="-1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5AADFE6-A776-7347-80D2-FAEE105B53F8}"/>
              </a:ext>
            </a:extLst>
          </p:cNvPr>
          <p:cNvSpPr/>
          <p:nvPr/>
        </p:nvSpPr>
        <p:spPr>
          <a:xfrm>
            <a:off x="3482197" y="801172"/>
            <a:ext cx="845295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2400" b="1" i="1" dirty="0">
                <a:solidFill>
                  <a:srgbClr val="334A90"/>
                </a:solidFill>
              </a:rPr>
              <a:t>1.4.1</a:t>
            </a:r>
            <a:r>
              <a:rPr kumimoji="1" lang="ko-KR" altLang="en-US" sz="2400" b="1" i="1" dirty="0">
                <a:solidFill>
                  <a:srgbClr val="334A90"/>
                </a:solidFill>
              </a:rPr>
              <a:t> 지도 학습과 비지도 학습</a:t>
            </a:r>
            <a:endParaRPr kumimoji="1" lang="en-US" altLang="ko-KR" sz="2400" b="1" i="1" dirty="0">
              <a:solidFill>
                <a:srgbClr val="334A90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kumimoji="1" lang="ko-KR" altLang="en-US" dirty="0" err="1"/>
              <a:t>비지도학습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답지가 없는 문제를 푸는 모델</a:t>
            </a:r>
            <a:endParaRPr kumimoji="1" lang="en-US" altLang="ko-KR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이상</a:t>
            </a:r>
            <a:r>
              <a:rPr kumimoji="1" lang="en-US" altLang="ko-KR" dirty="0"/>
              <a:t>(</a:t>
            </a:r>
            <a:r>
              <a:rPr kumimoji="1" lang="ko-KR" altLang="en-US" dirty="0"/>
              <a:t>특이</a:t>
            </a:r>
            <a:r>
              <a:rPr kumimoji="1" lang="en-US" altLang="ko-KR" dirty="0"/>
              <a:t>)</a:t>
            </a:r>
            <a:r>
              <a:rPr kumimoji="1" lang="ko-KR" altLang="en-US" dirty="0" err="1"/>
              <a:t>치탐지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정상 데이터에 섞인 소량의 이상</a:t>
            </a:r>
            <a:r>
              <a:rPr kumimoji="1" lang="en-US" altLang="ko-KR" dirty="0"/>
              <a:t>(</a:t>
            </a:r>
            <a:r>
              <a:rPr kumimoji="1" lang="ko-KR" altLang="en-US" dirty="0"/>
              <a:t>특이</a:t>
            </a:r>
            <a:r>
              <a:rPr kumimoji="1" lang="en-US" altLang="ko-KR" dirty="0"/>
              <a:t>)</a:t>
            </a:r>
            <a:r>
              <a:rPr kumimoji="1" lang="ko-KR" altLang="en-US" dirty="0"/>
              <a:t>치를 감지</a:t>
            </a:r>
            <a:endParaRPr kumimoji="1" lang="en-US" altLang="ko-KR" dirty="0"/>
          </a:p>
        </p:txBody>
      </p:sp>
      <p:pic>
        <p:nvPicPr>
          <p:cNvPr id="2050" name="Picture 2" descr="파이썬 모듈 - Pyod 사용해보기 - Hello, world! I'm JunPyoPark">
            <a:extLst>
              <a:ext uri="{FF2B5EF4-FFF2-40B4-BE49-F238E27FC236}">
                <a16:creationId xmlns:a16="http://schemas.microsoft.com/office/drawing/2014/main" id="{ACB1745C-20E4-394C-82F7-DA9027D54D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1831" y="2732617"/>
            <a:ext cx="5953685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53268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C5EC96-8572-2446-BACE-0CD491AB8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557" y="1653703"/>
            <a:ext cx="3361953" cy="24704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en-US" altLang="ko-Kore-KR" sz="2800"/>
              <a:t>1</a:t>
            </a:r>
            <a:r>
              <a:rPr kumimoji="1" lang="en-US" altLang="ko-KR" sz="2800"/>
              <a:t>.4</a:t>
            </a:r>
            <a:br>
              <a:rPr kumimoji="1" lang="en-US" altLang="ko-KR" sz="2800"/>
            </a:br>
            <a:r>
              <a:rPr kumimoji="1" lang="ko-KR" altLang="en-US" sz="2800"/>
              <a:t>머신러닝 시스템의</a:t>
            </a:r>
            <a:br>
              <a:rPr kumimoji="1" lang="en-US" altLang="ko-KR" sz="2800"/>
            </a:br>
            <a:r>
              <a:rPr kumimoji="1" lang="ko-KR" altLang="en-US" sz="2800"/>
              <a:t>종류</a:t>
            </a:r>
            <a:endParaRPr kumimoji="1" lang="en-US" altLang="en-US" sz="4100" spc="-1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5AADFE6-A776-7347-80D2-FAEE105B53F8}"/>
              </a:ext>
            </a:extLst>
          </p:cNvPr>
          <p:cNvSpPr/>
          <p:nvPr/>
        </p:nvSpPr>
        <p:spPr>
          <a:xfrm>
            <a:off x="3482197" y="801172"/>
            <a:ext cx="7455887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2400" b="1" i="1" dirty="0" err="1">
                <a:solidFill>
                  <a:srgbClr val="334A90"/>
                </a:solidFill>
              </a:rPr>
              <a:t>강화학습</a:t>
            </a:r>
            <a:r>
              <a:rPr kumimoji="1" lang="ko-KR" altLang="en-US" sz="2400" b="1" i="1" dirty="0">
                <a:solidFill>
                  <a:srgbClr val="334A90"/>
                </a:solidFill>
              </a:rPr>
              <a:t> </a:t>
            </a:r>
            <a:r>
              <a:rPr kumimoji="1" lang="en-US" altLang="ko-KR" sz="2400" b="1" i="1" dirty="0">
                <a:solidFill>
                  <a:srgbClr val="334A90"/>
                </a:solidFill>
              </a:rPr>
              <a:t>(Reinforcement Learning)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에이전트와 환경이 상호작용하며 최적의 행동을 찾아나가는 모델</a:t>
            </a:r>
            <a:endParaRPr kumimoji="1" lang="en-US" altLang="ko-KR" sz="2400" dirty="0"/>
          </a:p>
        </p:txBody>
      </p:sp>
      <p:pic>
        <p:nvPicPr>
          <p:cNvPr id="6146" name="Picture 2" descr="알파고 바둑 실력의 비밀, '딥 러닝(Deep Learning) | UNIST News Center">
            <a:extLst>
              <a:ext uri="{FF2B5EF4-FFF2-40B4-BE49-F238E27FC236}">
                <a16:creationId xmlns:a16="http://schemas.microsoft.com/office/drawing/2014/main" id="{A2B58A90-E304-CC4F-B4C1-3A4E467B74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0449" y="4290253"/>
            <a:ext cx="3154598" cy="176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딥러닝 (8) - [RL1] 강화학습(Reinforcement Learning)이란?">
            <a:extLst>
              <a:ext uri="{FF2B5EF4-FFF2-40B4-BE49-F238E27FC236}">
                <a16:creationId xmlns:a16="http://schemas.microsoft.com/office/drawing/2014/main" id="{F0523F4C-1282-E246-B72A-20D14FD4D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6509" y="2025004"/>
            <a:ext cx="4798982" cy="3432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온라인 미디어 3" descr="Google DeepMind's Deep Q-learning playing Atari Breakout!">
            <a:hlinkClick r:id="" action="ppaction://media"/>
            <a:extLst>
              <a:ext uri="{FF2B5EF4-FFF2-40B4-BE49-F238E27FC236}">
                <a16:creationId xmlns:a16="http://schemas.microsoft.com/office/drawing/2014/main" id="{CD48E503-CD40-EB46-858B-36906E182A3D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8570449" y="2025004"/>
            <a:ext cx="2986551" cy="2239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04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C5EC96-8572-2446-BACE-0CD491AB8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557" y="1653703"/>
            <a:ext cx="3361953" cy="24704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en-US" altLang="ko-Kore-KR" sz="2800" dirty="0"/>
              <a:t>1</a:t>
            </a:r>
            <a:r>
              <a:rPr kumimoji="1" lang="en-US" altLang="ko-KR" sz="2800" dirty="0"/>
              <a:t>.5</a:t>
            </a:r>
            <a:br>
              <a:rPr kumimoji="1" lang="en-US" altLang="ko-KR" sz="2800" dirty="0"/>
            </a:br>
            <a:r>
              <a:rPr kumimoji="1" lang="ko-KR" altLang="en-US" sz="2800" dirty="0" err="1"/>
              <a:t>머신러닝의</a:t>
            </a:r>
            <a:r>
              <a:rPr kumimoji="1" lang="ko-KR" altLang="en-US" sz="2800" dirty="0"/>
              <a:t> 주요 도전 과제</a:t>
            </a:r>
            <a:endParaRPr kumimoji="1" lang="en-US" altLang="en-US" sz="4100" spc="-1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5AADFE6-A776-7347-80D2-FAEE105B53F8}"/>
              </a:ext>
            </a:extLst>
          </p:cNvPr>
          <p:cNvSpPr/>
          <p:nvPr/>
        </p:nvSpPr>
        <p:spPr>
          <a:xfrm>
            <a:off x="3482197" y="801172"/>
            <a:ext cx="7877478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R" sz="2400" b="1" i="1" dirty="0">
                <a:solidFill>
                  <a:srgbClr val="334A90"/>
                </a:solidFill>
              </a:rPr>
              <a:t>1.5.1</a:t>
            </a:r>
            <a:r>
              <a:rPr kumimoji="1" lang="ko-KR" altLang="en-US" sz="2400" b="1" i="1" dirty="0">
                <a:solidFill>
                  <a:srgbClr val="334A90"/>
                </a:solidFill>
              </a:rPr>
              <a:t> 충분하지 않은 양의 훈련 데이터</a:t>
            </a:r>
            <a:endParaRPr kumimoji="1" lang="en-US" altLang="ko-KR" sz="2400" b="1" i="1" dirty="0">
              <a:solidFill>
                <a:srgbClr val="334A9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ko-K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dirty="0" err="1"/>
              <a:t>머신러닝은</a:t>
            </a:r>
            <a:r>
              <a:rPr kumimoji="1" lang="ko-KR" altLang="en-US" dirty="0"/>
              <a:t> 데이터가 많을 수록 더 많은 패턴을 더 정확히 학습합니다</a:t>
            </a:r>
            <a:r>
              <a:rPr kumimoji="1" lang="en-US" altLang="ko-KR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문제를 많이 풀어봐야 시험을 잘 칠 수 있는 것과 마찬가지</a:t>
            </a:r>
            <a:r>
              <a:rPr kumimoji="1" lang="en-US" altLang="ko-KR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그러나</a:t>
            </a:r>
            <a:r>
              <a:rPr kumimoji="1" lang="en-US" altLang="ko-KR" dirty="0"/>
              <a:t>, </a:t>
            </a:r>
            <a:r>
              <a:rPr kumimoji="1" lang="ko-KR" altLang="en-US" dirty="0"/>
              <a:t>실전에서 좋은 데이터를 충분히 많이 얻기는 어렵습니다</a:t>
            </a:r>
            <a:r>
              <a:rPr kumimoji="1" lang="en-US" altLang="ko-KR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ko-KR" dirty="0"/>
          </a:p>
        </p:txBody>
      </p:sp>
      <p:pic>
        <p:nvPicPr>
          <p:cNvPr id="1026" name="Picture 2" descr="Jaejun Yoo's Playground: 초짜 대학원생의 입장에서 정리한 NIPS 2016 tutorial: Nuts and  bolts of building AI applications using Deep Learning by Andrew Ng﻿">
            <a:extLst>
              <a:ext uri="{FF2B5EF4-FFF2-40B4-BE49-F238E27FC236}">
                <a16:creationId xmlns:a16="http://schemas.microsoft.com/office/drawing/2014/main" id="{54E8AB39-7E16-9F4A-A453-C154F50369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4919" y="2409286"/>
            <a:ext cx="6552239" cy="3804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4415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C5EC96-8572-2446-BACE-0CD491AB8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557" y="1653703"/>
            <a:ext cx="3361953" cy="24704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en-US" altLang="ko-Kore-KR" sz="2800" dirty="0"/>
              <a:t>1</a:t>
            </a:r>
            <a:r>
              <a:rPr kumimoji="1" lang="en-US" altLang="ko-KR" sz="2800" dirty="0"/>
              <a:t>.5</a:t>
            </a:r>
            <a:br>
              <a:rPr kumimoji="1" lang="en-US" altLang="ko-KR" sz="2800" dirty="0"/>
            </a:br>
            <a:r>
              <a:rPr kumimoji="1" lang="ko-KR" altLang="en-US" sz="2800" dirty="0" err="1"/>
              <a:t>머신러닝의</a:t>
            </a:r>
            <a:r>
              <a:rPr kumimoji="1" lang="ko-KR" altLang="en-US" sz="2800" dirty="0"/>
              <a:t> 주요 도전 과제</a:t>
            </a:r>
            <a:endParaRPr kumimoji="1" lang="en-US" altLang="en-US" sz="4100" spc="-1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5AADFE6-A776-7347-80D2-FAEE105B53F8}"/>
              </a:ext>
            </a:extLst>
          </p:cNvPr>
          <p:cNvSpPr/>
          <p:nvPr/>
        </p:nvSpPr>
        <p:spPr>
          <a:xfrm>
            <a:off x="3482197" y="801172"/>
            <a:ext cx="7877478" cy="16619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R" sz="2400" b="1" i="1" dirty="0">
                <a:solidFill>
                  <a:srgbClr val="334A90"/>
                </a:solidFill>
              </a:rPr>
              <a:t>1.5.2</a:t>
            </a:r>
            <a:r>
              <a:rPr kumimoji="1" lang="ko-KR" altLang="en-US" sz="2400" b="1" i="1" dirty="0">
                <a:solidFill>
                  <a:srgbClr val="334A90"/>
                </a:solidFill>
              </a:rPr>
              <a:t> 대표성 없는 훈련 데이터</a:t>
            </a:r>
            <a:endParaRPr kumimoji="1" lang="en-US" altLang="ko-KR" sz="2400" b="1" i="1" dirty="0">
              <a:solidFill>
                <a:srgbClr val="334A9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ko-K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ore-KR" altLang="en-US" dirty="0"/>
              <a:t>훈련 데이터가 모집단을 잘 대표해야 정확한 모델을 얻을 수 있습니다</a:t>
            </a:r>
            <a:r>
              <a:rPr kumimoji="1" lang="en-US" altLang="ko-Kore-KR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ore-KR" altLang="en-US" dirty="0"/>
              <a:t>지엽적인 문제만 풀어서는 좋은 성적을 얻기 힘든 것과 마찬가지</a:t>
            </a:r>
            <a:r>
              <a:rPr kumimoji="1" lang="en-US" altLang="ko-Kore-KR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그러나</a:t>
            </a:r>
            <a:r>
              <a:rPr kumimoji="1" lang="en-US" altLang="ko-KR" dirty="0"/>
              <a:t>, </a:t>
            </a:r>
            <a:r>
              <a:rPr kumimoji="1" lang="ko-KR" altLang="en-US" dirty="0"/>
              <a:t>생각보다 편향된 데이터가 수집되기가 쉽습니다</a:t>
            </a:r>
            <a:r>
              <a:rPr kumimoji="1" lang="en-US" altLang="ko-KR" dirty="0"/>
              <a:t>.</a:t>
            </a:r>
          </a:p>
        </p:txBody>
      </p:sp>
      <p:pic>
        <p:nvPicPr>
          <p:cNvPr id="2050" name="Picture 2" descr="유튜브 - 나무위키">
            <a:extLst>
              <a:ext uri="{FF2B5EF4-FFF2-40B4-BE49-F238E27FC236}">
                <a16:creationId xmlns:a16="http://schemas.microsoft.com/office/drawing/2014/main" id="{BACFB1E8-4EBD-854A-8FF1-9BCB922CE8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652" y="2600145"/>
            <a:ext cx="1649242" cy="1156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당신이 혹했던 '코로나 속보'… 따져 보니 가짜 뉴스">
            <a:extLst>
              <a:ext uri="{FF2B5EF4-FFF2-40B4-BE49-F238E27FC236}">
                <a16:creationId xmlns:a16="http://schemas.microsoft.com/office/drawing/2014/main" id="{D0612D5B-AA15-4546-8528-5EC4B605C6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4902" y="4124191"/>
            <a:ext cx="3492500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I 알고리즘 편향성 논란, '이루다'가 처음 아니다">
            <a:extLst>
              <a:ext uri="{FF2B5EF4-FFF2-40B4-BE49-F238E27FC236}">
                <a16:creationId xmlns:a16="http://schemas.microsoft.com/office/drawing/2014/main" id="{108BBFAE-FC47-0148-9946-AE8E1E3FD7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3173" y="2962140"/>
            <a:ext cx="4676119" cy="2324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98595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C5EC96-8572-2446-BACE-0CD491AB8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557" y="1653703"/>
            <a:ext cx="3361953" cy="24704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en-US" altLang="ko-Kore-KR" sz="2800" dirty="0"/>
              <a:t>1</a:t>
            </a:r>
            <a:r>
              <a:rPr kumimoji="1" lang="en-US" altLang="ko-KR" sz="2800" dirty="0"/>
              <a:t>.5</a:t>
            </a:r>
            <a:br>
              <a:rPr kumimoji="1" lang="en-US" altLang="ko-KR" sz="2800" dirty="0"/>
            </a:br>
            <a:r>
              <a:rPr kumimoji="1" lang="ko-KR" altLang="en-US" sz="2800" dirty="0" err="1"/>
              <a:t>머신러닝의</a:t>
            </a:r>
            <a:r>
              <a:rPr kumimoji="1" lang="ko-KR" altLang="en-US" sz="2800" dirty="0"/>
              <a:t> 주요 도전 과제</a:t>
            </a:r>
            <a:endParaRPr kumimoji="1" lang="en-US" altLang="en-US" sz="4100" spc="-1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5AADFE6-A776-7347-80D2-FAEE105B53F8}"/>
              </a:ext>
            </a:extLst>
          </p:cNvPr>
          <p:cNvSpPr/>
          <p:nvPr/>
        </p:nvSpPr>
        <p:spPr>
          <a:xfrm>
            <a:off x="3482197" y="801172"/>
            <a:ext cx="8522461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R" sz="2400" b="1" i="1" dirty="0">
                <a:solidFill>
                  <a:srgbClr val="334A90"/>
                </a:solidFill>
              </a:rPr>
              <a:t>1.5.3</a:t>
            </a:r>
            <a:r>
              <a:rPr kumimoji="1" lang="ko-KR" altLang="en-US" sz="2400" b="1" i="1" dirty="0">
                <a:solidFill>
                  <a:srgbClr val="334A90"/>
                </a:solidFill>
              </a:rPr>
              <a:t> 낮은 품질의 데이터</a:t>
            </a:r>
            <a:endParaRPr kumimoji="1" lang="en-US" altLang="ko-KR" sz="2400" b="1" i="1" dirty="0">
              <a:solidFill>
                <a:srgbClr val="334A9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ko-K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ore-KR" altLang="en-US" dirty="0"/>
              <a:t>훈련 데이터에 에러</a:t>
            </a:r>
            <a:r>
              <a:rPr kumimoji="1" lang="en-US" altLang="ko-Kore-KR" dirty="0"/>
              <a:t>, </a:t>
            </a:r>
            <a:r>
              <a:rPr kumimoji="1" lang="ko-Kore-KR" altLang="en-US" dirty="0"/>
              <a:t>이상치</a:t>
            </a:r>
            <a:r>
              <a:rPr kumimoji="1" lang="en-US" altLang="ko-Kore-KR" dirty="0"/>
              <a:t>, </a:t>
            </a:r>
            <a:r>
              <a:rPr kumimoji="1" lang="ko-Kore-KR" altLang="en-US" dirty="0"/>
              <a:t>노이즈 등이 적어야 잘 작동합니다</a:t>
            </a:r>
            <a:r>
              <a:rPr kumimoji="1" lang="en-US" altLang="ko-Kore-KR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ore-KR" altLang="en-US" dirty="0"/>
              <a:t>오류가 많은 문제집을 풀면 좋은 성적을 얻기 힘든 것과 마찬가지</a:t>
            </a:r>
            <a:r>
              <a:rPr kumimoji="1" lang="en-US" altLang="ko-Kore-KR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훈련 데이터의 품질을 정제하고 가공하는 것을 </a:t>
            </a:r>
            <a:r>
              <a:rPr kumimoji="1" lang="en-US" altLang="ko-KR" dirty="0"/>
              <a:t>Data Cleansing</a:t>
            </a:r>
            <a:r>
              <a:rPr kumimoji="1" lang="ko-KR" altLang="en-US" dirty="0"/>
              <a:t>이라고 합니다</a:t>
            </a:r>
            <a:r>
              <a:rPr kumimoji="1" lang="en-US" altLang="ko-KR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ko-KR" dirty="0"/>
          </a:p>
        </p:txBody>
      </p:sp>
      <p:pic>
        <p:nvPicPr>
          <p:cNvPr id="3074" name="Picture 2" descr="Data Cleaning Services - B2B Data Services is a trusted data cleansing  software services provider offering scrubbing and vali… | Data cleansing,  Data services, Data">
            <a:extLst>
              <a:ext uri="{FF2B5EF4-FFF2-40B4-BE49-F238E27FC236}">
                <a16:creationId xmlns:a16="http://schemas.microsoft.com/office/drawing/2014/main" id="{C15E89C8-D8A9-284F-8F43-5220F44B95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4331" y="2494893"/>
            <a:ext cx="6517044" cy="4137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18538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C5EC96-8572-2446-BACE-0CD491AB8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557" y="1653703"/>
            <a:ext cx="3361953" cy="24704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en-US" altLang="ko-Kore-KR" sz="2800" dirty="0"/>
              <a:t>1</a:t>
            </a:r>
            <a:r>
              <a:rPr kumimoji="1" lang="en-US" altLang="ko-KR" sz="2800" dirty="0"/>
              <a:t>.5</a:t>
            </a:r>
            <a:br>
              <a:rPr kumimoji="1" lang="en-US" altLang="ko-KR" sz="2800" dirty="0"/>
            </a:br>
            <a:r>
              <a:rPr kumimoji="1" lang="ko-KR" altLang="en-US" sz="2800" dirty="0" err="1"/>
              <a:t>머신러닝의</a:t>
            </a:r>
            <a:r>
              <a:rPr kumimoji="1" lang="ko-KR" altLang="en-US" sz="2800" dirty="0"/>
              <a:t> 주요 도전 과제</a:t>
            </a:r>
            <a:endParaRPr kumimoji="1" lang="en-US" altLang="en-US" sz="4100" spc="-1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5AADFE6-A776-7347-80D2-FAEE105B53F8}"/>
              </a:ext>
            </a:extLst>
          </p:cNvPr>
          <p:cNvSpPr/>
          <p:nvPr/>
        </p:nvSpPr>
        <p:spPr>
          <a:xfrm>
            <a:off x="3482197" y="801172"/>
            <a:ext cx="6756978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R" sz="2400" b="1" i="1" dirty="0">
                <a:solidFill>
                  <a:srgbClr val="334A90"/>
                </a:solidFill>
              </a:rPr>
              <a:t>1.5.4</a:t>
            </a:r>
            <a:r>
              <a:rPr kumimoji="1" lang="ko-KR" altLang="en-US" sz="2400" b="1" i="1" dirty="0">
                <a:solidFill>
                  <a:srgbClr val="334A90"/>
                </a:solidFill>
              </a:rPr>
              <a:t> 관련 없는 특성</a:t>
            </a:r>
            <a:endParaRPr kumimoji="1" lang="en-US" altLang="ko-KR" sz="2400" b="1" i="1" dirty="0">
              <a:solidFill>
                <a:srgbClr val="334A9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ko-K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ore-KR" altLang="en-US" dirty="0"/>
              <a:t>훈련 데이터에 쓸모 없는 특성은 적고</a:t>
            </a:r>
            <a:r>
              <a:rPr kumimoji="1" lang="en-US" altLang="ko-Kore-KR" dirty="0"/>
              <a:t>, </a:t>
            </a:r>
          </a:p>
          <a:p>
            <a:pPr lvl="1"/>
            <a:r>
              <a:rPr kumimoji="1" lang="en-US" altLang="ko-Kore-KR" dirty="0"/>
              <a:t>      				</a:t>
            </a:r>
            <a:r>
              <a:rPr kumimoji="1" lang="ko-Kore-KR" altLang="en-US" dirty="0"/>
              <a:t>좋은 특성이 많아야 좋은 모델을 얻습니다</a:t>
            </a:r>
            <a:r>
              <a:rPr kumimoji="1" lang="en-US" altLang="ko-Kore-KR" dirty="0"/>
              <a:t>.</a:t>
            </a:r>
            <a:r>
              <a:rPr kumimoji="1" lang="ko-Kore-KR" altLang="en-US" dirty="0"/>
              <a:t> </a:t>
            </a:r>
            <a:endParaRPr kumimoji="1" lang="en-US" altLang="ko-Kore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“</a:t>
            </a:r>
            <a:r>
              <a:rPr kumimoji="1" lang="ko-Kore-KR" altLang="en-US" dirty="0"/>
              <a:t>쓰레기를 넣으면 쓰레기가 나온다</a:t>
            </a:r>
            <a:r>
              <a:rPr kumimoji="1" lang="en-US" altLang="ko-Kore-KR" dirty="0"/>
              <a:t>.</a:t>
            </a:r>
            <a:r>
              <a:rPr kumimoji="1" lang="en-US" altLang="ko-KR" dirty="0"/>
              <a:t>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특성 공학 </a:t>
            </a:r>
            <a:r>
              <a:rPr kumimoji="1" lang="en-US" altLang="ko-KR" dirty="0"/>
              <a:t>(Feature engineering)</a:t>
            </a:r>
          </a:p>
        </p:txBody>
      </p:sp>
      <p:pic>
        <p:nvPicPr>
          <p:cNvPr id="4098" name="Picture 2" descr="Feature extraction vs feature selection">
            <a:extLst>
              <a:ext uri="{FF2B5EF4-FFF2-40B4-BE49-F238E27FC236}">
                <a16:creationId xmlns:a16="http://schemas.microsoft.com/office/drawing/2014/main" id="{5986F574-D57D-804C-99DF-85E34F5C76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2712" y="3112008"/>
            <a:ext cx="5258608" cy="294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63501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C5EC96-8572-2446-BACE-0CD491AB8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557" y="1653703"/>
            <a:ext cx="3361953" cy="24704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en-US" altLang="ko-Kore-KR" sz="2800" dirty="0"/>
              <a:t>1</a:t>
            </a:r>
            <a:r>
              <a:rPr kumimoji="1" lang="en-US" altLang="ko-KR" sz="2800" dirty="0"/>
              <a:t>.5</a:t>
            </a:r>
            <a:br>
              <a:rPr kumimoji="1" lang="en-US" altLang="ko-KR" sz="2800" dirty="0"/>
            </a:br>
            <a:r>
              <a:rPr kumimoji="1" lang="ko-KR" altLang="en-US" sz="2800" dirty="0" err="1"/>
              <a:t>머신러닝의</a:t>
            </a:r>
            <a:r>
              <a:rPr kumimoji="1" lang="ko-KR" altLang="en-US" sz="2800" dirty="0"/>
              <a:t> 주요 도전 과제</a:t>
            </a:r>
            <a:endParaRPr kumimoji="1" lang="en-US" altLang="en-US" sz="4100" spc="-1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5AADFE6-A776-7347-80D2-FAEE105B53F8}"/>
              </a:ext>
            </a:extLst>
          </p:cNvPr>
          <p:cNvSpPr/>
          <p:nvPr/>
        </p:nvSpPr>
        <p:spPr>
          <a:xfrm>
            <a:off x="3482197" y="801172"/>
            <a:ext cx="8523487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R" sz="2400" b="1" i="1" dirty="0">
                <a:solidFill>
                  <a:srgbClr val="334A90"/>
                </a:solidFill>
              </a:rPr>
              <a:t>1.5.5</a:t>
            </a:r>
            <a:r>
              <a:rPr kumimoji="1" lang="ko-KR" altLang="en-US" sz="2400" b="1" i="1" dirty="0">
                <a:solidFill>
                  <a:srgbClr val="334A90"/>
                </a:solidFill>
              </a:rPr>
              <a:t> 훈련 데이터 </a:t>
            </a:r>
            <a:r>
              <a:rPr kumimoji="1" lang="ko-KR" altLang="en-US" sz="2400" b="1" i="1" dirty="0" err="1">
                <a:solidFill>
                  <a:srgbClr val="334A90"/>
                </a:solidFill>
              </a:rPr>
              <a:t>과대적합</a:t>
            </a:r>
            <a:r>
              <a:rPr kumimoji="1" lang="ko-KR" altLang="en-US" sz="2400" b="1" i="1" dirty="0">
                <a:solidFill>
                  <a:srgbClr val="334A90"/>
                </a:solidFill>
              </a:rPr>
              <a:t> </a:t>
            </a:r>
            <a:r>
              <a:rPr kumimoji="1" lang="en-US" altLang="ko-KR" sz="2400" b="1" i="1" dirty="0">
                <a:solidFill>
                  <a:srgbClr val="334A90"/>
                </a:solidFill>
              </a:rPr>
              <a:t>(Overfitting)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ko-K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ore-KR" altLang="en-US" dirty="0"/>
              <a:t>모델이 훈련 데이터에 대하여 성급한 일반화를 하지 않도록 유의해야합니다</a:t>
            </a:r>
            <a:r>
              <a:rPr kumimoji="1" lang="en-US" altLang="ko-Kore-KR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R" dirty="0"/>
              <a:t>“</a:t>
            </a:r>
            <a:r>
              <a:rPr kumimoji="1" lang="ko-KR" altLang="en-US" dirty="0"/>
              <a:t>우리 아이가 내신 점수는 잘 받는데</a:t>
            </a:r>
            <a:r>
              <a:rPr kumimoji="1" lang="en-US" altLang="ko-KR" dirty="0"/>
              <a:t>, </a:t>
            </a:r>
            <a:r>
              <a:rPr kumimoji="1" lang="ko-KR" altLang="en-US" dirty="0"/>
              <a:t>모의고사만 치면 점수가 떨어져요</a:t>
            </a:r>
            <a:r>
              <a:rPr kumimoji="1" lang="en-US" altLang="ko-KR" dirty="0"/>
              <a:t>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dirty="0" err="1"/>
              <a:t>오버피팅을</a:t>
            </a:r>
            <a:r>
              <a:rPr kumimoji="1" lang="ko-KR" altLang="en-US" dirty="0"/>
              <a:t> 해결하는 것도 중요하지만</a:t>
            </a:r>
            <a:r>
              <a:rPr kumimoji="1" lang="en-US" altLang="ko-KR" dirty="0"/>
              <a:t>,</a:t>
            </a:r>
          </a:p>
          <a:p>
            <a:pPr lvl="1"/>
            <a:r>
              <a:rPr kumimoji="1" lang="en-US" altLang="ko-KR" dirty="0"/>
              <a:t>      </a:t>
            </a:r>
            <a:r>
              <a:rPr kumimoji="1" lang="ko-KR" altLang="en-US" dirty="0" err="1"/>
              <a:t>오버피팅이</a:t>
            </a:r>
            <a:r>
              <a:rPr kumimoji="1" lang="ko-KR" altLang="en-US" dirty="0"/>
              <a:t> 일어났는지 판단하는 것도 중요</a:t>
            </a:r>
            <a:r>
              <a:rPr kumimoji="1" lang="en-US" altLang="ko-KR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ko-KR" dirty="0"/>
          </a:p>
        </p:txBody>
      </p:sp>
      <p:pic>
        <p:nvPicPr>
          <p:cNvPr id="5122" name="Picture 2" descr="과적합과 과소적합 (Overfitting &amp; Underfitting) · Data Science">
            <a:extLst>
              <a:ext uri="{FF2B5EF4-FFF2-40B4-BE49-F238E27FC236}">
                <a16:creationId xmlns:a16="http://schemas.microsoft.com/office/drawing/2014/main" id="{5B189F89-C2D2-BD46-9779-39751FB43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8925" y="3028951"/>
            <a:ext cx="7870030" cy="3148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14130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C5EC96-8572-2446-BACE-0CD491AB8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557" y="1653703"/>
            <a:ext cx="3361953" cy="24704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en-US" altLang="ko-Kore-KR" sz="2800" dirty="0"/>
              <a:t>1</a:t>
            </a:r>
            <a:r>
              <a:rPr kumimoji="1" lang="en-US" altLang="ko-KR" sz="2800" dirty="0"/>
              <a:t>.5</a:t>
            </a:r>
            <a:br>
              <a:rPr kumimoji="1" lang="en-US" altLang="ko-KR" sz="2800" dirty="0"/>
            </a:br>
            <a:r>
              <a:rPr kumimoji="1" lang="ko-KR" altLang="en-US" sz="2800" dirty="0" err="1"/>
              <a:t>머신러닝의</a:t>
            </a:r>
            <a:r>
              <a:rPr kumimoji="1" lang="ko-KR" altLang="en-US" sz="2800" dirty="0"/>
              <a:t> 주요 도전 과제</a:t>
            </a:r>
            <a:endParaRPr kumimoji="1" lang="en-US" altLang="en-US" sz="4100" spc="-1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5AADFE6-A776-7347-80D2-FAEE105B53F8}"/>
              </a:ext>
            </a:extLst>
          </p:cNvPr>
          <p:cNvSpPr/>
          <p:nvPr/>
        </p:nvSpPr>
        <p:spPr>
          <a:xfrm>
            <a:off x="3482197" y="801172"/>
            <a:ext cx="7229864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R" sz="2400" b="1" i="1" dirty="0">
                <a:solidFill>
                  <a:srgbClr val="334A90"/>
                </a:solidFill>
              </a:rPr>
              <a:t>1.5.6</a:t>
            </a:r>
            <a:r>
              <a:rPr kumimoji="1" lang="ko-KR" altLang="en-US" sz="2400" b="1" i="1" dirty="0">
                <a:solidFill>
                  <a:srgbClr val="334A90"/>
                </a:solidFill>
              </a:rPr>
              <a:t> 훈련 데이터 </a:t>
            </a:r>
            <a:r>
              <a:rPr kumimoji="1" lang="ko-KR" altLang="en-US" sz="2400" b="1" i="1" dirty="0" err="1">
                <a:solidFill>
                  <a:srgbClr val="334A90"/>
                </a:solidFill>
              </a:rPr>
              <a:t>과소적합</a:t>
            </a:r>
            <a:r>
              <a:rPr kumimoji="1" lang="ko-KR" altLang="en-US" sz="2400" b="1" i="1" dirty="0">
                <a:solidFill>
                  <a:srgbClr val="334A90"/>
                </a:solidFill>
              </a:rPr>
              <a:t> </a:t>
            </a:r>
            <a:r>
              <a:rPr kumimoji="1" lang="en-US" altLang="ko-KR" sz="2400" b="1" i="1" dirty="0">
                <a:solidFill>
                  <a:srgbClr val="334A90"/>
                </a:solidFill>
              </a:rPr>
              <a:t>(Underfitting)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ko-K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ore-KR" altLang="en-US" dirty="0"/>
              <a:t>모델은 데이터의 복잡도를 충분히 반영할만큼 복잡해야합니다</a:t>
            </a:r>
            <a:r>
              <a:rPr kumimoji="1" lang="en-US" altLang="ko-Kore-KR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R" dirty="0"/>
              <a:t>“</a:t>
            </a:r>
            <a:r>
              <a:rPr kumimoji="1" lang="ko-Kore-KR" altLang="en-US" dirty="0"/>
              <a:t>작년 물수능만 보고 준비하면 올해 불수능에서 큰코다칩니다</a:t>
            </a:r>
            <a:r>
              <a:rPr kumimoji="1" lang="en-US" altLang="ko-Kore-KR" dirty="0"/>
              <a:t>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더 복잡한 모델을 선택하거나 더 좋은 특성을 제공해줍니다</a:t>
            </a:r>
            <a:r>
              <a:rPr kumimoji="1" lang="en-US" altLang="ko-KR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ko-KR" dirty="0"/>
          </a:p>
        </p:txBody>
      </p:sp>
      <p:pic>
        <p:nvPicPr>
          <p:cNvPr id="5" name="Picture 2" descr="과적합과 과소적합 (Overfitting &amp; Underfitting) · Data Science">
            <a:extLst>
              <a:ext uri="{FF2B5EF4-FFF2-40B4-BE49-F238E27FC236}">
                <a16:creationId xmlns:a16="http://schemas.microsoft.com/office/drawing/2014/main" id="{B503D5EA-73CF-F941-B0A1-1D3BA2B296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8925" y="3028951"/>
            <a:ext cx="7870030" cy="3148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2837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C5EC96-8572-2446-BACE-0CD491AB8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ore-KR" sz="2800" dirty="0"/>
              <a:t>1</a:t>
            </a:r>
            <a:r>
              <a:rPr kumimoji="1" lang="en-US" altLang="ko-KR" sz="2800" dirty="0"/>
              <a:t>.1</a:t>
            </a:r>
            <a:r>
              <a:rPr kumimoji="1" lang="ko-KR" altLang="en-US" sz="2800" dirty="0"/>
              <a:t> </a:t>
            </a:r>
            <a:br>
              <a:rPr kumimoji="1" lang="en-US" altLang="ko-KR" sz="2800" dirty="0"/>
            </a:br>
            <a:r>
              <a:rPr kumimoji="1" lang="ko-KR" altLang="en-US" sz="2800" dirty="0" err="1"/>
              <a:t>머신러닝이란</a:t>
            </a:r>
            <a:r>
              <a:rPr kumimoji="1" lang="en-US" altLang="ko-KR" sz="2800" dirty="0"/>
              <a:t>?</a:t>
            </a:r>
            <a:endParaRPr kumimoji="1" lang="ko-Kore-KR" altLang="en-US" sz="2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CFCBAD-2BFC-8C48-897E-F136EFDEE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ore-KR" altLang="en-US" dirty="0"/>
              <a:t>머신러닝은</a:t>
            </a:r>
            <a:r>
              <a:rPr kumimoji="1" lang="ko-KR" altLang="en-US" dirty="0"/>
              <a:t> </a:t>
            </a:r>
            <a:r>
              <a:rPr kumimoji="1" lang="ko-KR" altLang="en-US" b="1" dirty="0">
                <a:solidFill>
                  <a:srgbClr val="C00000"/>
                </a:solidFill>
              </a:rPr>
              <a:t>명시적인 프로그래밍 없이</a:t>
            </a:r>
            <a:r>
              <a:rPr kumimoji="1" lang="ko-KR" altLang="en-US" dirty="0">
                <a:solidFill>
                  <a:srgbClr val="C00000"/>
                </a:solidFill>
              </a:rPr>
              <a:t> </a:t>
            </a:r>
            <a:r>
              <a:rPr kumimoji="1" lang="ko-KR" altLang="en-US" dirty="0"/>
              <a:t>컴퓨터가 학습하는 능력을 갖추게 하는 연구 분야다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_</a:t>
            </a:r>
            <a:r>
              <a:rPr kumimoji="1" lang="ko-KR" altLang="en-US" dirty="0"/>
              <a:t>아서 </a:t>
            </a:r>
            <a:r>
              <a:rPr kumimoji="1" lang="ko-KR" altLang="en-US" dirty="0" err="1"/>
              <a:t>새뮤얼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1959</a:t>
            </a:r>
          </a:p>
          <a:p>
            <a:endParaRPr kumimoji="1" lang="en-US" altLang="ko-Kore-KR" dirty="0"/>
          </a:p>
          <a:p>
            <a:pPr lvl="1"/>
            <a:r>
              <a:rPr kumimoji="1" lang="ko-KR" altLang="en-US" dirty="0" err="1"/>
              <a:t>머신러닝은</a:t>
            </a:r>
            <a:r>
              <a:rPr kumimoji="1" lang="ko-KR" altLang="en-US" dirty="0"/>
              <a:t> 문제 푸는 방법을 일일이 가르쳐주는 것이 아니라 </a:t>
            </a:r>
            <a:r>
              <a:rPr kumimoji="1" lang="ko-KR" altLang="en-US" b="1" dirty="0">
                <a:solidFill>
                  <a:srgbClr val="C00000"/>
                </a:solidFill>
              </a:rPr>
              <a:t>문제집만 던져주면 컴퓨터가 독학하는 것</a:t>
            </a:r>
            <a:r>
              <a:rPr kumimoji="1" lang="ko-KR" altLang="en-US" dirty="0"/>
              <a:t>이다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_</a:t>
            </a:r>
            <a:r>
              <a:rPr kumimoji="1" lang="ko-KR" altLang="en-US" dirty="0"/>
              <a:t>이성헌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2022</a:t>
            </a:r>
            <a:endParaRPr kumimoji="1" lang="en-US" altLang="ko-Kore-KR" dirty="0"/>
          </a:p>
          <a:p>
            <a:endParaRPr kumimoji="1" lang="en-US" altLang="ko-Kore-KR" dirty="0"/>
          </a:p>
          <a:p>
            <a:endParaRPr kumimoji="1" lang="en-US" altLang="ko-Kore-KR" dirty="0"/>
          </a:p>
          <a:p>
            <a:endParaRPr kumimoji="1" lang="en-US" altLang="ko-Kore-KR" dirty="0"/>
          </a:p>
          <a:p>
            <a:endParaRPr kumimoji="1" lang="en-US" altLang="ko-Kore-KR" dirty="0"/>
          </a:p>
          <a:p>
            <a:endParaRPr kumimoji="1" lang="en-US" altLang="ko-Kore-KR" dirty="0"/>
          </a:p>
          <a:p>
            <a:endParaRPr kumimoji="1" lang="en-US" altLang="ko-Kore-KR" dirty="0"/>
          </a:p>
          <a:p>
            <a:endParaRPr kumimoji="1" lang="en-US" altLang="ko-Kore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A25CA7C-EFCB-3848-952D-CAAA37ABC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1785" y="3424428"/>
            <a:ext cx="4394200" cy="2491683"/>
          </a:xfrm>
          <a:prstGeom prst="rect">
            <a:avLst/>
          </a:prstGeom>
        </p:spPr>
      </p:pic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013F7066-C87A-034A-ADC4-E3B03F99C311}"/>
              </a:ext>
            </a:extLst>
          </p:cNvPr>
          <p:cNvCxnSpPr>
            <a:cxnSpLocks/>
          </p:cNvCxnSpPr>
          <p:nvPr/>
        </p:nvCxnSpPr>
        <p:spPr>
          <a:xfrm>
            <a:off x="4684590" y="3509430"/>
            <a:ext cx="3097335" cy="2406681"/>
          </a:xfrm>
          <a:prstGeom prst="line">
            <a:avLst/>
          </a:prstGeom>
          <a:ln w="152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D326CB0B-6152-1A42-BA1D-3A9226B93A2D}"/>
              </a:ext>
            </a:extLst>
          </p:cNvPr>
          <p:cNvCxnSpPr>
            <a:cxnSpLocks/>
          </p:cNvCxnSpPr>
          <p:nvPr/>
        </p:nvCxnSpPr>
        <p:spPr>
          <a:xfrm flipH="1">
            <a:off x="4738687" y="3639540"/>
            <a:ext cx="2714625" cy="2276571"/>
          </a:xfrm>
          <a:prstGeom prst="line">
            <a:avLst/>
          </a:prstGeom>
          <a:ln w="152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20F60129-49C9-6445-A9DB-F4FC328974B6}"/>
              </a:ext>
            </a:extLst>
          </p:cNvPr>
          <p:cNvGrpSpPr/>
          <p:nvPr/>
        </p:nvGrpSpPr>
        <p:grpSpPr>
          <a:xfrm>
            <a:off x="5110652" y="2869835"/>
            <a:ext cx="6742683" cy="1109186"/>
            <a:chOff x="5206596" y="3585953"/>
            <a:chExt cx="6742683" cy="1109186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7AD323A6-208A-3C4F-B74F-59F211D333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06596" y="3585953"/>
              <a:ext cx="6742683" cy="1109186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42FD900-55D4-5247-AD65-4FFE1E7D46CC}"/>
                </a:ext>
              </a:extLst>
            </p:cNvPr>
            <p:cNvSpPr/>
            <p:nvPr/>
          </p:nvSpPr>
          <p:spPr>
            <a:xfrm>
              <a:off x="5362211" y="3591401"/>
              <a:ext cx="1761066" cy="375917"/>
            </a:xfrm>
            <a:prstGeom prst="rect">
              <a:avLst/>
            </a:prstGeom>
            <a:solidFill>
              <a:srgbClr val="334A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16782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C5EC96-8572-2446-BACE-0CD491AB8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557" y="1653703"/>
            <a:ext cx="3361953" cy="24704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en-US" altLang="ko-Kore-KR" sz="2800" dirty="0"/>
              <a:t>1</a:t>
            </a:r>
            <a:r>
              <a:rPr kumimoji="1" lang="en-US" altLang="ko-KR" sz="2800" dirty="0"/>
              <a:t>.6</a:t>
            </a:r>
            <a:br>
              <a:rPr kumimoji="1" lang="en-US" altLang="ko-KR" sz="2800" dirty="0"/>
            </a:br>
            <a:r>
              <a:rPr kumimoji="1" lang="ko-KR" altLang="en-US" sz="2800" dirty="0"/>
              <a:t>테스트와 검증</a:t>
            </a:r>
            <a:endParaRPr kumimoji="1" lang="en-US" altLang="en-US" sz="4100" spc="-1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6DE2C7-C203-674D-86BD-CAA3762B09E2}"/>
              </a:ext>
            </a:extLst>
          </p:cNvPr>
          <p:cNvSpPr txBox="1"/>
          <p:nvPr/>
        </p:nvSpPr>
        <p:spPr>
          <a:xfrm>
            <a:off x="4298731" y="1007372"/>
            <a:ext cx="681628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2400" b="1" dirty="0">
                <a:solidFill>
                  <a:srgbClr val="334A90"/>
                </a:solidFill>
              </a:rPr>
              <a:t>훈련시킨</a:t>
            </a:r>
            <a:r>
              <a:rPr kumimoji="1" lang="ko-KR" altLang="en-US" sz="2400" b="1" dirty="0">
                <a:solidFill>
                  <a:srgbClr val="334A90"/>
                </a:solidFill>
              </a:rPr>
              <a:t> 모델이 얼마나 좋은지 어떻게 판단할까</a:t>
            </a:r>
            <a:r>
              <a:rPr kumimoji="1" lang="en-US" altLang="ko-KR" sz="2400" b="1" dirty="0">
                <a:solidFill>
                  <a:srgbClr val="334A90"/>
                </a:solidFill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훈련 데이터로 오차를 판단해볼까</a:t>
            </a:r>
            <a:r>
              <a:rPr kumimoji="1" lang="en-US" altLang="ko-KR" dirty="0"/>
              <a:t>?</a:t>
            </a:r>
            <a:r>
              <a:rPr kumimoji="1" lang="ko-KR" altLang="en-US" dirty="0"/>
              <a:t> </a:t>
            </a:r>
            <a:r>
              <a:rPr kumimoji="1" lang="en-US" altLang="ko-KR" dirty="0"/>
              <a:t>(NO!)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실제 서비스에 바로 </a:t>
            </a:r>
            <a:r>
              <a:rPr kumimoji="1" lang="ko-KR" altLang="en-US" dirty="0" err="1"/>
              <a:t>론칭해볼까</a:t>
            </a:r>
            <a:r>
              <a:rPr kumimoji="1" lang="en-US" altLang="ko-KR" dirty="0"/>
              <a:t>?</a:t>
            </a:r>
            <a:r>
              <a:rPr kumimoji="1" lang="ko-KR" altLang="en-US" dirty="0"/>
              <a:t> </a:t>
            </a:r>
            <a:r>
              <a:rPr kumimoji="1" lang="en-US" altLang="ko-KR" dirty="0"/>
              <a:t>(NO!)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테스트 데이터를 따로 만들어두고 모델을 평가한다</a:t>
            </a:r>
            <a:r>
              <a:rPr kumimoji="1" lang="en-US" altLang="ko-KR" dirty="0"/>
              <a:t>! </a:t>
            </a:r>
            <a:r>
              <a:rPr kumimoji="1" lang="en-US" altLang="ko-KR" dirty="0">
                <a:solidFill>
                  <a:srgbClr val="C00000"/>
                </a:solidFill>
              </a:rPr>
              <a:t>(YES!)</a:t>
            </a:r>
          </a:p>
        </p:txBody>
      </p:sp>
      <p:pic>
        <p:nvPicPr>
          <p:cNvPr id="7" name="Picture 2" descr="과적합과 과소적합 (Overfitting &amp; Underfitting) · Data Science">
            <a:extLst>
              <a:ext uri="{FF2B5EF4-FFF2-40B4-BE49-F238E27FC236}">
                <a16:creationId xmlns:a16="http://schemas.microsoft.com/office/drawing/2014/main" id="{18955214-65B2-6C44-BA2B-D6D1B257FB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478" y="3002774"/>
            <a:ext cx="6816285" cy="2726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7D32F7B8-B119-1A4C-9460-92C0DE3DCC97}"/>
                  </a:ext>
                </a:extLst>
              </p14:cNvPr>
              <p14:cNvContentPartPr/>
              <p14:nvPr/>
            </p14:nvContentPartPr>
            <p14:xfrm>
              <a:off x="6165401" y="4514036"/>
              <a:ext cx="360" cy="36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7D32F7B8-B119-1A4C-9460-92C0DE3DCC9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47761" y="4496036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982D8D18-FD44-FE4C-9884-473175DFE1A2}"/>
                  </a:ext>
                </a:extLst>
              </p14:cNvPr>
              <p14:cNvContentPartPr/>
              <p14:nvPr/>
            </p14:nvContentPartPr>
            <p14:xfrm>
              <a:off x="6048401" y="4774676"/>
              <a:ext cx="360" cy="36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982D8D18-FD44-FE4C-9884-473175DFE1A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30401" y="4756676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9433B84C-7365-1D4C-8E32-E4B77E2DC385}"/>
                  </a:ext>
                </a:extLst>
              </p14:cNvPr>
              <p14:cNvContentPartPr/>
              <p14:nvPr/>
            </p14:nvContentPartPr>
            <p14:xfrm>
              <a:off x="5950481" y="4171676"/>
              <a:ext cx="360" cy="36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9433B84C-7365-1D4C-8E32-E4B77E2DC38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32481" y="4154036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85B7D6E3-FD91-A548-990A-4BB641745298}"/>
                  </a:ext>
                </a:extLst>
              </p14:cNvPr>
              <p14:cNvContentPartPr/>
              <p14:nvPr/>
            </p14:nvContentPartPr>
            <p14:xfrm>
              <a:off x="5750321" y="4018676"/>
              <a:ext cx="360" cy="36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85B7D6E3-FD91-A548-990A-4BB64174529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32321" y="4000676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013BBDF0-5505-3445-A350-BEB5578FCB97}"/>
                  </a:ext>
                </a:extLst>
              </p14:cNvPr>
              <p14:cNvContentPartPr/>
              <p14:nvPr/>
            </p14:nvContentPartPr>
            <p14:xfrm>
              <a:off x="5650961" y="3844796"/>
              <a:ext cx="360" cy="360"/>
            </p14:xfrm>
          </p:contentPart>
        </mc:Choice>
        <mc:Fallback xmlns=""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013BBDF0-5505-3445-A350-BEB5578FCB9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33321" y="3826796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2CEE9CB5-1645-C141-A895-452EA2F8FF4C}"/>
                  </a:ext>
                </a:extLst>
              </p14:cNvPr>
              <p14:cNvContentPartPr/>
              <p14:nvPr/>
            </p14:nvContentPartPr>
            <p14:xfrm>
              <a:off x="5572481" y="4097516"/>
              <a:ext cx="360" cy="360"/>
            </p14:xfrm>
          </p:contentPart>
        </mc:Choice>
        <mc:Fallback xmlns=""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2CEE9CB5-1645-C141-A895-452EA2F8FF4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54841" y="4079516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643402A5-730E-0146-B6AF-0D15F1803539}"/>
                  </a:ext>
                </a:extLst>
              </p14:cNvPr>
              <p14:cNvContentPartPr/>
              <p14:nvPr/>
            </p14:nvContentPartPr>
            <p14:xfrm>
              <a:off x="5429561" y="3998516"/>
              <a:ext cx="360" cy="360"/>
            </p14:xfrm>
          </p:contentPart>
        </mc:Choice>
        <mc:Fallback xmlns=""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643402A5-730E-0146-B6AF-0D15F180353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11921" y="3980516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0" name="잉크 19">
                <a:extLst>
                  <a:ext uri="{FF2B5EF4-FFF2-40B4-BE49-F238E27FC236}">
                    <a16:creationId xmlns:a16="http://schemas.microsoft.com/office/drawing/2014/main" id="{51634842-B894-C24D-96A9-FC251F8AD261}"/>
                  </a:ext>
                </a:extLst>
              </p14:cNvPr>
              <p14:cNvContentPartPr/>
              <p14:nvPr/>
            </p14:nvContentPartPr>
            <p14:xfrm>
              <a:off x="5378081" y="4354196"/>
              <a:ext cx="360" cy="360"/>
            </p14:xfrm>
          </p:contentPart>
        </mc:Choice>
        <mc:Fallback xmlns="">
          <p:pic>
            <p:nvPicPr>
              <p:cNvPr id="20" name="잉크 19">
                <a:extLst>
                  <a:ext uri="{FF2B5EF4-FFF2-40B4-BE49-F238E27FC236}">
                    <a16:creationId xmlns:a16="http://schemas.microsoft.com/office/drawing/2014/main" id="{51634842-B894-C24D-96A9-FC251F8AD26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60081" y="4336196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1" name="잉크 20">
                <a:extLst>
                  <a:ext uri="{FF2B5EF4-FFF2-40B4-BE49-F238E27FC236}">
                    <a16:creationId xmlns:a16="http://schemas.microsoft.com/office/drawing/2014/main" id="{2F03131A-D173-574B-A28D-4FC47E04A636}"/>
                  </a:ext>
                </a:extLst>
              </p14:cNvPr>
              <p14:cNvContentPartPr/>
              <p14:nvPr/>
            </p14:nvContentPartPr>
            <p14:xfrm>
              <a:off x="5098001" y="4156196"/>
              <a:ext cx="360" cy="360"/>
            </p14:xfrm>
          </p:contentPart>
        </mc:Choice>
        <mc:Fallback xmlns="">
          <p:pic>
            <p:nvPicPr>
              <p:cNvPr id="21" name="잉크 20">
                <a:extLst>
                  <a:ext uri="{FF2B5EF4-FFF2-40B4-BE49-F238E27FC236}">
                    <a16:creationId xmlns:a16="http://schemas.microsoft.com/office/drawing/2014/main" id="{2F03131A-D173-574B-A28D-4FC47E04A63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80361" y="4138196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2" name="잉크 21">
                <a:extLst>
                  <a:ext uri="{FF2B5EF4-FFF2-40B4-BE49-F238E27FC236}">
                    <a16:creationId xmlns:a16="http://schemas.microsoft.com/office/drawing/2014/main" id="{65D0A68A-501A-FC4F-86B3-23C9BECC21BD}"/>
                  </a:ext>
                </a:extLst>
              </p14:cNvPr>
              <p14:cNvContentPartPr/>
              <p14:nvPr/>
            </p14:nvContentPartPr>
            <p14:xfrm>
              <a:off x="5173601" y="4335116"/>
              <a:ext cx="360" cy="360"/>
            </p14:xfrm>
          </p:contentPart>
        </mc:Choice>
        <mc:Fallback xmlns="">
          <p:pic>
            <p:nvPicPr>
              <p:cNvPr id="22" name="잉크 21">
                <a:extLst>
                  <a:ext uri="{FF2B5EF4-FFF2-40B4-BE49-F238E27FC236}">
                    <a16:creationId xmlns:a16="http://schemas.microsoft.com/office/drawing/2014/main" id="{65D0A68A-501A-FC4F-86B3-23C9BECC21B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55961" y="4317116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5F4B1E0A-8293-D745-AF6F-188AA78A23BB}"/>
                  </a:ext>
                </a:extLst>
              </p14:cNvPr>
              <p14:cNvContentPartPr/>
              <p14:nvPr/>
            </p14:nvContentPartPr>
            <p14:xfrm>
              <a:off x="4790921" y="4326476"/>
              <a:ext cx="360" cy="360"/>
            </p14:xfrm>
          </p:contentPart>
        </mc:Choice>
        <mc:Fallback xmlns=""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5F4B1E0A-8293-D745-AF6F-188AA78A23B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72921" y="4308476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4" name="잉크 23">
                <a:extLst>
                  <a:ext uri="{FF2B5EF4-FFF2-40B4-BE49-F238E27FC236}">
                    <a16:creationId xmlns:a16="http://schemas.microsoft.com/office/drawing/2014/main" id="{4A7B0F84-5782-014E-AD6F-7199E640966A}"/>
                  </a:ext>
                </a:extLst>
              </p14:cNvPr>
              <p14:cNvContentPartPr/>
              <p14:nvPr/>
            </p14:nvContentPartPr>
            <p14:xfrm>
              <a:off x="4985321" y="4489556"/>
              <a:ext cx="360" cy="360"/>
            </p14:xfrm>
          </p:contentPart>
        </mc:Choice>
        <mc:Fallback xmlns="">
          <p:pic>
            <p:nvPicPr>
              <p:cNvPr id="24" name="잉크 23">
                <a:extLst>
                  <a:ext uri="{FF2B5EF4-FFF2-40B4-BE49-F238E27FC236}">
                    <a16:creationId xmlns:a16="http://schemas.microsoft.com/office/drawing/2014/main" id="{4A7B0F84-5782-014E-AD6F-7199E640966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67321" y="4471916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5" name="잉크 24">
                <a:extLst>
                  <a:ext uri="{FF2B5EF4-FFF2-40B4-BE49-F238E27FC236}">
                    <a16:creationId xmlns:a16="http://schemas.microsoft.com/office/drawing/2014/main" id="{B99618D6-ABA6-574C-8F53-4D64584469D1}"/>
                  </a:ext>
                </a:extLst>
              </p14:cNvPr>
              <p14:cNvContentPartPr/>
              <p14:nvPr/>
            </p14:nvContentPartPr>
            <p14:xfrm>
              <a:off x="4884521" y="4553636"/>
              <a:ext cx="360" cy="360"/>
            </p14:xfrm>
          </p:contentPart>
        </mc:Choice>
        <mc:Fallback xmlns="">
          <p:pic>
            <p:nvPicPr>
              <p:cNvPr id="25" name="잉크 24">
                <a:extLst>
                  <a:ext uri="{FF2B5EF4-FFF2-40B4-BE49-F238E27FC236}">
                    <a16:creationId xmlns:a16="http://schemas.microsoft.com/office/drawing/2014/main" id="{B99618D6-ABA6-574C-8F53-4D64584469D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66881" y="4535636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6" name="잉크 25">
                <a:extLst>
                  <a:ext uri="{FF2B5EF4-FFF2-40B4-BE49-F238E27FC236}">
                    <a16:creationId xmlns:a16="http://schemas.microsoft.com/office/drawing/2014/main" id="{D12884B1-D6DB-3247-B9F7-1727E0371464}"/>
                  </a:ext>
                </a:extLst>
              </p14:cNvPr>
              <p14:cNvContentPartPr/>
              <p14:nvPr/>
            </p14:nvContentPartPr>
            <p14:xfrm>
              <a:off x="4843481" y="4760996"/>
              <a:ext cx="360" cy="360"/>
            </p14:xfrm>
          </p:contentPart>
        </mc:Choice>
        <mc:Fallback xmlns="">
          <p:pic>
            <p:nvPicPr>
              <p:cNvPr id="26" name="잉크 25">
                <a:extLst>
                  <a:ext uri="{FF2B5EF4-FFF2-40B4-BE49-F238E27FC236}">
                    <a16:creationId xmlns:a16="http://schemas.microsoft.com/office/drawing/2014/main" id="{D12884B1-D6DB-3247-B9F7-1727E037146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25481" y="4742996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7" name="잉크 26">
                <a:extLst>
                  <a:ext uri="{FF2B5EF4-FFF2-40B4-BE49-F238E27FC236}">
                    <a16:creationId xmlns:a16="http://schemas.microsoft.com/office/drawing/2014/main" id="{F722EB59-CFEC-0945-B5A8-27C95EEBD02C}"/>
                  </a:ext>
                </a:extLst>
              </p14:cNvPr>
              <p14:cNvContentPartPr/>
              <p14:nvPr/>
            </p14:nvContentPartPr>
            <p14:xfrm>
              <a:off x="4693721" y="4826876"/>
              <a:ext cx="360" cy="360"/>
            </p14:xfrm>
          </p:contentPart>
        </mc:Choice>
        <mc:Fallback xmlns="">
          <p:pic>
            <p:nvPicPr>
              <p:cNvPr id="27" name="잉크 26">
                <a:extLst>
                  <a:ext uri="{FF2B5EF4-FFF2-40B4-BE49-F238E27FC236}">
                    <a16:creationId xmlns:a16="http://schemas.microsoft.com/office/drawing/2014/main" id="{F722EB59-CFEC-0945-B5A8-27C95EEBD02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76081" y="4809236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8" name="잉크 27">
                <a:extLst>
                  <a:ext uri="{FF2B5EF4-FFF2-40B4-BE49-F238E27FC236}">
                    <a16:creationId xmlns:a16="http://schemas.microsoft.com/office/drawing/2014/main" id="{ACB932C4-2CC8-9643-B9E6-68A3C8B4A7FE}"/>
                  </a:ext>
                </a:extLst>
              </p14:cNvPr>
              <p14:cNvContentPartPr/>
              <p14:nvPr/>
            </p14:nvContentPartPr>
            <p14:xfrm>
              <a:off x="4695881" y="4998596"/>
              <a:ext cx="360" cy="360"/>
            </p14:xfrm>
          </p:contentPart>
        </mc:Choice>
        <mc:Fallback xmlns="">
          <p:pic>
            <p:nvPicPr>
              <p:cNvPr id="28" name="잉크 27">
                <a:extLst>
                  <a:ext uri="{FF2B5EF4-FFF2-40B4-BE49-F238E27FC236}">
                    <a16:creationId xmlns:a16="http://schemas.microsoft.com/office/drawing/2014/main" id="{ACB932C4-2CC8-9643-B9E6-68A3C8B4A7F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78241" y="4980596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9" name="잉크 28">
                <a:extLst>
                  <a:ext uri="{FF2B5EF4-FFF2-40B4-BE49-F238E27FC236}">
                    <a16:creationId xmlns:a16="http://schemas.microsoft.com/office/drawing/2014/main" id="{6B83CF7C-CAFD-174E-B702-59C404D955AA}"/>
                  </a:ext>
                </a:extLst>
              </p14:cNvPr>
              <p14:cNvContentPartPr/>
              <p14:nvPr/>
            </p14:nvContentPartPr>
            <p14:xfrm>
              <a:off x="6181241" y="4733636"/>
              <a:ext cx="360" cy="360"/>
            </p14:xfrm>
          </p:contentPart>
        </mc:Choice>
        <mc:Fallback xmlns="">
          <p:pic>
            <p:nvPicPr>
              <p:cNvPr id="29" name="잉크 28">
                <a:extLst>
                  <a:ext uri="{FF2B5EF4-FFF2-40B4-BE49-F238E27FC236}">
                    <a16:creationId xmlns:a16="http://schemas.microsoft.com/office/drawing/2014/main" id="{6B83CF7C-CAFD-174E-B702-59C404D955A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63241" y="4715636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30" name="잉크 29">
                <a:extLst>
                  <a:ext uri="{FF2B5EF4-FFF2-40B4-BE49-F238E27FC236}">
                    <a16:creationId xmlns:a16="http://schemas.microsoft.com/office/drawing/2014/main" id="{5EC75221-20AA-A34A-9CBF-58883088CE8D}"/>
                  </a:ext>
                </a:extLst>
              </p14:cNvPr>
              <p14:cNvContentPartPr/>
              <p14:nvPr/>
            </p14:nvContentPartPr>
            <p14:xfrm>
              <a:off x="6042281" y="4978796"/>
              <a:ext cx="360" cy="360"/>
            </p14:xfrm>
          </p:contentPart>
        </mc:Choice>
        <mc:Fallback xmlns="">
          <p:pic>
            <p:nvPicPr>
              <p:cNvPr id="30" name="잉크 29">
                <a:extLst>
                  <a:ext uri="{FF2B5EF4-FFF2-40B4-BE49-F238E27FC236}">
                    <a16:creationId xmlns:a16="http://schemas.microsoft.com/office/drawing/2014/main" id="{5EC75221-20AA-A34A-9CBF-58883088CE8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24641" y="4961156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1" name="잉크 30">
                <a:extLst>
                  <a:ext uri="{FF2B5EF4-FFF2-40B4-BE49-F238E27FC236}">
                    <a16:creationId xmlns:a16="http://schemas.microsoft.com/office/drawing/2014/main" id="{CF0F84B8-FD49-484C-A915-2F941E2D7FDC}"/>
                  </a:ext>
                </a:extLst>
              </p14:cNvPr>
              <p14:cNvContentPartPr/>
              <p14:nvPr/>
            </p14:nvContentPartPr>
            <p14:xfrm>
              <a:off x="6208241" y="4939916"/>
              <a:ext cx="360" cy="360"/>
            </p14:xfrm>
          </p:contentPart>
        </mc:Choice>
        <mc:Fallback xmlns="">
          <p:pic>
            <p:nvPicPr>
              <p:cNvPr id="31" name="잉크 30">
                <a:extLst>
                  <a:ext uri="{FF2B5EF4-FFF2-40B4-BE49-F238E27FC236}">
                    <a16:creationId xmlns:a16="http://schemas.microsoft.com/office/drawing/2014/main" id="{CF0F84B8-FD49-484C-A915-2F941E2D7FD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90241" y="4921916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32" name="잉크 31">
                <a:extLst>
                  <a:ext uri="{FF2B5EF4-FFF2-40B4-BE49-F238E27FC236}">
                    <a16:creationId xmlns:a16="http://schemas.microsoft.com/office/drawing/2014/main" id="{2A928984-6423-434B-87B5-6131149EB256}"/>
                  </a:ext>
                </a:extLst>
              </p14:cNvPr>
              <p14:cNvContentPartPr/>
              <p14:nvPr/>
            </p14:nvContentPartPr>
            <p14:xfrm>
              <a:off x="6255041" y="5122796"/>
              <a:ext cx="360" cy="360"/>
            </p14:xfrm>
          </p:contentPart>
        </mc:Choice>
        <mc:Fallback xmlns="">
          <p:pic>
            <p:nvPicPr>
              <p:cNvPr id="32" name="잉크 31">
                <a:extLst>
                  <a:ext uri="{FF2B5EF4-FFF2-40B4-BE49-F238E27FC236}">
                    <a16:creationId xmlns:a16="http://schemas.microsoft.com/office/drawing/2014/main" id="{2A928984-6423-434B-87B5-6131149EB25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37041" y="5105156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3" name="잉크 32">
                <a:extLst>
                  <a:ext uri="{FF2B5EF4-FFF2-40B4-BE49-F238E27FC236}">
                    <a16:creationId xmlns:a16="http://schemas.microsoft.com/office/drawing/2014/main" id="{2995A6F8-0EFC-564D-8AC7-4570CE9C3901}"/>
                  </a:ext>
                </a:extLst>
              </p14:cNvPr>
              <p14:cNvContentPartPr/>
              <p14:nvPr/>
            </p14:nvContentPartPr>
            <p14:xfrm>
              <a:off x="6091241" y="5066996"/>
              <a:ext cx="360" cy="360"/>
            </p14:xfrm>
          </p:contentPart>
        </mc:Choice>
        <mc:Fallback xmlns="">
          <p:pic>
            <p:nvPicPr>
              <p:cNvPr id="33" name="잉크 32">
                <a:extLst>
                  <a:ext uri="{FF2B5EF4-FFF2-40B4-BE49-F238E27FC236}">
                    <a16:creationId xmlns:a16="http://schemas.microsoft.com/office/drawing/2014/main" id="{2995A6F8-0EFC-564D-8AC7-4570CE9C390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73601" y="5049356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34" name="잉크 33">
                <a:extLst>
                  <a:ext uri="{FF2B5EF4-FFF2-40B4-BE49-F238E27FC236}">
                    <a16:creationId xmlns:a16="http://schemas.microsoft.com/office/drawing/2014/main" id="{A38C376A-08AC-8E43-B00D-62888E8D57E4}"/>
                  </a:ext>
                </a:extLst>
              </p14:cNvPr>
              <p14:cNvContentPartPr/>
              <p14:nvPr/>
            </p14:nvContentPartPr>
            <p14:xfrm>
              <a:off x="6049841" y="4431596"/>
              <a:ext cx="360" cy="360"/>
            </p14:xfrm>
          </p:contentPart>
        </mc:Choice>
        <mc:Fallback xmlns="">
          <p:pic>
            <p:nvPicPr>
              <p:cNvPr id="34" name="잉크 33">
                <a:extLst>
                  <a:ext uri="{FF2B5EF4-FFF2-40B4-BE49-F238E27FC236}">
                    <a16:creationId xmlns:a16="http://schemas.microsoft.com/office/drawing/2014/main" id="{A38C376A-08AC-8E43-B00D-62888E8D57E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32201" y="4413956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5" name="잉크 34">
                <a:extLst>
                  <a:ext uri="{FF2B5EF4-FFF2-40B4-BE49-F238E27FC236}">
                    <a16:creationId xmlns:a16="http://schemas.microsoft.com/office/drawing/2014/main" id="{4B434381-4076-9543-A75F-E333C205FDD0}"/>
                  </a:ext>
                </a:extLst>
              </p14:cNvPr>
              <p14:cNvContentPartPr/>
              <p14:nvPr/>
            </p14:nvContentPartPr>
            <p14:xfrm>
              <a:off x="6238121" y="4359956"/>
              <a:ext cx="360" cy="360"/>
            </p14:xfrm>
          </p:contentPart>
        </mc:Choice>
        <mc:Fallback xmlns="">
          <p:pic>
            <p:nvPicPr>
              <p:cNvPr id="35" name="잉크 34">
                <a:extLst>
                  <a:ext uri="{FF2B5EF4-FFF2-40B4-BE49-F238E27FC236}">
                    <a16:creationId xmlns:a16="http://schemas.microsoft.com/office/drawing/2014/main" id="{4B434381-4076-9543-A75F-E333C205FDD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20121" y="4342316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6" name="잉크 35">
                <a:extLst>
                  <a:ext uri="{FF2B5EF4-FFF2-40B4-BE49-F238E27FC236}">
                    <a16:creationId xmlns:a16="http://schemas.microsoft.com/office/drawing/2014/main" id="{D8E5205E-6C03-4246-B7C6-26104BBA6DA7}"/>
                  </a:ext>
                </a:extLst>
              </p14:cNvPr>
              <p14:cNvContentPartPr/>
              <p14:nvPr/>
            </p14:nvContentPartPr>
            <p14:xfrm>
              <a:off x="5577161" y="3701156"/>
              <a:ext cx="360" cy="360"/>
            </p14:xfrm>
          </p:contentPart>
        </mc:Choice>
        <mc:Fallback xmlns="">
          <p:pic>
            <p:nvPicPr>
              <p:cNvPr id="36" name="잉크 35">
                <a:extLst>
                  <a:ext uri="{FF2B5EF4-FFF2-40B4-BE49-F238E27FC236}">
                    <a16:creationId xmlns:a16="http://schemas.microsoft.com/office/drawing/2014/main" id="{D8E5205E-6C03-4246-B7C6-26104BBA6DA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59161" y="3683516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7" name="잉크 36">
                <a:extLst>
                  <a:ext uri="{FF2B5EF4-FFF2-40B4-BE49-F238E27FC236}">
                    <a16:creationId xmlns:a16="http://schemas.microsoft.com/office/drawing/2014/main" id="{EFC98283-93DB-B241-B62A-C0D0BD509713}"/>
                  </a:ext>
                </a:extLst>
              </p14:cNvPr>
              <p14:cNvContentPartPr/>
              <p14:nvPr/>
            </p14:nvContentPartPr>
            <p14:xfrm>
              <a:off x="5305721" y="3715556"/>
              <a:ext cx="360" cy="360"/>
            </p14:xfrm>
          </p:contentPart>
        </mc:Choice>
        <mc:Fallback xmlns="">
          <p:pic>
            <p:nvPicPr>
              <p:cNvPr id="37" name="잉크 36">
                <a:extLst>
                  <a:ext uri="{FF2B5EF4-FFF2-40B4-BE49-F238E27FC236}">
                    <a16:creationId xmlns:a16="http://schemas.microsoft.com/office/drawing/2014/main" id="{EFC98283-93DB-B241-B62A-C0D0BD50971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87721" y="3697556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8" name="잉크 37">
                <a:extLst>
                  <a:ext uri="{FF2B5EF4-FFF2-40B4-BE49-F238E27FC236}">
                    <a16:creationId xmlns:a16="http://schemas.microsoft.com/office/drawing/2014/main" id="{614C2018-B8D4-D847-9F81-DC37B3FBC3D1}"/>
                  </a:ext>
                </a:extLst>
              </p14:cNvPr>
              <p14:cNvContentPartPr/>
              <p14:nvPr/>
            </p14:nvContentPartPr>
            <p14:xfrm>
              <a:off x="5297801" y="3904196"/>
              <a:ext cx="360" cy="360"/>
            </p14:xfrm>
          </p:contentPart>
        </mc:Choice>
        <mc:Fallback xmlns="">
          <p:pic>
            <p:nvPicPr>
              <p:cNvPr id="38" name="잉크 37">
                <a:extLst>
                  <a:ext uri="{FF2B5EF4-FFF2-40B4-BE49-F238E27FC236}">
                    <a16:creationId xmlns:a16="http://schemas.microsoft.com/office/drawing/2014/main" id="{614C2018-B8D4-D847-9F81-DC37B3FBC3D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79801" y="3886196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9" name="잉크 38">
                <a:extLst>
                  <a:ext uri="{FF2B5EF4-FFF2-40B4-BE49-F238E27FC236}">
                    <a16:creationId xmlns:a16="http://schemas.microsoft.com/office/drawing/2014/main" id="{7696A88C-A674-A843-94A5-2D9F9EA82401}"/>
                  </a:ext>
                </a:extLst>
              </p14:cNvPr>
              <p14:cNvContentPartPr/>
              <p14:nvPr/>
            </p14:nvContentPartPr>
            <p14:xfrm>
              <a:off x="5105921" y="3841916"/>
              <a:ext cx="10080" cy="10080"/>
            </p14:xfrm>
          </p:contentPart>
        </mc:Choice>
        <mc:Fallback xmlns="">
          <p:pic>
            <p:nvPicPr>
              <p:cNvPr id="39" name="잉크 38">
                <a:extLst>
                  <a:ext uri="{FF2B5EF4-FFF2-40B4-BE49-F238E27FC236}">
                    <a16:creationId xmlns:a16="http://schemas.microsoft.com/office/drawing/2014/main" id="{7696A88C-A674-A843-94A5-2D9F9EA8240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087921" y="3824276"/>
                <a:ext cx="4572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40" name="잉크 39">
                <a:extLst>
                  <a:ext uri="{FF2B5EF4-FFF2-40B4-BE49-F238E27FC236}">
                    <a16:creationId xmlns:a16="http://schemas.microsoft.com/office/drawing/2014/main" id="{1C2C7A2A-DAA0-764E-9839-E99848EB790C}"/>
                  </a:ext>
                </a:extLst>
              </p14:cNvPr>
              <p14:cNvContentPartPr/>
              <p14:nvPr/>
            </p14:nvContentPartPr>
            <p14:xfrm>
              <a:off x="4729001" y="4131716"/>
              <a:ext cx="360" cy="360"/>
            </p14:xfrm>
          </p:contentPart>
        </mc:Choice>
        <mc:Fallback xmlns="">
          <p:pic>
            <p:nvPicPr>
              <p:cNvPr id="40" name="잉크 39">
                <a:extLst>
                  <a:ext uri="{FF2B5EF4-FFF2-40B4-BE49-F238E27FC236}">
                    <a16:creationId xmlns:a16="http://schemas.microsoft.com/office/drawing/2014/main" id="{1C2C7A2A-DAA0-764E-9839-E99848EB790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11361" y="4113716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41" name="잉크 40">
                <a:extLst>
                  <a:ext uri="{FF2B5EF4-FFF2-40B4-BE49-F238E27FC236}">
                    <a16:creationId xmlns:a16="http://schemas.microsoft.com/office/drawing/2014/main" id="{2442E2E2-CA24-5A48-BAFF-117089C0BE92}"/>
                  </a:ext>
                </a:extLst>
              </p14:cNvPr>
              <p14:cNvContentPartPr/>
              <p14:nvPr/>
            </p14:nvContentPartPr>
            <p14:xfrm>
              <a:off x="4883441" y="4286156"/>
              <a:ext cx="360" cy="360"/>
            </p14:xfrm>
          </p:contentPart>
        </mc:Choice>
        <mc:Fallback xmlns="">
          <p:pic>
            <p:nvPicPr>
              <p:cNvPr id="41" name="잉크 40">
                <a:extLst>
                  <a:ext uri="{FF2B5EF4-FFF2-40B4-BE49-F238E27FC236}">
                    <a16:creationId xmlns:a16="http://schemas.microsoft.com/office/drawing/2014/main" id="{2442E2E2-CA24-5A48-BAFF-117089C0BE9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65801" y="4268156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43" name="잉크 42">
                <a:extLst>
                  <a:ext uri="{FF2B5EF4-FFF2-40B4-BE49-F238E27FC236}">
                    <a16:creationId xmlns:a16="http://schemas.microsoft.com/office/drawing/2014/main" id="{B541DAB4-CD24-1F43-82D6-9D7169680561}"/>
                  </a:ext>
                </a:extLst>
              </p14:cNvPr>
              <p14:cNvContentPartPr/>
              <p14:nvPr/>
            </p14:nvContentPartPr>
            <p14:xfrm>
              <a:off x="8494206" y="4569476"/>
              <a:ext cx="360" cy="360"/>
            </p14:xfrm>
          </p:contentPart>
        </mc:Choice>
        <mc:Fallback xmlns="">
          <p:pic>
            <p:nvPicPr>
              <p:cNvPr id="43" name="잉크 42">
                <a:extLst>
                  <a:ext uri="{FF2B5EF4-FFF2-40B4-BE49-F238E27FC236}">
                    <a16:creationId xmlns:a16="http://schemas.microsoft.com/office/drawing/2014/main" id="{B541DAB4-CD24-1F43-82D6-9D716968056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476566" y="4551476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44" name="잉크 43">
                <a:extLst>
                  <a:ext uri="{FF2B5EF4-FFF2-40B4-BE49-F238E27FC236}">
                    <a16:creationId xmlns:a16="http://schemas.microsoft.com/office/drawing/2014/main" id="{4BC6919A-5120-EB4F-ADDA-0B829BA336A4}"/>
                  </a:ext>
                </a:extLst>
              </p14:cNvPr>
              <p14:cNvContentPartPr/>
              <p14:nvPr/>
            </p14:nvContentPartPr>
            <p14:xfrm>
              <a:off x="8377206" y="4830116"/>
              <a:ext cx="360" cy="360"/>
            </p14:xfrm>
          </p:contentPart>
        </mc:Choice>
        <mc:Fallback xmlns="">
          <p:pic>
            <p:nvPicPr>
              <p:cNvPr id="44" name="잉크 43">
                <a:extLst>
                  <a:ext uri="{FF2B5EF4-FFF2-40B4-BE49-F238E27FC236}">
                    <a16:creationId xmlns:a16="http://schemas.microsoft.com/office/drawing/2014/main" id="{4BC6919A-5120-EB4F-ADDA-0B829BA336A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59206" y="4812116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45" name="잉크 44">
                <a:extLst>
                  <a:ext uri="{FF2B5EF4-FFF2-40B4-BE49-F238E27FC236}">
                    <a16:creationId xmlns:a16="http://schemas.microsoft.com/office/drawing/2014/main" id="{9F265616-BC63-5B49-9673-91D9F092E448}"/>
                  </a:ext>
                </a:extLst>
              </p14:cNvPr>
              <p14:cNvContentPartPr/>
              <p14:nvPr/>
            </p14:nvContentPartPr>
            <p14:xfrm>
              <a:off x="8279286" y="4227116"/>
              <a:ext cx="360" cy="360"/>
            </p14:xfrm>
          </p:contentPart>
        </mc:Choice>
        <mc:Fallback xmlns="">
          <p:pic>
            <p:nvPicPr>
              <p:cNvPr id="45" name="잉크 44">
                <a:extLst>
                  <a:ext uri="{FF2B5EF4-FFF2-40B4-BE49-F238E27FC236}">
                    <a16:creationId xmlns:a16="http://schemas.microsoft.com/office/drawing/2014/main" id="{9F265616-BC63-5B49-9673-91D9F092E44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261286" y="4209476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46" name="잉크 45">
                <a:extLst>
                  <a:ext uri="{FF2B5EF4-FFF2-40B4-BE49-F238E27FC236}">
                    <a16:creationId xmlns:a16="http://schemas.microsoft.com/office/drawing/2014/main" id="{D095F739-7B13-F644-9B74-3CF693C2240F}"/>
                  </a:ext>
                </a:extLst>
              </p14:cNvPr>
              <p14:cNvContentPartPr/>
              <p14:nvPr/>
            </p14:nvContentPartPr>
            <p14:xfrm>
              <a:off x="8079126" y="4074116"/>
              <a:ext cx="360" cy="360"/>
            </p14:xfrm>
          </p:contentPart>
        </mc:Choice>
        <mc:Fallback xmlns="">
          <p:pic>
            <p:nvPicPr>
              <p:cNvPr id="46" name="잉크 45">
                <a:extLst>
                  <a:ext uri="{FF2B5EF4-FFF2-40B4-BE49-F238E27FC236}">
                    <a16:creationId xmlns:a16="http://schemas.microsoft.com/office/drawing/2014/main" id="{D095F739-7B13-F644-9B74-3CF693C2240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61126" y="4056116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7" name="잉크 46">
                <a:extLst>
                  <a:ext uri="{FF2B5EF4-FFF2-40B4-BE49-F238E27FC236}">
                    <a16:creationId xmlns:a16="http://schemas.microsoft.com/office/drawing/2014/main" id="{3069F57A-67F1-1D42-B217-8B5D1A946214}"/>
                  </a:ext>
                </a:extLst>
              </p14:cNvPr>
              <p14:cNvContentPartPr/>
              <p14:nvPr/>
            </p14:nvContentPartPr>
            <p14:xfrm>
              <a:off x="7979766" y="3900236"/>
              <a:ext cx="360" cy="360"/>
            </p14:xfrm>
          </p:contentPart>
        </mc:Choice>
        <mc:Fallback xmlns="">
          <p:pic>
            <p:nvPicPr>
              <p:cNvPr id="47" name="잉크 46">
                <a:extLst>
                  <a:ext uri="{FF2B5EF4-FFF2-40B4-BE49-F238E27FC236}">
                    <a16:creationId xmlns:a16="http://schemas.microsoft.com/office/drawing/2014/main" id="{3069F57A-67F1-1D42-B217-8B5D1A94621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62126" y="3882236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48" name="잉크 47">
                <a:extLst>
                  <a:ext uri="{FF2B5EF4-FFF2-40B4-BE49-F238E27FC236}">
                    <a16:creationId xmlns:a16="http://schemas.microsoft.com/office/drawing/2014/main" id="{B0E7CF37-F1A1-0249-9565-37565899F22B}"/>
                  </a:ext>
                </a:extLst>
              </p14:cNvPr>
              <p14:cNvContentPartPr/>
              <p14:nvPr/>
            </p14:nvContentPartPr>
            <p14:xfrm>
              <a:off x="7901286" y="4152956"/>
              <a:ext cx="360" cy="360"/>
            </p14:xfrm>
          </p:contentPart>
        </mc:Choice>
        <mc:Fallback xmlns="">
          <p:pic>
            <p:nvPicPr>
              <p:cNvPr id="48" name="잉크 47">
                <a:extLst>
                  <a:ext uri="{FF2B5EF4-FFF2-40B4-BE49-F238E27FC236}">
                    <a16:creationId xmlns:a16="http://schemas.microsoft.com/office/drawing/2014/main" id="{B0E7CF37-F1A1-0249-9565-37565899F22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83646" y="4134956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9" name="잉크 48">
                <a:extLst>
                  <a:ext uri="{FF2B5EF4-FFF2-40B4-BE49-F238E27FC236}">
                    <a16:creationId xmlns:a16="http://schemas.microsoft.com/office/drawing/2014/main" id="{512D892E-B1B9-5844-9ED5-CF24EE36A241}"/>
                  </a:ext>
                </a:extLst>
              </p14:cNvPr>
              <p14:cNvContentPartPr/>
              <p14:nvPr/>
            </p14:nvContentPartPr>
            <p14:xfrm>
              <a:off x="7758366" y="4053956"/>
              <a:ext cx="360" cy="360"/>
            </p14:xfrm>
          </p:contentPart>
        </mc:Choice>
        <mc:Fallback xmlns="">
          <p:pic>
            <p:nvPicPr>
              <p:cNvPr id="49" name="잉크 48">
                <a:extLst>
                  <a:ext uri="{FF2B5EF4-FFF2-40B4-BE49-F238E27FC236}">
                    <a16:creationId xmlns:a16="http://schemas.microsoft.com/office/drawing/2014/main" id="{512D892E-B1B9-5844-9ED5-CF24EE36A24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740726" y="4035956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50" name="잉크 49">
                <a:extLst>
                  <a:ext uri="{FF2B5EF4-FFF2-40B4-BE49-F238E27FC236}">
                    <a16:creationId xmlns:a16="http://schemas.microsoft.com/office/drawing/2014/main" id="{9F24625B-B231-7847-BE2C-A8BDBDC1245F}"/>
                  </a:ext>
                </a:extLst>
              </p14:cNvPr>
              <p14:cNvContentPartPr/>
              <p14:nvPr/>
            </p14:nvContentPartPr>
            <p14:xfrm>
              <a:off x="7706886" y="4409636"/>
              <a:ext cx="360" cy="360"/>
            </p14:xfrm>
          </p:contentPart>
        </mc:Choice>
        <mc:Fallback xmlns="">
          <p:pic>
            <p:nvPicPr>
              <p:cNvPr id="50" name="잉크 49">
                <a:extLst>
                  <a:ext uri="{FF2B5EF4-FFF2-40B4-BE49-F238E27FC236}">
                    <a16:creationId xmlns:a16="http://schemas.microsoft.com/office/drawing/2014/main" id="{9F24625B-B231-7847-BE2C-A8BDBDC1245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88886" y="4391636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51" name="잉크 50">
                <a:extLst>
                  <a:ext uri="{FF2B5EF4-FFF2-40B4-BE49-F238E27FC236}">
                    <a16:creationId xmlns:a16="http://schemas.microsoft.com/office/drawing/2014/main" id="{E1CDFC5D-6A77-C040-997E-2465AF4EB2ED}"/>
                  </a:ext>
                </a:extLst>
              </p14:cNvPr>
              <p14:cNvContentPartPr/>
              <p14:nvPr/>
            </p14:nvContentPartPr>
            <p14:xfrm>
              <a:off x="7426806" y="4211636"/>
              <a:ext cx="360" cy="360"/>
            </p14:xfrm>
          </p:contentPart>
        </mc:Choice>
        <mc:Fallback xmlns="">
          <p:pic>
            <p:nvPicPr>
              <p:cNvPr id="51" name="잉크 50">
                <a:extLst>
                  <a:ext uri="{FF2B5EF4-FFF2-40B4-BE49-F238E27FC236}">
                    <a16:creationId xmlns:a16="http://schemas.microsoft.com/office/drawing/2014/main" id="{E1CDFC5D-6A77-C040-997E-2465AF4EB2E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409166" y="4193636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52" name="잉크 51">
                <a:extLst>
                  <a:ext uri="{FF2B5EF4-FFF2-40B4-BE49-F238E27FC236}">
                    <a16:creationId xmlns:a16="http://schemas.microsoft.com/office/drawing/2014/main" id="{8507ABA7-E80D-6C4C-99E9-08831DB19361}"/>
                  </a:ext>
                </a:extLst>
              </p14:cNvPr>
              <p14:cNvContentPartPr/>
              <p14:nvPr/>
            </p14:nvContentPartPr>
            <p14:xfrm>
              <a:off x="7502406" y="4390556"/>
              <a:ext cx="360" cy="360"/>
            </p14:xfrm>
          </p:contentPart>
        </mc:Choice>
        <mc:Fallback xmlns="">
          <p:pic>
            <p:nvPicPr>
              <p:cNvPr id="52" name="잉크 51">
                <a:extLst>
                  <a:ext uri="{FF2B5EF4-FFF2-40B4-BE49-F238E27FC236}">
                    <a16:creationId xmlns:a16="http://schemas.microsoft.com/office/drawing/2014/main" id="{8507ABA7-E80D-6C4C-99E9-08831DB1936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484766" y="4372556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53" name="잉크 52">
                <a:extLst>
                  <a:ext uri="{FF2B5EF4-FFF2-40B4-BE49-F238E27FC236}">
                    <a16:creationId xmlns:a16="http://schemas.microsoft.com/office/drawing/2014/main" id="{06F3EEF2-0DE7-F347-A133-3C42949E5769}"/>
                  </a:ext>
                </a:extLst>
              </p14:cNvPr>
              <p14:cNvContentPartPr/>
              <p14:nvPr/>
            </p14:nvContentPartPr>
            <p14:xfrm>
              <a:off x="7119726" y="4381916"/>
              <a:ext cx="360" cy="360"/>
            </p14:xfrm>
          </p:contentPart>
        </mc:Choice>
        <mc:Fallback xmlns="">
          <p:pic>
            <p:nvPicPr>
              <p:cNvPr id="53" name="잉크 52">
                <a:extLst>
                  <a:ext uri="{FF2B5EF4-FFF2-40B4-BE49-F238E27FC236}">
                    <a16:creationId xmlns:a16="http://schemas.microsoft.com/office/drawing/2014/main" id="{06F3EEF2-0DE7-F347-A133-3C42949E576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01726" y="4363916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54" name="잉크 53">
                <a:extLst>
                  <a:ext uri="{FF2B5EF4-FFF2-40B4-BE49-F238E27FC236}">
                    <a16:creationId xmlns:a16="http://schemas.microsoft.com/office/drawing/2014/main" id="{51FF2146-F0F4-C642-A95C-DD85973C8188}"/>
                  </a:ext>
                </a:extLst>
              </p14:cNvPr>
              <p14:cNvContentPartPr/>
              <p14:nvPr/>
            </p14:nvContentPartPr>
            <p14:xfrm>
              <a:off x="7314126" y="4544996"/>
              <a:ext cx="360" cy="360"/>
            </p14:xfrm>
          </p:contentPart>
        </mc:Choice>
        <mc:Fallback xmlns="">
          <p:pic>
            <p:nvPicPr>
              <p:cNvPr id="54" name="잉크 53">
                <a:extLst>
                  <a:ext uri="{FF2B5EF4-FFF2-40B4-BE49-F238E27FC236}">
                    <a16:creationId xmlns:a16="http://schemas.microsoft.com/office/drawing/2014/main" id="{51FF2146-F0F4-C642-A95C-DD85973C818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96126" y="4527356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55" name="잉크 54">
                <a:extLst>
                  <a:ext uri="{FF2B5EF4-FFF2-40B4-BE49-F238E27FC236}">
                    <a16:creationId xmlns:a16="http://schemas.microsoft.com/office/drawing/2014/main" id="{1ECDC71B-C52A-CA48-BE34-FB5752C04A19}"/>
                  </a:ext>
                </a:extLst>
              </p14:cNvPr>
              <p14:cNvContentPartPr/>
              <p14:nvPr/>
            </p14:nvContentPartPr>
            <p14:xfrm>
              <a:off x="7213326" y="4609076"/>
              <a:ext cx="360" cy="360"/>
            </p14:xfrm>
          </p:contentPart>
        </mc:Choice>
        <mc:Fallback xmlns="">
          <p:pic>
            <p:nvPicPr>
              <p:cNvPr id="55" name="잉크 54">
                <a:extLst>
                  <a:ext uri="{FF2B5EF4-FFF2-40B4-BE49-F238E27FC236}">
                    <a16:creationId xmlns:a16="http://schemas.microsoft.com/office/drawing/2014/main" id="{1ECDC71B-C52A-CA48-BE34-FB5752C04A1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95686" y="4591076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56" name="잉크 55">
                <a:extLst>
                  <a:ext uri="{FF2B5EF4-FFF2-40B4-BE49-F238E27FC236}">
                    <a16:creationId xmlns:a16="http://schemas.microsoft.com/office/drawing/2014/main" id="{94C53641-136C-9446-8F2B-FCD1D91AC768}"/>
                  </a:ext>
                </a:extLst>
              </p14:cNvPr>
              <p14:cNvContentPartPr/>
              <p14:nvPr/>
            </p14:nvContentPartPr>
            <p14:xfrm>
              <a:off x="7172286" y="4816436"/>
              <a:ext cx="360" cy="360"/>
            </p14:xfrm>
          </p:contentPart>
        </mc:Choice>
        <mc:Fallback xmlns="">
          <p:pic>
            <p:nvPicPr>
              <p:cNvPr id="56" name="잉크 55">
                <a:extLst>
                  <a:ext uri="{FF2B5EF4-FFF2-40B4-BE49-F238E27FC236}">
                    <a16:creationId xmlns:a16="http://schemas.microsoft.com/office/drawing/2014/main" id="{94C53641-136C-9446-8F2B-FCD1D91AC76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54286" y="4798436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57" name="잉크 56">
                <a:extLst>
                  <a:ext uri="{FF2B5EF4-FFF2-40B4-BE49-F238E27FC236}">
                    <a16:creationId xmlns:a16="http://schemas.microsoft.com/office/drawing/2014/main" id="{97020248-3134-2E42-A012-78A539935177}"/>
                  </a:ext>
                </a:extLst>
              </p14:cNvPr>
              <p14:cNvContentPartPr/>
              <p14:nvPr/>
            </p14:nvContentPartPr>
            <p14:xfrm>
              <a:off x="7022526" y="4882316"/>
              <a:ext cx="360" cy="360"/>
            </p14:xfrm>
          </p:contentPart>
        </mc:Choice>
        <mc:Fallback xmlns="">
          <p:pic>
            <p:nvPicPr>
              <p:cNvPr id="57" name="잉크 56">
                <a:extLst>
                  <a:ext uri="{FF2B5EF4-FFF2-40B4-BE49-F238E27FC236}">
                    <a16:creationId xmlns:a16="http://schemas.microsoft.com/office/drawing/2014/main" id="{97020248-3134-2E42-A012-78A53993517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04886" y="4864676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58" name="잉크 57">
                <a:extLst>
                  <a:ext uri="{FF2B5EF4-FFF2-40B4-BE49-F238E27FC236}">
                    <a16:creationId xmlns:a16="http://schemas.microsoft.com/office/drawing/2014/main" id="{26E0357F-2EB1-6C46-A86D-EF61C9098745}"/>
                  </a:ext>
                </a:extLst>
              </p14:cNvPr>
              <p14:cNvContentPartPr/>
              <p14:nvPr/>
            </p14:nvContentPartPr>
            <p14:xfrm>
              <a:off x="7024686" y="5054036"/>
              <a:ext cx="360" cy="360"/>
            </p14:xfrm>
          </p:contentPart>
        </mc:Choice>
        <mc:Fallback xmlns="">
          <p:pic>
            <p:nvPicPr>
              <p:cNvPr id="58" name="잉크 57">
                <a:extLst>
                  <a:ext uri="{FF2B5EF4-FFF2-40B4-BE49-F238E27FC236}">
                    <a16:creationId xmlns:a16="http://schemas.microsoft.com/office/drawing/2014/main" id="{26E0357F-2EB1-6C46-A86D-EF61C909874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07046" y="5036036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59" name="잉크 58">
                <a:extLst>
                  <a:ext uri="{FF2B5EF4-FFF2-40B4-BE49-F238E27FC236}">
                    <a16:creationId xmlns:a16="http://schemas.microsoft.com/office/drawing/2014/main" id="{877C62C5-2465-5D44-95D1-AA3EB725AE28}"/>
                  </a:ext>
                </a:extLst>
              </p14:cNvPr>
              <p14:cNvContentPartPr/>
              <p14:nvPr/>
            </p14:nvContentPartPr>
            <p14:xfrm>
              <a:off x="8510046" y="4789076"/>
              <a:ext cx="360" cy="360"/>
            </p14:xfrm>
          </p:contentPart>
        </mc:Choice>
        <mc:Fallback xmlns="">
          <p:pic>
            <p:nvPicPr>
              <p:cNvPr id="59" name="잉크 58">
                <a:extLst>
                  <a:ext uri="{FF2B5EF4-FFF2-40B4-BE49-F238E27FC236}">
                    <a16:creationId xmlns:a16="http://schemas.microsoft.com/office/drawing/2014/main" id="{877C62C5-2465-5D44-95D1-AA3EB725AE2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492046" y="4771076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60" name="잉크 59">
                <a:extLst>
                  <a:ext uri="{FF2B5EF4-FFF2-40B4-BE49-F238E27FC236}">
                    <a16:creationId xmlns:a16="http://schemas.microsoft.com/office/drawing/2014/main" id="{30CA2980-9837-FC4B-8558-F1CBE15B64BD}"/>
                  </a:ext>
                </a:extLst>
              </p14:cNvPr>
              <p14:cNvContentPartPr/>
              <p14:nvPr/>
            </p14:nvContentPartPr>
            <p14:xfrm>
              <a:off x="8371086" y="5034236"/>
              <a:ext cx="360" cy="360"/>
            </p14:xfrm>
          </p:contentPart>
        </mc:Choice>
        <mc:Fallback xmlns="">
          <p:pic>
            <p:nvPicPr>
              <p:cNvPr id="60" name="잉크 59">
                <a:extLst>
                  <a:ext uri="{FF2B5EF4-FFF2-40B4-BE49-F238E27FC236}">
                    <a16:creationId xmlns:a16="http://schemas.microsoft.com/office/drawing/2014/main" id="{30CA2980-9837-FC4B-8558-F1CBE15B64B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53446" y="5016596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61" name="잉크 60">
                <a:extLst>
                  <a:ext uri="{FF2B5EF4-FFF2-40B4-BE49-F238E27FC236}">
                    <a16:creationId xmlns:a16="http://schemas.microsoft.com/office/drawing/2014/main" id="{8389A735-6F14-4444-A31F-AAD4216DFE54}"/>
                  </a:ext>
                </a:extLst>
              </p14:cNvPr>
              <p14:cNvContentPartPr/>
              <p14:nvPr/>
            </p14:nvContentPartPr>
            <p14:xfrm>
              <a:off x="8537046" y="4995356"/>
              <a:ext cx="360" cy="360"/>
            </p14:xfrm>
          </p:contentPart>
        </mc:Choice>
        <mc:Fallback xmlns="">
          <p:pic>
            <p:nvPicPr>
              <p:cNvPr id="61" name="잉크 60">
                <a:extLst>
                  <a:ext uri="{FF2B5EF4-FFF2-40B4-BE49-F238E27FC236}">
                    <a16:creationId xmlns:a16="http://schemas.microsoft.com/office/drawing/2014/main" id="{8389A735-6F14-4444-A31F-AAD4216DFE5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519046" y="4977356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62" name="잉크 61">
                <a:extLst>
                  <a:ext uri="{FF2B5EF4-FFF2-40B4-BE49-F238E27FC236}">
                    <a16:creationId xmlns:a16="http://schemas.microsoft.com/office/drawing/2014/main" id="{5A180482-05A2-5944-A533-63A622621711}"/>
                  </a:ext>
                </a:extLst>
              </p14:cNvPr>
              <p14:cNvContentPartPr/>
              <p14:nvPr/>
            </p14:nvContentPartPr>
            <p14:xfrm>
              <a:off x="8583846" y="5178236"/>
              <a:ext cx="360" cy="360"/>
            </p14:xfrm>
          </p:contentPart>
        </mc:Choice>
        <mc:Fallback xmlns="">
          <p:pic>
            <p:nvPicPr>
              <p:cNvPr id="62" name="잉크 61">
                <a:extLst>
                  <a:ext uri="{FF2B5EF4-FFF2-40B4-BE49-F238E27FC236}">
                    <a16:creationId xmlns:a16="http://schemas.microsoft.com/office/drawing/2014/main" id="{5A180482-05A2-5944-A533-63A62262171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565846" y="5160596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63" name="잉크 62">
                <a:extLst>
                  <a:ext uri="{FF2B5EF4-FFF2-40B4-BE49-F238E27FC236}">
                    <a16:creationId xmlns:a16="http://schemas.microsoft.com/office/drawing/2014/main" id="{DD1C70EA-2B76-BA45-86CA-424CDFE2BA90}"/>
                  </a:ext>
                </a:extLst>
              </p14:cNvPr>
              <p14:cNvContentPartPr/>
              <p14:nvPr/>
            </p14:nvContentPartPr>
            <p14:xfrm>
              <a:off x="8420046" y="5122436"/>
              <a:ext cx="360" cy="360"/>
            </p14:xfrm>
          </p:contentPart>
        </mc:Choice>
        <mc:Fallback xmlns="">
          <p:pic>
            <p:nvPicPr>
              <p:cNvPr id="63" name="잉크 62">
                <a:extLst>
                  <a:ext uri="{FF2B5EF4-FFF2-40B4-BE49-F238E27FC236}">
                    <a16:creationId xmlns:a16="http://schemas.microsoft.com/office/drawing/2014/main" id="{DD1C70EA-2B76-BA45-86CA-424CDFE2BA9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402406" y="5104796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64" name="잉크 63">
                <a:extLst>
                  <a:ext uri="{FF2B5EF4-FFF2-40B4-BE49-F238E27FC236}">
                    <a16:creationId xmlns:a16="http://schemas.microsoft.com/office/drawing/2014/main" id="{5F9FE472-31A1-FB44-86D6-90F79298C35A}"/>
                  </a:ext>
                </a:extLst>
              </p14:cNvPr>
              <p14:cNvContentPartPr/>
              <p14:nvPr/>
            </p14:nvContentPartPr>
            <p14:xfrm>
              <a:off x="8378646" y="4487036"/>
              <a:ext cx="360" cy="360"/>
            </p14:xfrm>
          </p:contentPart>
        </mc:Choice>
        <mc:Fallback xmlns="">
          <p:pic>
            <p:nvPicPr>
              <p:cNvPr id="64" name="잉크 63">
                <a:extLst>
                  <a:ext uri="{FF2B5EF4-FFF2-40B4-BE49-F238E27FC236}">
                    <a16:creationId xmlns:a16="http://schemas.microsoft.com/office/drawing/2014/main" id="{5F9FE472-31A1-FB44-86D6-90F79298C35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61006" y="4469396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65" name="잉크 64">
                <a:extLst>
                  <a:ext uri="{FF2B5EF4-FFF2-40B4-BE49-F238E27FC236}">
                    <a16:creationId xmlns:a16="http://schemas.microsoft.com/office/drawing/2014/main" id="{3E03354C-5593-3948-82FE-FD225A70337F}"/>
                  </a:ext>
                </a:extLst>
              </p14:cNvPr>
              <p14:cNvContentPartPr/>
              <p14:nvPr/>
            </p14:nvContentPartPr>
            <p14:xfrm>
              <a:off x="8566926" y="4415396"/>
              <a:ext cx="360" cy="360"/>
            </p14:xfrm>
          </p:contentPart>
        </mc:Choice>
        <mc:Fallback xmlns="">
          <p:pic>
            <p:nvPicPr>
              <p:cNvPr id="65" name="잉크 64">
                <a:extLst>
                  <a:ext uri="{FF2B5EF4-FFF2-40B4-BE49-F238E27FC236}">
                    <a16:creationId xmlns:a16="http://schemas.microsoft.com/office/drawing/2014/main" id="{3E03354C-5593-3948-82FE-FD225A70337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548926" y="4397756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66" name="잉크 65">
                <a:extLst>
                  <a:ext uri="{FF2B5EF4-FFF2-40B4-BE49-F238E27FC236}">
                    <a16:creationId xmlns:a16="http://schemas.microsoft.com/office/drawing/2014/main" id="{ED3CCF1D-665C-3647-9AA3-B27B5520102B}"/>
                  </a:ext>
                </a:extLst>
              </p14:cNvPr>
              <p14:cNvContentPartPr/>
              <p14:nvPr/>
            </p14:nvContentPartPr>
            <p14:xfrm>
              <a:off x="7905966" y="3756596"/>
              <a:ext cx="360" cy="360"/>
            </p14:xfrm>
          </p:contentPart>
        </mc:Choice>
        <mc:Fallback xmlns="">
          <p:pic>
            <p:nvPicPr>
              <p:cNvPr id="66" name="잉크 65">
                <a:extLst>
                  <a:ext uri="{FF2B5EF4-FFF2-40B4-BE49-F238E27FC236}">
                    <a16:creationId xmlns:a16="http://schemas.microsoft.com/office/drawing/2014/main" id="{ED3CCF1D-665C-3647-9AA3-B27B5520102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87966" y="3738956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67" name="잉크 66">
                <a:extLst>
                  <a:ext uri="{FF2B5EF4-FFF2-40B4-BE49-F238E27FC236}">
                    <a16:creationId xmlns:a16="http://schemas.microsoft.com/office/drawing/2014/main" id="{114DE3C5-51A8-AB4E-A801-9E2885C8748F}"/>
                  </a:ext>
                </a:extLst>
              </p14:cNvPr>
              <p14:cNvContentPartPr/>
              <p14:nvPr/>
            </p14:nvContentPartPr>
            <p14:xfrm>
              <a:off x="7634526" y="3770996"/>
              <a:ext cx="360" cy="360"/>
            </p14:xfrm>
          </p:contentPart>
        </mc:Choice>
        <mc:Fallback xmlns="">
          <p:pic>
            <p:nvPicPr>
              <p:cNvPr id="67" name="잉크 66">
                <a:extLst>
                  <a:ext uri="{FF2B5EF4-FFF2-40B4-BE49-F238E27FC236}">
                    <a16:creationId xmlns:a16="http://schemas.microsoft.com/office/drawing/2014/main" id="{114DE3C5-51A8-AB4E-A801-9E2885C8748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16526" y="3752996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68" name="잉크 67">
                <a:extLst>
                  <a:ext uri="{FF2B5EF4-FFF2-40B4-BE49-F238E27FC236}">
                    <a16:creationId xmlns:a16="http://schemas.microsoft.com/office/drawing/2014/main" id="{4FDF81BF-344C-1541-B278-4EB09AC5D084}"/>
                  </a:ext>
                </a:extLst>
              </p14:cNvPr>
              <p14:cNvContentPartPr/>
              <p14:nvPr/>
            </p14:nvContentPartPr>
            <p14:xfrm>
              <a:off x="7626606" y="3959636"/>
              <a:ext cx="360" cy="360"/>
            </p14:xfrm>
          </p:contentPart>
        </mc:Choice>
        <mc:Fallback xmlns="">
          <p:pic>
            <p:nvPicPr>
              <p:cNvPr id="68" name="잉크 67">
                <a:extLst>
                  <a:ext uri="{FF2B5EF4-FFF2-40B4-BE49-F238E27FC236}">
                    <a16:creationId xmlns:a16="http://schemas.microsoft.com/office/drawing/2014/main" id="{4FDF81BF-344C-1541-B278-4EB09AC5D08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08606" y="3941636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69" name="잉크 68">
                <a:extLst>
                  <a:ext uri="{FF2B5EF4-FFF2-40B4-BE49-F238E27FC236}">
                    <a16:creationId xmlns:a16="http://schemas.microsoft.com/office/drawing/2014/main" id="{79C9864C-3041-1E42-8483-07E2CBD43DD4}"/>
                  </a:ext>
                </a:extLst>
              </p14:cNvPr>
              <p14:cNvContentPartPr/>
              <p14:nvPr/>
            </p14:nvContentPartPr>
            <p14:xfrm>
              <a:off x="7434726" y="3897356"/>
              <a:ext cx="10080" cy="10080"/>
            </p14:xfrm>
          </p:contentPart>
        </mc:Choice>
        <mc:Fallback xmlns="">
          <p:pic>
            <p:nvPicPr>
              <p:cNvPr id="69" name="잉크 68">
                <a:extLst>
                  <a:ext uri="{FF2B5EF4-FFF2-40B4-BE49-F238E27FC236}">
                    <a16:creationId xmlns:a16="http://schemas.microsoft.com/office/drawing/2014/main" id="{79C9864C-3041-1E42-8483-07E2CBD43DD4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416726" y="3879716"/>
                <a:ext cx="4572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70" name="잉크 69">
                <a:extLst>
                  <a:ext uri="{FF2B5EF4-FFF2-40B4-BE49-F238E27FC236}">
                    <a16:creationId xmlns:a16="http://schemas.microsoft.com/office/drawing/2014/main" id="{1C8F55B1-6D7B-9D48-BBED-9C3459636D0C}"/>
                  </a:ext>
                </a:extLst>
              </p14:cNvPr>
              <p14:cNvContentPartPr/>
              <p14:nvPr/>
            </p14:nvContentPartPr>
            <p14:xfrm>
              <a:off x="7057806" y="4187156"/>
              <a:ext cx="360" cy="360"/>
            </p14:xfrm>
          </p:contentPart>
        </mc:Choice>
        <mc:Fallback xmlns="">
          <p:pic>
            <p:nvPicPr>
              <p:cNvPr id="70" name="잉크 69">
                <a:extLst>
                  <a:ext uri="{FF2B5EF4-FFF2-40B4-BE49-F238E27FC236}">
                    <a16:creationId xmlns:a16="http://schemas.microsoft.com/office/drawing/2014/main" id="{1C8F55B1-6D7B-9D48-BBED-9C3459636D0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40166" y="4169156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71" name="잉크 70">
                <a:extLst>
                  <a:ext uri="{FF2B5EF4-FFF2-40B4-BE49-F238E27FC236}">
                    <a16:creationId xmlns:a16="http://schemas.microsoft.com/office/drawing/2014/main" id="{9F5CE565-018A-8E48-A003-82AD97B9AD41}"/>
                  </a:ext>
                </a:extLst>
              </p14:cNvPr>
              <p14:cNvContentPartPr/>
              <p14:nvPr/>
            </p14:nvContentPartPr>
            <p14:xfrm>
              <a:off x="7212246" y="4341596"/>
              <a:ext cx="360" cy="360"/>
            </p14:xfrm>
          </p:contentPart>
        </mc:Choice>
        <mc:Fallback xmlns="">
          <p:pic>
            <p:nvPicPr>
              <p:cNvPr id="71" name="잉크 70">
                <a:extLst>
                  <a:ext uri="{FF2B5EF4-FFF2-40B4-BE49-F238E27FC236}">
                    <a16:creationId xmlns:a16="http://schemas.microsoft.com/office/drawing/2014/main" id="{9F5CE565-018A-8E48-A003-82AD97B9AD4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94606" y="4323596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130" name="잉크 129">
                <a:extLst>
                  <a:ext uri="{FF2B5EF4-FFF2-40B4-BE49-F238E27FC236}">
                    <a16:creationId xmlns:a16="http://schemas.microsoft.com/office/drawing/2014/main" id="{C4A7BB64-1666-7642-8B32-0994B42B347A}"/>
                  </a:ext>
                </a:extLst>
              </p14:cNvPr>
              <p14:cNvContentPartPr/>
              <p14:nvPr/>
            </p14:nvContentPartPr>
            <p14:xfrm>
              <a:off x="10711362" y="4541396"/>
              <a:ext cx="360" cy="360"/>
            </p14:xfrm>
          </p:contentPart>
        </mc:Choice>
        <mc:Fallback xmlns="">
          <p:pic>
            <p:nvPicPr>
              <p:cNvPr id="130" name="잉크 129">
                <a:extLst>
                  <a:ext uri="{FF2B5EF4-FFF2-40B4-BE49-F238E27FC236}">
                    <a16:creationId xmlns:a16="http://schemas.microsoft.com/office/drawing/2014/main" id="{C4A7BB64-1666-7642-8B32-0994B42B347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693722" y="4523396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31" name="잉크 130">
                <a:extLst>
                  <a:ext uri="{FF2B5EF4-FFF2-40B4-BE49-F238E27FC236}">
                    <a16:creationId xmlns:a16="http://schemas.microsoft.com/office/drawing/2014/main" id="{8483FA18-B6A1-A647-BECF-A2FEC1F7752E}"/>
                  </a:ext>
                </a:extLst>
              </p14:cNvPr>
              <p14:cNvContentPartPr/>
              <p14:nvPr/>
            </p14:nvContentPartPr>
            <p14:xfrm>
              <a:off x="10594362" y="4802036"/>
              <a:ext cx="360" cy="360"/>
            </p14:xfrm>
          </p:contentPart>
        </mc:Choice>
        <mc:Fallback xmlns="">
          <p:pic>
            <p:nvPicPr>
              <p:cNvPr id="131" name="잉크 130">
                <a:extLst>
                  <a:ext uri="{FF2B5EF4-FFF2-40B4-BE49-F238E27FC236}">
                    <a16:creationId xmlns:a16="http://schemas.microsoft.com/office/drawing/2014/main" id="{8483FA18-B6A1-A647-BECF-A2FEC1F7752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576362" y="4784036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132" name="잉크 131">
                <a:extLst>
                  <a:ext uri="{FF2B5EF4-FFF2-40B4-BE49-F238E27FC236}">
                    <a16:creationId xmlns:a16="http://schemas.microsoft.com/office/drawing/2014/main" id="{EF565B15-87E7-6647-83BB-9D7EDBAE0113}"/>
                  </a:ext>
                </a:extLst>
              </p14:cNvPr>
              <p14:cNvContentPartPr/>
              <p14:nvPr/>
            </p14:nvContentPartPr>
            <p14:xfrm>
              <a:off x="10496442" y="4199036"/>
              <a:ext cx="360" cy="360"/>
            </p14:xfrm>
          </p:contentPart>
        </mc:Choice>
        <mc:Fallback xmlns="">
          <p:pic>
            <p:nvPicPr>
              <p:cNvPr id="132" name="잉크 131">
                <a:extLst>
                  <a:ext uri="{FF2B5EF4-FFF2-40B4-BE49-F238E27FC236}">
                    <a16:creationId xmlns:a16="http://schemas.microsoft.com/office/drawing/2014/main" id="{EF565B15-87E7-6647-83BB-9D7EDBAE011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478442" y="4181396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33" name="잉크 132">
                <a:extLst>
                  <a:ext uri="{FF2B5EF4-FFF2-40B4-BE49-F238E27FC236}">
                    <a16:creationId xmlns:a16="http://schemas.microsoft.com/office/drawing/2014/main" id="{A81BC6E8-540D-424B-B93F-3926EFF898BF}"/>
                  </a:ext>
                </a:extLst>
              </p14:cNvPr>
              <p14:cNvContentPartPr/>
              <p14:nvPr/>
            </p14:nvContentPartPr>
            <p14:xfrm>
              <a:off x="10296282" y="4046036"/>
              <a:ext cx="360" cy="360"/>
            </p14:xfrm>
          </p:contentPart>
        </mc:Choice>
        <mc:Fallback xmlns="">
          <p:pic>
            <p:nvPicPr>
              <p:cNvPr id="133" name="잉크 132">
                <a:extLst>
                  <a:ext uri="{FF2B5EF4-FFF2-40B4-BE49-F238E27FC236}">
                    <a16:creationId xmlns:a16="http://schemas.microsoft.com/office/drawing/2014/main" id="{A81BC6E8-540D-424B-B93F-3926EFF898B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278282" y="4028036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134" name="잉크 133">
                <a:extLst>
                  <a:ext uri="{FF2B5EF4-FFF2-40B4-BE49-F238E27FC236}">
                    <a16:creationId xmlns:a16="http://schemas.microsoft.com/office/drawing/2014/main" id="{E0E3116D-03F5-8546-B251-F0DCB6124394}"/>
                  </a:ext>
                </a:extLst>
              </p14:cNvPr>
              <p14:cNvContentPartPr/>
              <p14:nvPr/>
            </p14:nvContentPartPr>
            <p14:xfrm>
              <a:off x="10196922" y="3872156"/>
              <a:ext cx="360" cy="360"/>
            </p14:xfrm>
          </p:contentPart>
        </mc:Choice>
        <mc:Fallback xmlns="">
          <p:pic>
            <p:nvPicPr>
              <p:cNvPr id="134" name="잉크 133">
                <a:extLst>
                  <a:ext uri="{FF2B5EF4-FFF2-40B4-BE49-F238E27FC236}">
                    <a16:creationId xmlns:a16="http://schemas.microsoft.com/office/drawing/2014/main" id="{E0E3116D-03F5-8546-B251-F0DCB612439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179282" y="3854156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35" name="잉크 134">
                <a:extLst>
                  <a:ext uri="{FF2B5EF4-FFF2-40B4-BE49-F238E27FC236}">
                    <a16:creationId xmlns:a16="http://schemas.microsoft.com/office/drawing/2014/main" id="{55389861-7F7E-7C48-9E87-EB555C5AED9B}"/>
                  </a:ext>
                </a:extLst>
              </p14:cNvPr>
              <p14:cNvContentPartPr/>
              <p14:nvPr/>
            </p14:nvContentPartPr>
            <p14:xfrm>
              <a:off x="10118442" y="4124876"/>
              <a:ext cx="360" cy="360"/>
            </p14:xfrm>
          </p:contentPart>
        </mc:Choice>
        <mc:Fallback xmlns="">
          <p:pic>
            <p:nvPicPr>
              <p:cNvPr id="135" name="잉크 134">
                <a:extLst>
                  <a:ext uri="{FF2B5EF4-FFF2-40B4-BE49-F238E27FC236}">
                    <a16:creationId xmlns:a16="http://schemas.microsoft.com/office/drawing/2014/main" id="{55389861-7F7E-7C48-9E87-EB555C5AED9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100802" y="4106876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136" name="잉크 135">
                <a:extLst>
                  <a:ext uri="{FF2B5EF4-FFF2-40B4-BE49-F238E27FC236}">
                    <a16:creationId xmlns:a16="http://schemas.microsoft.com/office/drawing/2014/main" id="{9C2D6BE6-72E1-B24E-A94D-A01EA12B2E6B}"/>
                  </a:ext>
                </a:extLst>
              </p14:cNvPr>
              <p14:cNvContentPartPr/>
              <p14:nvPr/>
            </p14:nvContentPartPr>
            <p14:xfrm>
              <a:off x="9975522" y="4025876"/>
              <a:ext cx="360" cy="360"/>
            </p14:xfrm>
          </p:contentPart>
        </mc:Choice>
        <mc:Fallback xmlns="">
          <p:pic>
            <p:nvPicPr>
              <p:cNvPr id="136" name="잉크 135">
                <a:extLst>
                  <a:ext uri="{FF2B5EF4-FFF2-40B4-BE49-F238E27FC236}">
                    <a16:creationId xmlns:a16="http://schemas.microsoft.com/office/drawing/2014/main" id="{9C2D6BE6-72E1-B24E-A94D-A01EA12B2E6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957882" y="4007876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37" name="잉크 136">
                <a:extLst>
                  <a:ext uri="{FF2B5EF4-FFF2-40B4-BE49-F238E27FC236}">
                    <a16:creationId xmlns:a16="http://schemas.microsoft.com/office/drawing/2014/main" id="{9242024A-0227-8A48-B77D-75AC3ACC4500}"/>
                  </a:ext>
                </a:extLst>
              </p14:cNvPr>
              <p14:cNvContentPartPr/>
              <p14:nvPr/>
            </p14:nvContentPartPr>
            <p14:xfrm>
              <a:off x="9924042" y="4381556"/>
              <a:ext cx="360" cy="360"/>
            </p14:xfrm>
          </p:contentPart>
        </mc:Choice>
        <mc:Fallback xmlns="">
          <p:pic>
            <p:nvPicPr>
              <p:cNvPr id="137" name="잉크 136">
                <a:extLst>
                  <a:ext uri="{FF2B5EF4-FFF2-40B4-BE49-F238E27FC236}">
                    <a16:creationId xmlns:a16="http://schemas.microsoft.com/office/drawing/2014/main" id="{9242024A-0227-8A48-B77D-75AC3ACC450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906042" y="4363556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138" name="잉크 137">
                <a:extLst>
                  <a:ext uri="{FF2B5EF4-FFF2-40B4-BE49-F238E27FC236}">
                    <a16:creationId xmlns:a16="http://schemas.microsoft.com/office/drawing/2014/main" id="{8D0F51C1-E18B-084C-9FA5-7A7DA45A79F7}"/>
                  </a:ext>
                </a:extLst>
              </p14:cNvPr>
              <p14:cNvContentPartPr/>
              <p14:nvPr/>
            </p14:nvContentPartPr>
            <p14:xfrm>
              <a:off x="9643962" y="4183556"/>
              <a:ext cx="360" cy="360"/>
            </p14:xfrm>
          </p:contentPart>
        </mc:Choice>
        <mc:Fallback xmlns="">
          <p:pic>
            <p:nvPicPr>
              <p:cNvPr id="138" name="잉크 137">
                <a:extLst>
                  <a:ext uri="{FF2B5EF4-FFF2-40B4-BE49-F238E27FC236}">
                    <a16:creationId xmlns:a16="http://schemas.microsoft.com/office/drawing/2014/main" id="{8D0F51C1-E18B-084C-9FA5-7A7DA45A79F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626322" y="4165556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39" name="잉크 138">
                <a:extLst>
                  <a:ext uri="{FF2B5EF4-FFF2-40B4-BE49-F238E27FC236}">
                    <a16:creationId xmlns:a16="http://schemas.microsoft.com/office/drawing/2014/main" id="{D78FF845-864D-9640-AF91-166E8660996D}"/>
                  </a:ext>
                </a:extLst>
              </p14:cNvPr>
              <p14:cNvContentPartPr/>
              <p14:nvPr/>
            </p14:nvContentPartPr>
            <p14:xfrm>
              <a:off x="9719562" y="4362476"/>
              <a:ext cx="360" cy="360"/>
            </p14:xfrm>
          </p:contentPart>
        </mc:Choice>
        <mc:Fallback xmlns="">
          <p:pic>
            <p:nvPicPr>
              <p:cNvPr id="139" name="잉크 138">
                <a:extLst>
                  <a:ext uri="{FF2B5EF4-FFF2-40B4-BE49-F238E27FC236}">
                    <a16:creationId xmlns:a16="http://schemas.microsoft.com/office/drawing/2014/main" id="{D78FF845-864D-9640-AF91-166E8660996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701922" y="4344476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140" name="잉크 139">
                <a:extLst>
                  <a:ext uri="{FF2B5EF4-FFF2-40B4-BE49-F238E27FC236}">
                    <a16:creationId xmlns:a16="http://schemas.microsoft.com/office/drawing/2014/main" id="{633E5CA2-AE89-4D40-97B0-95EDA644F49B}"/>
                  </a:ext>
                </a:extLst>
              </p14:cNvPr>
              <p14:cNvContentPartPr/>
              <p14:nvPr/>
            </p14:nvContentPartPr>
            <p14:xfrm>
              <a:off x="9336882" y="4353836"/>
              <a:ext cx="360" cy="360"/>
            </p14:xfrm>
          </p:contentPart>
        </mc:Choice>
        <mc:Fallback xmlns="">
          <p:pic>
            <p:nvPicPr>
              <p:cNvPr id="140" name="잉크 139">
                <a:extLst>
                  <a:ext uri="{FF2B5EF4-FFF2-40B4-BE49-F238E27FC236}">
                    <a16:creationId xmlns:a16="http://schemas.microsoft.com/office/drawing/2014/main" id="{633E5CA2-AE89-4D40-97B0-95EDA644F49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318882" y="4335836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41" name="잉크 140">
                <a:extLst>
                  <a:ext uri="{FF2B5EF4-FFF2-40B4-BE49-F238E27FC236}">
                    <a16:creationId xmlns:a16="http://schemas.microsoft.com/office/drawing/2014/main" id="{CB06191F-39FF-1747-A0EE-CA1C850468DF}"/>
                  </a:ext>
                </a:extLst>
              </p14:cNvPr>
              <p14:cNvContentPartPr/>
              <p14:nvPr/>
            </p14:nvContentPartPr>
            <p14:xfrm>
              <a:off x="9531282" y="4516916"/>
              <a:ext cx="360" cy="360"/>
            </p14:xfrm>
          </p:contentPart>
        </mc:Choice>
        <mc:Fallback xmlns="">
          <p:pic>
            <p:nvPicPr>
              <p:cNvPr id="141" name="잉크 140">
                <a:extLst>
                  <a:ext uri="{FF2B5EF4-FFF2-40B4-BE49-F238E27FC236}">
                    <a16:creationId xmlns:a16="http://schemas.microsoft.com/office/drawing/2014/main" id="{CB06191F-39FF-1747-A0EE-CA1C850468D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513282" y="4499276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142" name="잉크 141">
                <a:extLst>
                  <a:ext uri="{FF2B5EF4-FFF2-40B4-BE49-F238E27FC236}">
                    <a16:creationId xmlns:a16="http://schemas.microsoft.com/office/drawing/2014/main" id="{8A058A35-CBA7-5149-8F0F-73DE2D847026}"/>
                  </a:ext>
                </a:extLst>
              </p14:cNvPr>
              <p14:cNvContentPartPr/>
              <p14:nvPr/>
            </p14:nvContentPartPr>
            <p14:xfrm>
              <a:off x="9430482" y="4580996"/>
              <a:ext cx="360" cy="360"/>
            </p14:xfrm>
          </p:contentPart>
        </mc:Choice>
        <mc:Fallback xmlns="">
          <p:pic>
            <p:nvPicPr>
              <p:cNvPr id="142" name="잉크 141">
                <a:extLst>
                  <a:ext uri="{FF2B5EF4-FFF2-40B4-BE49-F238E27FC236}">
                    <a16:creationId xmlns:a16="http://schemas.microsoft.com/office/drawing/2014/main" id="{8A058A35-CBA7-5149-8F0F-73DE2D84702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12842" y="4562996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43" name="잉크 142">
                <a:extLst>
                  <a:ext uri="{FF2B5EF4-FFF2-40B4-BE49-F238E27FC236}">
                    <a16:creationId xmlns:a16="http://schemas.microsoft.com/office/drawing/2014/main" id="{2DC5892C-E338-2443-916E-68D9890FAA46}"/>
                  </a:ext>
                </a:extLst>
              </p14:cNvPr>
              <p14:cNvContentPartPr/>
              <p14:nvPr/>
            </p14:nvContentPartPr>
            <p14:xfrm>
              <a:off x="9389442" y="4788356"/>
              <a:ext cx="360" cy="360"/>
            </p14:xfrm>
          </p:contentPart>
        </mc:Choice>
        <mc:Fallback xmlns="">
          <p:pic>
            <p:nvPicPr>
              <p:cNvPr id="143" name="잉크 142">
                <a:extLst>
                  <a:ext uri="{FF2B5EF4-FFF2-40B4-BE49-F238E27FC236}">
                    <a16:creationId xmlns:a16="http://schemas.microsoft.com/office/drawing/2014/main" id="{2DC5892C-E338-2443-916E-68D9890FAA4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371442" y="4770356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144" name="잉크 143">
                <a:extLst>
                  <a:ext uri="{FF2B5EF4-FFF2-40B4-BE49-F238E27FC236}">
                    <a16:creationId xmlns:a16="http://schemas.microsoft.com/office/drawing/2014/main" id="{CC0EA829-35BA-844F-A1C5-3C95EAA7E762}"/>
                  </a:ext>
                </a:extLst>
              </p14:cNvPr>
              <p14:cNvContentPartPr/>
              <p14:nvPr/>
            </p14:nvContentPartPr>
            <p14:xfrm>
              <a:off x="9239682" y="4854236"/>
              <a:ext cx="360" cy="360"/>
            </p14:xfrm>
          </p:contentPart>
        </mc:Choice>
        <mc:Fallback xmlns="">
          <p:pic>
            <p:nvPicPr>
              <p:cNvPr id="144" name="잉크 143">
                <a:extLst>
                  <a:ext uri="{FF2B5EF4-FFF2-40B4-BE49-F238E27FC236}">
                    <a16:creationId xmlns:a16="http://schemas.microsoft.com/office/drawing/2014/main" id="{CC0EA829-35BA-844F-A1C5-3C95EAA7E76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222042" y="4836596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45" name="잉크 144">
                <a:extLst>
                  <a:ext uri="{FF2B5EF4-FFF2-40B4-BE49-F238E27FC236}">
                    <a16:creationId xmlns:a16="http://schemas.microsoft.com/office/drawing/2014/main" id="{E0894C5C-C7D9-B542-91B1-686686FEE39D}"/>
                  </a:ext>
                </a:extLst>
              </p14:cNvPr>
              <p14:cNvContentPartPr/>
              <p14:nvPr/>
            </p14:nvContentPartPr>
            <p14:xfrm>
              <a:off x="9241842" y="5025956"/>
              <a:ext cx="360" cy="360"/>
            </p14:xfrm>
          </p:contentPart>
        </mc:Choice>
        <mc:Fallback xmlns="">
          <p:pic>
            <p:nvPicPr>
              <p:cNvPr id="145" name="잉크 144">
                <a:extLst>
                  <a:ext uri="{FF2B5EF4-FFF2-40B4-BE49-F238E27FC236}">
                    <a16:creationId xmlns:a16="http://schemas.microsoft.com/office/drawing/2014/main" id="{E0894C5C-C7D9-B542-91B1-686686FEE39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224202" y="5007956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146" name="잉크 145">
                <a:extLst>
                  <a:ext uri="{FF2B5EF4-FFF2-40B4-BE49-F238E27FC236}">
                    <a16:creationId xmlns:a16="http://schemas.microsoft.com/office/drawing/2014/main" id="{DB1450F5-5415-B54E-A48A-F7117533A12F}"/>
                  </a:ext>
                </a:extLst>
              </p14:cNvPr>
              <p14:cNvContentPartPr/>
              <p14:nvPr/>
            </p14:nvContentPartPr>
            <p14:xfrm>
              <a:off x="10727202" y="4760996"/>
              <a:ext cx="360" cy="360"/>
            </p14:xfrm>
          </p:contentPart>
        </mc:Choice>
        <mc:Fallback xmlns="">
          <p:pic>
            <p:nvPicPr>
              <p:cNvPr id="146" name="잉크 145">
                <a:extLst>
                  <a:ext uri="{FF2B5EF4-FFF2-40B4-BE49-F238E27FC236}">
                    <a16:creationId xmlns:a16="http://schemas.microsoft.com/office/drawing/2014/main" id="{DB1450F5-5415-B54E-A48A-F7117533A12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709202" y="4742996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47" name="잉크 146">
                <a:extLst>
                  <a:ext uri="{FF2B5EF4-FFF2-40B4-BE49-F238E27FC236}">
                    <a16:creationId xmlns:a16="http://schemas.microsoft.com/office/drawing/2014/main" id="{A79289FF-BD21-9844-9D44-E704560CE7E7}"/>
                  </a:ext>
                </a:extLst>
              </p14:cNvPr>
              <p14:cNvContentPartPr/>
              <p14:nvPr/>
            </p14:nvContentPartPr>
            <p14:xfrm>
              <a:off x="10588242" y="5006156"/>
              <a:ext cx="360" cy="360"/>
            </p14:xfrm>
          </p:contentPart>
        </mc:Choice>
        <mc:Fallback xmlns="">
          <p:pic>
            <p:nvPicPr>
              <p:cNvPr id="147" name="잉크 146">
                <a:extLst>
                  <a:ext uri="{FF2B5EF4-FFF2-40B4-BE49-F238E27FC236}">
                    <a16:creationId xmlns:a16="http://schemas.microsoft.com/office/drawing/2014/main" id="{A79289FF-BD21-9844-9D44-E704560CE7E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570602" y="4988516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148" name="잉크 147">
                <a:extLst>
                  <a:ext uri="{FF2B5EF4-FFF2-40B4-BE49-F238E27FC236}">
                    <a16:creationId xmlns:a16="http://schemas.microsoft.com/office/drawing/2014/main" id="{667186EB-3970-BA4F-BF0F-197C6F4E9309}"/>
                  </a:ext>
                </a:extLst>
              </p14:cNvPr>
              <p14:cNvContentPartPr/>
              <p14:nvPr/>
            </p14:nvContentPartPr>
            <p14:xfrm>
              <a:off x="10754202" y="4967276"/>
              <a:ext cx="360" cy="360"/>
            </p14:xfrm>
          </p:contentPart>
        </mc:Choice>
        <mc:Fallback xmlns="">
          <p:pic>
            <p:nvPicPr>
              <p:cNvPr id="148" name="잉크 147">
                <a:extLst>
                  <a:ext uri="{FF2B5EF4-FFF2-40B4-BE49-F238E27FC236}">
                    <a16:creationId xmlns:a16="http://schemas.microsoft.com/office/drawing/2014/main" id="{667186EB-3970-BA4F-BF0F-197C6F4E930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736202" y="4949276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49" name="잉크 148">
                <a:extLst>
                  <a:ext uri="{FF2B5EF4-FFF2-40B4-BE49-F238E27FC236}">
                    <a16:creationId xmlns:a16="http://schemas.microsoft.com/office/drawing/2014/main" id="{88B5C99A-D4D3-C049-B053-9F63E8BFD029}"/>
                  </a:ext>
                </a:extLst>
              </p14:cNvPr>
              <p14:cNvContentPartPr/>
              <p14:nvPr/>
            </p14:nvContentPartPr>
            <p14:xfrm>
              <a:off x="10801002" y="5150156"/>
              <a:ext cx="360" cy="360"/>
            </p14:xfrm>
          </p:contentPart>
        </mc:Choice>
        <mc:Fallback xmlns="">
          <p:pic>
            <p:nvPicPr>
              <p:cNvPr id="149" name="잉크 148">
                <a:extLst>
                  <a:ext uri="{FF2B5EF4-FFF2-40B4-BE49-F238E27FC236}">
                    <a16:creationId xmlns:a16="http://schemas.microsoft.com/office/drawing/2014/main" id="{88B5C99A-D4D3-C049-B053-9F63E8BFD02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783002" y="5132516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150" name="잉크 149">
                <a:extLst>
                  <a:ext uri="{FF2B5EF4-FFF2-40B4-BE49-F238E27FC236}">
                    <a16:creationId xmlns:a16="http://schemas.microsoft.com/office/drawing/2014/main" id="{F9FC66CF-1A3F-FE49-A2F8-E0D54DFE7123}"/>
                  </a:ext>
                </a:extLst>
              </p14:cNvPr>
              <p14:cNvContentPartPr/>
              <p14:nvPr/>
            </p14:nvContentPartPr>
            <p14:xfrm>
              <a:off x="10637202" y="5094356"/>
              <a:ext cx="360" cy="360"/>
            </p14:xfrm>
          </p:contentPart>
        </mc:Choice>
        <mc:Fallback xmlns="">
          <p:pic>
            <p:nvPicPr>
              <p:cNvPr id="150" name="잉크 149">
                <a:extLst>
                  <a:ext uri="{FF2B5EF4-FFF2-40B4-BE49-F238E27FC236}">
                    <a16:creationId xmlns:a16="http://schemas.microsoft.com/office/drawing/2014/main" id="{F9FC66CF-1A3F-FE49-A2F8-E0D54DFE712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619562" y="5076716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51" name="잉크 150">
                <a:extLst>
                  <a:ext uri="{FF2B5EF4-FFF2-40B4-BE49-F238E27FC236}">
                    <a16:creationId xmlns:a16="http://schemas.microsoft.com/office/drawing/2014/main" id="{56A65F22-119D-6F40-BBF9-4F2E427E562D}"/>
                  </a:ext>
                </a:extLst>
              </p14:cNvPr>
              <p14:cNvContentPartPr/>
              <p14:nvPr/>
            </p14:nvContentPartPr>
            <p14:xfrm>
              <a:off x="10595802" y="4458956"/>
              <a:ext cx="360" cy="360"/>
            </p14:xfrm>
          </p:contentPart>
        </mc:Choice>
        <mc:Fallback xmlns="">
          <p:pic>
            <p:nvPicPr>
              <p:cNvPr id="151" name="잉크 150">
                <a:extLst>
                  <a:ext uri="{FF2B5EF4-FFF2-40B4-BE49-F238E27FC236}">
                    <a16:creationId xmlns:a16="http://schemas.microsoft.com/office/drawing/2014/main" id="{56A65F22-119D-6F40-BBF9-4F2E427E562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578162" y="4441316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152" name="잉크 151">
                <a:extLst>
                  <a:ext uri="{FF2B5EF4-FFF2-40B4-BE49-F238E27FC236}">
                    <a16:creationId xmlns:a16="http://schemas.microsoft.com/office/drawing/2014/main" id="{64E18477-374C-FB45-ABFE-3A6A5346211A}"/>
                  </a:ext>
                </a:extLst>
              </p14:cNvPr>
              <p14:cNvContentPartPr/>
              <p14:nvPr/>
            </p14:nvContentPartPr>
            <p14:xfrm>
              <a:off x="10784082" y="4387316"/>
              <a:ext cx="360" cy="360"/>
            </p14:xfrm>
          </p:contentPart>
        </mc:Choice>
        <mc:Fallback xmlns="">
          <p:pic>
            <p:nvPicPr>
              <p:cNvPr id="152" name="잉크 151">
                <a:extLst>
                  <a:ext uri="{FF2B5EF4-FFF2-40B4-BE49-F238E27FC236}">
                    <a16:creationId xmlns:a16="http://schemas.microsoft.com/office/drawing/2014/main" id="{64E18477-374C-FB45-ABFE-3A6A5346211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766082" y="4369676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53" name="잉크 152">
                <a:extLst>
                  <a:ext uri="{FF2B5EF4-FFF2-40B4-BE49-F238E27FC236}">
                    <a16:creationId xmlns:a16="http://schemas.microsoft.com/office/drawing/2014/main" id="{912EEF05-ED41-424A-B377-D3F6E2B8C8BF}"/>
                  </a:ext>
                </a:extLst>
              </p14:cNvPr>
              <p14:cNvContentPartPr/>
              <p14:nvPr/>
            </p14:nvContentPartPr>
            <p14:xfrm>
              <a:off x="10123122" y="3728516"/>
              <a:ext cx="360" cy="360"/>
            </p14:xfrm>
          </p:contentPart>
        </mc:Choice>
        <mc:Fallback xmlns="">
          <p:pic>
            <p:nvPicPr>
              <p:cNvPr id="153" name="잉크 152">
                <a:extLst>
                  <a:ext uri="{FF2B5EF4-FFF2-40B4-BE49-F238E27FC236}">
                    <a16:creationId xmlns:a16="http://schemas.microsoft.com/office/drawing/2014/main" id="{912EEF05-ED41-424A-B377-D3F6E2B8C8B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105122" y="3710876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154" name="잉크 153">
                <a:extLst>
                  <a:ext uri="{FF2B5EF4-FFF2-40B4-BE49-F238E27FC236}">
                    <a16:creationId xmlns:a16="http://schemas.microsoft.com/office/drawing/2014/main" id="{64AD9C73-2610-8246-982F-FE960D877DCD}"/>
                  </a:ext>
                </a:extLst>
              </p14:cNvPr>
              <p14:cNvContentPartPr/>
              <p14:nvPr/>
            </p14:nvContentPartPr>
            <p14:xfrm>
              <a:off x="9851682" y="3742916"/>
              <a:ext cx="360" cy="360"/>
            </p14:xfrm>
          </p:contentPart>
        </mc:Choice>
        <mc:Fallback xmlns="">
          <p:pic>
            <p:nvPicPr>
              <p:cNvPr id="154" name="잉크 153">
                <a:extLst>
                  <a:ext uri="{FF2B5EF4-FFF2-40B4-BE49-F238E27FC236}">
                    <a16:creationId xmlns:a16="http://schemas.microsoft.com/office/drawing/2014/main" id="{64AD9C73-2610-8246-982F-FE960D877DC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33682" y="3724916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55" name="잉크 154">
                <a:extLst>
                  <a:ext uri="{FF2B5EF4-FFF2-40B4-BE49-F238E27FC236}">
                    <a16:creationId xmlns:a16="http://schemas.microsoft.com/office/drawing/2014/main" id="{7D1EF690-35BC-A14F-A0AA-DC1B8F7EB8F0}"/>
                  </a:ext>
                </a:extLst>
              </p14:cNvPr>
              <p14:cNvContentPartPr/>
              <p14:nvPr/>
            </p14:nvContentPartPr>
            <p14:xfrm>
              <a:off x="9843762" y="3931556"/>
              <a:ext cx="360" cy="360"/>
            </p14:xfrm>
          </p:contentPart>
        </mc:Choice>
        <mc:Fallback xmlns="">
          <p:pic>
            <p:nvPicPr>
              <p:cNvPr id="155" name="잉크 154">
                <a:extLst>
                  <a:ext uri="{FF2B5EF4-FFF2-40B4-BE49-F238E27FC236}">
                    <a16:creationId xmlns:a16="http://schemas.microsoft.com/office/drawing/2014/main" id="{7D1EF690-35BC-A14F-A0AA-DC1B8F7EB8F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25762" y="3913556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156" name="잉크 155">
                <a:extLst>
                  <a:ext uri="{FF2B5EF4-FFF2-40B4-BE49-F238E27FC236}">
                    <a16:creationId xmlns:a16="http://schemas.microsoft.com/office/drawing/2014/main" id="{155E9694-CE30-5D43-9DD8-11CFA4442462}"/>
                  </a:ext>
                </a:extLst>
              </p14:cNvPr>
              <p14:cNvContentPartPr/>
              <p14:nvPr/>
            </p14:nvContentPartPr>
            <p14:xfrm>
              <a:off x="9651882" y="3869276"/>
              <a:ext cx="10080" cy="10080"/>
            </p14:xfrm>
          </p:contentPart>
        </mc:Choice>
        <mc:Fallback xmlns="">
          <p:pic>
            <p:nvPicPr>
              <p:cNvPr id="156" name="잉크 155">
                <a:extLst>
                  <a:ext uri="{FF2B5EF4-FFF2-40B4-BE49-F238E27FC236}">
                    <a16:creationId xmlns:a16="http://schemas.microsoft.com/office/drawing/2014/main" id="{155E9694-CE30-5D43-9DD8-11CFA444246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633882" y="3851636"/>
                <a:ext cx="4572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57" name="잉크 156">
                <a:extLst>
                  <a:ext uri="{FF2B5EF4-FFF2-40B4-BE49-F238E27FC236}">
                    <a16:creationId xmlns:a16="http://schemas.microsoft.com/office/drawing/2014/main" id="{6A2F401A-CB62-484A-8AEB-E58A8E439125}"/>
                  </a:ext>
                </a:extLst>
              </p14:cNvPr>
              <p14:cNvContentPartPr/>
              <p14:nvPr/>
            </p14:nvContentPartPr>
            <p14:xfrm>
              <a:off x="9274962" y="4159076"/>
              <a:ext cx="360" cy="360"/>
            </p14:xfrm>
          </p:contentPart>
        </mc:Choice>
        <mc:Fallback xmlns="">
          <p:pic>
            <p:nvPicPr>
              <p:cNvPr id="157" name="잉크 156">
                <a:extLst>
                  <a:ext uri="{FF2B5EF4-FFF2-40B4-BE49-F238E27FC236}">
                    <a16:creationId xmlns:a16="http://schemas.microsoft.com/office/drawing/2014/main" id="{6A2F401A-CB62-484A-8AEB-E58A8E43912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257322" y="4141076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158" name="잉크 157">
                <a:extLst>
                  <a:ext uri="{FF2B5EF4-FFF2-40B4-BE49-F238E27FC236}">
                    <a16:creationId xmlns:a16="http://schemas.microsoft.com/office/drawing/2014/main" id="{D83437AE-F511-DA44-8DCE-82CEB4E8A664}"/>
                  </a:ext>
                </a:extLst>
              </p14:cNvPr>
              <p14:cNvContentPartPr/>
              <p14:nvPr/>
            </p14:nvContentPartPr>
            <p14:xfrm>
              <a:off x="9429402" y="4313516"/>
              <a:ext cx="360" cy="360"/>
            </p14:xfrm>
          </p:contentPart>
        </mc:Choice>
        <mc:Fallback xmlns="">
          <p:pic>
            <p:nvPicPr>
              <p:cNvPr id="158" name="잉크 157">
                <a:extLst>
                  <a:ext uri="{FF2B5EF4-FFF2-40B4-BE49-F238E27FC236}">
                    <a16:creationId xmlns:a16="http://schemas.microsoft.com/office/drawing/2014/main" id="{D83437AE-F511-DA44-8DCE-82CEB4E8A66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11762" y="4295516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42" name="잉크 41">
                <a:extLst>
                  <a:ext uri="{FF2B5EF4-FFF2-40B4-BE49-F238E27FC236}">
                    <a16:creationId xmlns:a16="http://schemas.microsoft.com/office/drawing/2014/main" id="{4818329E-1068-E243-9167-FFBC2DD77B25}"/>
                  </a:ext>
                </a:extLst>
              </p14:cNvPr>
              <p14:cNvContentPartPr/>
              <p14:nvPr/>
            </p14:nvContentPartPr>
            <p14:xfrm>
              <a:off x="9175361" y="6025676"/>
              <a:ext cx="360" cy="360"/>
            </p14:xfrm>
          </p:contentPart>
        </mc:Choice>
        <mc:Fallback xmlns="">
          <p:pic>
            <p:nvPicPr>
              <p:cNvPr id="42" name="잉크 41">
                <a:extLst>
                  <a:ext uri="{FF2B5EF4-FFF2-40B4-BE49-F238E27FC236}">
                    <a16:creationId xmlns:a16="http://schemas.microsoft.com/office/drawing/2014/main" id="{4818329E-1068-E243-9167-FFBC2DD77B2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157721" y="6008036"/>
                <a:ext cx="3600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160" name="TextBox 159">
            <a:extLst>
              <a:ext uri="{FF2B5EF4-FFF2-40B4-BE49-F238E27FC236}">
                <a16:creationId xmlns:a16="http://schemas.microsoft.com/office/drawing/2014/main" id="{832DDD90-044F-0444-9F46-91BCC525060D}"/>
              </a:ext>
            </a:extLst>
          </p:cNvPr>
          <p:cNvSpPr txBox="1"/>
          <p:nvPr/>
        </p:nvSpPr>
        <p:spPr>
          <a:xfrm>
            <a:off x="9274962" y="5828018"/>
            <a:ext cx="1064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Test data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190173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C5EC96-8572-2446-BACE-0CD491AB8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557" y="1653703"/>
            <a:ext cx="3361953" cy="24704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en-US" altLang="ko-Kore-KR" sz="2800" dirty="0"/>
              <a:t>1</a:t>
            </a:r>
            <a:r>
              <a:rPr kumimoji="1" lang="en-US" altLang="ko-KR" sz="2800" dirty="0"/>
              <a:t>.6</a:t>
            </a:r>
            <a:br>
              <a:rPr kumimoji="1" lang="en-US" altLang="ko-KR" sz="2800" dirty="0"/>
            </a:br>
            <a:r>
              <a:rPr kumimoji="1" lang="ko-KR" altLang="en-US" sz="2800" dirty="0"/>
              <a:t>테스트와 검증</a:t>
            </a:r>
            <a:endParaRPr kumimoji="1" lang="en-US" altLang="en-US" sz="4100" spc="-1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6DE2C7-C203-674D-86BD-CAA3762B09E2}"/>
              </a:ext>
            </a:extLst>
          </p:cNvPr>
          <p:cNvSpPr txBox="1"/>
          <p:nvPr/>
        </p:nvSpPr>
        <p:spPr>
          <a:xfrm>
            <a:off x="4298732" y="1007372"/>
            <a:ext cx="63797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b="1" dirty="0">
                <a:solidFill>
                  <a:srgbClr val="334A90"/>
                </a:solidFill>
              </a:rPr>
              <a:t>1.6.1 </a:t>
            </a:r>
            <a:r>
              <a:rPr kumimoji="1" lang="ko-KR" altLang="en-US" sz="2400" b="1" dirty="0" err="1">
                <a:solidFill>
                  <a:srgbClr val="334A90"/>
                </a:solidFill>
              </a:rPr>
              <a:t>하이퍼파라미터</a:t>
            </a:r>
            <a:r>
              <a:rPr kumimoji="1" lang="ko-KR" altLang="en-US" sz="2400" b="1" dirty="0">
                <a:solidFill>
                  <a:srgbClr val="334A90"/>
                </a:solidFill>
              </a:rPr>
              <a:t> 튜닝과 모델 선택</a:t>
            </a:r>
            <a:endParaRPr kumimoji="1" lang="en-US" altLang="ko-KR" sz="2400" b="1" dirty="0">
              <a:solidFill>
                <a:srgbClr val="334A9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b="1" dirty="0"/>
              <a:t>모델 </a:t>
            </a:r>
            <a:r>
              <a:rPr kumimoji="1" lang="en-US" altLang="ko-KR" b="1" dirty="0"/>
              <a:t>A</a:t>
            </a:r>
            <a:r>
              <a:rPr kumimoji="1" lang="ko-KR" altLang="en-US" b="1" dirty="0" err="1"/>
              <a:t>를</a:t>
            </a:r>
            <a:r>
              <a:rPr kumimoji="1" lang="ko-KR" altLang="en-US" b="1" dirty="0"/>
              <a:t> 사용할까</a:t>
            </a:r>
            <a:r>
              <a:rPr kumimoji="1" lang="en-US" altLang="ko-KR" b="1" dirty="0"/>
              <a:t>?</a:t>
            </a:r>
            <a:r>
              <a:rPr kumimoji="1" lang="ko-KR" altLang="en-US" b="1" dirty="0"/>
              <a:t> 모델 </a:t>
            </a:r>
            <a:r>
              <a:rPr kumimoji="1" lang="en-US" altLang="ko-KR" b="1" dirty="0"/>
              <a:t>B</a:t>
            </a:r>
            <a:r>
              <a:rPr kumimoji="1" lang="ko-KR" altLang="en-US" b="1" dirty="0" err="1"/>
              <a:t>를</a:t>
            </a:r>
            <a:r>
              <a:rPr kumimoji="1" lang="ko-KR" altLang="en-US" b="1" dirty="0"/>
              <a:t> 사용할까</a:t>
            </a:r>
            <a:r>
              <a:rPr kumimoji="1" lang="en-US" altLang="ko-KR" b="1" dirty="0"/>
              <a:t>?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0F9EBB20-7A46-A64E-AA7C-ED586C73F4F7}"/>
              </a:ext>
            </a:extLst>
          </p:cNvPr>
          <p:cNvCxnSpPr/>
          <p:nvPr/>
        </p:nvCxnSpPr>
        <p:spPr>
          <a:xfrm flipV="1">
            <a:off x="4043776" y="2283525"/>
            <a:ext cx="0" cy="2333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FD8D566-3DB5-A44F-A4A5-971A85D52D36}"/>
              </a:ext>
            </a:extLst>
          </p:cNvPr>
          <p:cNvCxnSpPr>
            <a:cxnSpLocks/>
          </p:cNvCxnSpPr>
          <p:nvPr/>
        </p:nvCxnSpPr>
        <p:spPr>
          <a:xfrm>
            <a:off x="3796126" y="4458072"/>
            <a:ext cx="28220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59" name="잉크 158">
                <a:extLst>
                  <a:ext uri="{FF2B5EF4-FFF2-40B4-BE49-F238E27FC236}">
                    <a16:creationId xmlns:a16="http://schemas.microsoft.com/office/drawing/2014/main" id="{AD5A39E8-B4A9-6647-8331-B95654545FD9}"/>
                  </a:ext>
                </a:extLst>
              </p14:cNvPr>
              <p14:cNvContentPartPr/>
              <p14:nvPr/>
            </p14:nvContentPartPr>
            <p14:xfrm>
              <a:off x="4483774" y="3756642"/>
              <a:ext cx="360" cy="360"/>
            </p14:xfrm>
          </p:contentPart>
        </mc:Choice>
        <mc:Fallback xmlns="">
          <p:pic>
            <p:nvPicPr>
              <p:cNvPr id="159" name="잉크 158">
                <a:extLst>
                  <a:ext uri="{FF2B5EF4-FFF2-40B4-BE49-F238E27FC236}">
                    <a16:creationId xmlns:a16="http://schemas.microsoft.com/office/drawing/2014/main" id="{AD5A39E8-B4A9-6647-8331-B95654545FD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65774" y="373864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1" name="잉크 160">
                <a:extLst>
                  <a:ext uri="{FF2B5EF4-FFF2-40B4-BE49-F238E27FC236}">
                    <a16:creationId xmlns:a16="http://schemas.microsoft.com/office/drawing/2014/main" id="{61C363C6-A884-8548-91E3-42999C4CA9CA}"/>
                  </a:ext>
                </a:extLst>
              </p14:cNvPr>
              <p14:cNvContentPartPr/>
              <p14:nvPr/>
            </p14:nvContentPartPr>
            <p14:xfrm>
              <a:off x="4730734" y="3438042"/>
              <a:ext cx="360" cy="360"/>
            </p14:xfrm>
          </p:contentPart>
        </mc:Choice>
        <mc:Fallback xmlns="">
          <p:pic>
            <p:nvPicPr>
              <p:cNvPr id="161" name="잉크 160">
                <a:extLst>
                  <a:ext uri="{FF2B5EF4-FFF2-40B4-BE49-F238E27FC236}">
                    <a16:creationId xmlns:a16="http://schemas.microsoft.com/office/drawing/2014/main" id="{61C363C6-A884-8548-91E3-42999C4CA9C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12734" y="342004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62" name="잉크 161">
                <a:extLst>
                  <a:ext uri="{FF2B5EF4-FFF2-40B4-BE49-F238E27FC236}">
                    <a16:creationId xmlns:a16="http://schemas.microsoft.com/office/drawing/2014/main" id="{09720549-B265-7A41-A219-CE20EC5B63CE}"/>
                  </a:ext>
                </a:extLst>
              </p14:cNvPr>
              <p14:cNvContentPartPr/>
              <p14:nvPr/>
            </p14:nvContentPartPr>
            <p14:xfrm>
              <a:off x="4839814" y="3936282"/>
              <a:ext cx="360" cy="360"/>
            </p14:xfrm>
          </p:contentPart>
        </mc:Choice>
        <mc:Fallback xmlns="">
          <p:pic>
            <p:nvPicPr>
              <p:cNvPr id="162" name="잉크 161">
                <a:extLst>
                  <a:ext uri="{FF2B5EF4-FFF2-40B4-BE49-F238E27FC236}">
                    <a16:creationId xmlns:a16="http://schemas.microsoft.com/office/drawing/2014/main" id="{09720549-B265-7A41-A219-CE20EC5B63C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22174" y="391828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63" name="잉크 162">
                <a:extLst>
                  <a:ext uri="{FF2B5EF4-FFF2-40B4-BE49-F238E27FC236}">
                    <a16:creationId xmlns:a16="http://schemas.microsoft.com/office/drawing/2014/main" id="{11A7CFE7-16D8-8A44-8A0C-887730F9C8E9}"/>
                  </a:ext>
                </a:extLst>
              </p14:cNvPr>
              <p14:cNvContentPartPr/>
              <p14:nvPr/>
            </p14:nvContentPartPr>
            <p14:xfrm>
              <a:off x="5118814" y="3280722"/>
              <a:ext cx="360" cy="360"/>
            </p14:xfrm>
          </p:contentPart>
        </mc:Choice>
        <mc:Fallback xmlns="">
          <p:pic>
            <p:nvPicPr>
              <p:cNvPr id="163" name="잉크 162">
                <a:extLst>
                  <a:ext uri="{FF2B5EF4-FFF2-40B4-BE49-F238E27FC236}">
                    <a16:creationId xmlns:a16="http://schemas.microsoft.com/office/drawing/2014/main" id="{11A7CFE7-16D8-8A44-8A0C-887730F9C8E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00814" y="326308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4" name="잉크 163">
                <a:extLst>
                  <a:ext uri="{FF2B5EF4-FFF2-40B4-BE49-F238E27FC236}">
                    <a16:creationId xmlns:a16="http://schemas.microsoft.com/office/drawing/2014/main" id="{18E439BB-EF86-7C47-A05A-B2795EA61AE7}"/>
                  </a:ext>
                </a:extLst>
              </p14:cNvPr>
              <p14:cNvContentPartPr/>
              <p14:nvPr/>
            </p14:nvContentPartPr>
            <p14:xfrm>
              <a:off x="5150854" y="3643242"/>
              <a:ext cx="360" cy="360"/>
            </p14:xfrm>
          </p:contentPart>
        </mc:Choice>
        <mc:Fallback xmlns="">
          <p:pic>
            <p:nvPicPr>
              <p:cNvPr id="164" name="잉크 163">
                <a:extLst>
                  <a:ext uri="{FF2B5EF4-FFF2-40B4-BE49-F238E27FC236}">
                    <a16:creationId xmlns:a16="http://schemas.microsoft.com/office/drawing/2014/main" id="{18E439BB-EF86-7C47-A05A-B2795EA61AE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33214" y="362560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5" name="잉크 164">
                <a:extLst>
                  <a:ext uri="{FF2B5EF4-FFF2-40B4-BE49-F238E27FC236}">
                    <a16:creationId xmlns:a16="http://schemas.microsoft.com/office/drawing/2014/main" id="{730EA21F-B0CE-2A4C-A551-5208BC477555}"/>
                  </a:ext>
                </a:extLst>
              </p14:cNvPr>
              <p14:cNvContentPartPr/>
              <p14:nvPr/>
            </p14:nvContentPartPr>
            <p14:xfrm>
              <a:off x="5383774" y="3375762"/>
              <a:ext cx="360" cy="360"/>
            </p14:xfrm>
          </p:contentPart>
        </mc:Choice>
        <mc:Fallback xmlns="">
          <p:pic>
            <p:nvPicPr>
              <p:cNvPr id="165" name="잉크 164">
                <a:extLst>
                  <a:ext uri="{FF2B5EF4-FFF2-40B4-BE49-F238E27FC236}">
                    <a16:creationId xmlns:a16="http://schemas.microsoft.com/office/drawing/2014/main" id="{730EA21F-B0CE-2A4C-A551-5208BC47755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66134" y="335776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66" name="잉크 165">
                <a:extLst>
                  <a:ext uri="{FF2B5EF4-FFF2-40B4-BE49-F238E27FC236}">
                    <a16:creationId xmlns:a16="http://schemas.microsoft.com/office/drawing/2014/main" id="{AC0B9303-E30F-B342-8E74-CF4DDD6F6B93}"/>
                  </a:ext>
                </a:extLst>
              </p14:cNvPr>
              <p14:cNvContentPartPr/>
              <p14:nvPr/>
            </p14:nvContentPartPr>
            <p14:xfrm>
              <a:off x="5391694" y="3836562"/>
              <a:ext cx="360" cy="360"/>
            </p14:xfrm>
          </p:contentPart>
        </mc:Choice>
        <mc:Fallback xmlns="">
          <p:pic>
            <p:nvPicPr>
              <p:cNvPr id="166" name="잉크 165">
                <a:extLst>
                  <a:ext uri="{FF2B5EF4-FFF2-40B4-BE49-F238E27FC236}">
                    <a16:creationId xmlns:a16="http://schemas.microsoft.com/office/drawing/2014/main" id="{AC0B9303-E30F-B342-8E74-CF4DDD6F6B9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74054" y="381892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67" name="잉크 166">
                <a:extLst>
                  <a:ext uri="{FF2B5EF4-FFF2-40B4-BE49-F238E27FC236}">
                    <a16:creationId xmlns:a16="http://schemas.microsoft.com/office/drawing/2014/main" id="{ABD3BF0E-26C8-7742-BB0E-B9E38449A9E8}"/>
                  </a:ext>
                </a:extLst>
              </p14:cNvPr>
              <p14:cNvContentPartPr/>
              <p14:nvPr/>
            </p14:nvContentPartPr>
            <p14:xfrm>
              <a:off x="5708134" y="3700482"/>
              <a:ext cx="360" cy="360"/>
            </p14:xfrm>
          </p:contentPart>
        </mc:Choice>
        <mc:Fallback xmlns="">
          <p:pic>
            <p:nvPicPr>
              <p:cNvPr id="167" name="잉크 166">
                <a:extLst>
                  <a:ext uri="{FF2B5EF4-FFF2-40B4-BE49-F238E27FC236}">
                    <a16:creationId xmlns:a16="http://schemas.microsoft.com/office/drawing/2014/main" id="{ABD3BF0E-26C8-7742-BB0E-B9E38449A9E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90134" y="368284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68" name="잉크 167">
                <a:extLst>
                  <a:ext uri="{FF2B5EF4-FFF2-40B4-BE49-F238E27FC236}">
                    <a16:creationId xmlns:a16="http://schemas.microsoft.com/office/drawing/2014/main" id="{8061A4D4-2368-5F43-81F4-E6CCC781136A}"/>
                  </a:ext>
                </a:extLst>
              </p14:cNvPr>
              <p14:cNvContentPartPr/>
              <p14:nvPr/>
            </p14:nvContentPartPr>
            <p14:xfrm>
              <a:off x="5563054" y="4119162"/>
              <a:ext cx="360" cy="360"/>
            </p14:xfrm>
          </p:contentPart>
        </mc:Choice>
        <mc:Fallback xmlns="">
          <p:pic>
            <p:nvPicPr>
              <p:cNvPr id="168" name="잉크 167">
                <a:extLst>
                  <a:ext uri="{FF2B5EF4-FFF2-40B4-BE49-F238E27FC236}">
                    <a16:creationId xmlns:a16="http://schemas.microsoft.com/office/drawing/2014/main" id="{8061A4D4-2368-5F43-81F4-E6CCC781136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45054" y="410116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69" name="잉크 168">
                <a:extLst>
                  <a:ext uri="{FF2B5EF4-FFF2-40B4-BE49-F238E27FC236}">
                    <a16:creationId xmlns:a16="http://schemas.microsoft.com/office/drawing/2014/main" id="{B911741B-6040-2842-977D-571DB5CBED31}"/>
                  </a:ext>
                </a:extLst>
              </p14:cNvPr>
              <p14:cNvContentPartPr/>
              <p14:nvPr/>
            </p14:nvContentPartPr>
            <p14:xfrm>
              <a:off x="5986054" y="3987762"/>
              <a:ext cx="360" cy="360"/>
            </p14:xfrm>
          </p:contentPart>
        </mc:Choice>
        <mc:Fallback xmlns="">
          <p:pic>
            <p:nvPicPr>
              <p:cNvPr id="169" name="잉크 168">
                <a:extLst>
                  <a:ext uri="{FF2B5EF4-FFF2-40B4-BE49-F238E27FC236}">
                    <a16:creationId xmlns:a16="http://schemas.microsoft.com/office/drawing/2014/main" id="{B911741B-6040-2842-977D-571DB5CBED3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68414" y="397012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70" name="잉크 169">
                <a:extLst>
                  <a:ext uri="{FF2B5EF4-FFF2-40B4-BE49-F238E27FC236}">
                    <a16:creationId xmlns:a16="http://schemas.microsoft.com/office/drawing/2014/main" id="{6467EDF5-1810-D746-AA85-89F1C451E04F}"/>
                  </a:ext>
                </a:extLst>
              </p14:cNvPr>
              <p14:cNvContentPartPr/>
              <p14:nvPr/>
            </p14:nvContentPartPr>
            <p14:xfrm>
              <a:off x="6056974" y="4283682"/>
              <a:ext cx="4680" cy="3240"/>
            </p14:xfrm>
          </p:contentPart>
        </mc:Choice>
        <mc:Fallback xmlns="">
          <p:pic>
            <p:nvPicPr>
              <p:cNvPr id="170" name="잉크 169">
                <a:extLst>
                  <a:ext uri="{FF2B5EF4-FFF2-40B4-BE49-F238E27FC236}">
                    <a16:creationId xmlns:a16="http://schemas.microsoft.com/office/drawing/2014/main" id="{6467EDF5-1810-D746-AA85-89F1C451E04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038974" y="4265682"/>
                <a:ext cx="40320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71" name="잉크 170">
                <a:extLst>
                  <a:ext uri="{FF2B5EF4-FFF2-40B4-BE49-F238E27FC236}">
                    <a16:creationId xmlns:a16="http://schemas.microsoft.com/office/drawing/2014/main" id="{4515AAA8-259D-8347-83A5-9C10D184AA66}"/>
                  </a:ext>
                </a:extLst>
              </p14:cNvPr>
              <p14:cNvContentPartPr/>
              <p14:nvPr/>
            </p14:nvContentPartPr>
            <p14:xfrm>
              <a:off x="6400774" y="3953562"/>
              <a:ext cx="360" cy="360"/>
            </p14:xfrm>
          </p:contentPart>
        </mc:Choice>
        <mc:Fallback xmlns="">
          <p:pic>
            <p:nvPicPr>
              <p:cNvPr id="171" name="잉크 170">
                <a:extLst>
                  <a:ext uri="{FF2B5EF4-FFF2-40B4-BE49-F238E27FC236}">
                    <a16:creationId xmlns:a16="http://schemas.microsoft.com/office/drawing/2014/main" id="{4515AAA8-259D-8347-83A5-9C10D184AA6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83134" y="393556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72" name="잉크 171">
                <a:extLst>
                  <a:ext uri="{FF2B5EF4-FFF2-40B4-BE49-F238E27FC236}">
                    <a16:creationId xmlns:a16="http://schemas.microsoft.com/office/drawing/2014/main" id="{2AE1134D-29B4-CE48-8942-3C3490445BF2}"/>
                  </a:ext>
                </a:extLst>
              </p14:cNvPr>
              <p14:cNvContentPartPr/>
              <p14:nvPr/>
            </p14:nvContentPartPr>
            <p14:xfrm>
              <a:off x="6136534" y="3650802"/>
              <a:ext cx="360" cy="360"/>
            </p14:xfrm>
          </p:contentPart>
        </mc:Choice>
        <mc:Fallback xmlns="">
          <p:pic>
            <p:nvPicPr>
              <p:cNvPr id="172" name="잉크 171">
                <a:extLst>
                  <a:ext uri="{FF2B5EF4-FFF2-40B4-BE49-F238E27FC236}">
                    <a16:creationId xmlns:a16="http://schemas.microsoft.com/office/drawing/2014/main" id="{2AE1134D-29B4-CE48-8942-3C3490445BF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18894" y="363316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3" name="잉크 172">
                <a:extLst>
                  <a:ext uri="{FF2B5EF4-FFF2-40B4-BE49-F238E27FC236}">
                    <a16:creationId xmlns:a16="http://schemas.microsoft.com/office/drawing/2014/main" id="{33B74BD3-8CFF-0F46-AF9F-BCFBF3802F33}"/>
                  </a:ext>
                </a:extLst>
              </p14:cNvPr>
              <p14:cNvContentPartPr/>
              <p14:nvPr/>
            </p14:nvContentPartPr>
            <p14:xfrm>
              <a:off x="6451174" y="3697242"/>
              <a:ext cx="360" cy="360"/>
            </p14:xfrm>
          </p:contentPart>
        </mc:Choice>
        <mc:Fallback xmlns="">
          <p:pic>
            <p:nvPicPr>
              <p:cNvPr id="173" name="잉크 172">
                <a:extLst>
                  <a:ext uri="{FF2B5EF4-FFF2-40B4-BE49-F238E27FC236}">
                    <a16:creationId xmlns:a16="http://schemas.microsoft.com/office/drawing/2014/main" id="{33B74BD3-8CFF-0F46-AF9F-BCFBF3802F3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33534" y="367924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74" name="잉크 173">
                <a:extLst>
                  <a:ext uri="{FF2B5EF4-FFF2-40B4-BE49-F238E27FC236}">
                    <a16:creationId xmlns:a16="http://schemas.microsoft.com/office/drawing/2014/main" id="{F4DE1A0F-AED0-CB43-BBF7-A40F7E5B6BC4}"/>
                  </a:ext>
                </a:extLst>
              </p14:cNvPr>
              <p14:cNvContentPartPr/>
              <p14:nvPr/>
            </p14:nvContentPartPr>
            <p14:xfrm>
              <a:off x="6600214" y="3353442"/>
              <a:ext cx="360" cy="360"/>
            </p14:xfrm>
          </p:contentPart>
        </mc:Choice>
        <mc:Fallback xmlns="">
          <p:pic>
            <p:nvPicPr>
              <p:cNvPr id="174" name="잉크 173">
                <a:extLst>
                  <a:ext uri="{FF2B5EF4-FFF2-40B4-BE49-F238E27FC236}">
                    <a16:creationId xmlns:a16="http://schemas.microsoft.com/office/drawing/2014/main" id="{F4DE1A0F-AED0-CB43-BBF7-A40F7E5B6BC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82574" y="333580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75" name="잉크 174">
                <a:extLst>
                  <a:ext uri="{FF2B5EF4-FFF2-40B4-BE49-F238E27FC236}">
                    <a16:creationId xmlns:a16="http://schemas.microsoft.com/office/drawing/2014/main" id="{CEE1115A-242D-E343-82E1-A9B93F75B902}"/>
                  </a:ext>
                </a:extLst>
              </p14:cNvPr>
              <p14:cNvContentPartPr/>
              <p14:nvPr/>
            </p14:nvContentPartPr>
            <p14:xfrm>
              <a:off x="6410134" y="2711562"/>
              <a:ext cx="360" cy="360"/>
            </p14:xfrm>
          </p:contentPart>
        </mc:Choice>
        <mc:Fallback xmlns="">
          <p:pic>
            <p:nvPicPr>
              <p:cNvPr id="175" name="잉크 174">
                <a:extLst>
                  <a:ext uri="{FF2B5EF4-FFF2-40B4-BE49-F238E27FC236}">
                    <a16:creationId xmlns:a16="http://schemas.microsoft.com/office/drawing/2014/main" id="{CEE1115A-242D-E343-82E1-A9B93F75B90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92494" y="269356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76" name="잉크 175">
                <a:extLst>
                  <a:ext uri="{FF2B5EF4-FFF2-40B4-BE49-F238E27FC236}">
                    <a16:creationId xmlns:a16="http://schemas.microsoft.com/office/drawing/2014/main" id="{BFD704D8-E97C-6D46-B94D-65414D3E9916}"/>
                  </a:ext>
                </a:extLst>
              </p14:cNvPr>
              <p14:cNvContentPartPr/>
              <p14:nvPr/>
            </p14:nvContentPartPr>
            <p14:xfrm>
              <a:off x="6705694" y="3106842"/>
              <a:ext cx="360" cy="360"/>
            </p14:xfrm>
          </p:contentPart>
        </mc:Choice>
        <mc:Fallback xmlns="">
          <p:pic>
            <p:nvPicPr>
              <p:cNvPr id="176" name="잉크 175">
                <a:extLst>
                  <a:ext uri="{FF2B5EF4-FFF2-40B4-BE49-F238E27FC236}">
                    <a16:creationId xmlns:a16="http://schemas.microsoft.com/office/drawing/2014/main" id="{BFD704D8-E97C-6D46-B94D-65414D3E991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88054" y="308920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77" name="잉크 176">
                <a:extLst>
                  <a:ext uri="{FF2B5EF4-FFF2-40B4-BE49-F238E27FC236}">
                    <a16:creationId xmlns:a16="http://schemas.microsoft.com/office/drawing/2014/main" id="{6B3F666C-6151-EC42-A14A-06AAFCF2967F}"/>
                  </a:ext>
                </a:extLst>
              </p14:cNvPr>
              <p14:cNvContentPartPr/>
              <p14:nvPr/>
            </p14:nvContentPartPr>
            <p14:xfrm>
              <a:off x="6804694" y="3516882"/>
              <a:ext cx="360" cy="360"/>
            </p14:xfrm>
          </p:contentPart>
        </mc:Choice>
        <mc:Fallback xmlns="">
          <p:pic>
            <p:nvPicPr>
              <p:cNvPr id="177" name="잉크 176">
                <a:extLst>
                  <a:ext uri="{FF2B5EF4-FFF2-40B4-BE49-F238E27FC236}">
                    <a16:creationId xmlns:a16="http://schemas.microsoft.com/office/drawing/2014/main" id="{6B3F666C-6151-EC42-A14A-06AAFCF2967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87054" y="349888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8" name="잉크 177">
                <a:extLst>
                  <a:ext uri="{FF2B5EF4-FFF2-40B4-BE49-F238E27FC236}">
                    <a16:creationId xmlns:a16="http://schemas.microsoft.com/office/drawing/2014/main" id="{E8B30EF1-4CE0-BF49-9E8F-5CE6E74DD0D9}"/>
                  </a:ext>
                </a:extLst>
              </p14:cNvPr>
              <p14:cNvContentPartPr/>
              <p14:nvPr/>
            </p14:nvContentPartPr>
            <p14:xfrm>
              <a:off x="6750694" y="3908202"/>
              <a:ext cx="360" cy="360"/>
            </p14:xfrm>
          </p:contentPart>
        </mc:Choice>
        <mc:Fallback xmlns="">
          <p:pic>
            <p:nvPicPr>
              <p:cNvPr id="178" name="잉크 177">
                <a:extLst>
                  <a:ext uri="{FF2B5EF4-FFF2-40B4-BE49-F238E27FC236}">
                    <a16:creationId xmlns:a16="http://schemas.microsoft.com/office/drawing/2014/main" id="{E8B30EF1-4CE0-BF49-9E8F-5CE6E74DD0D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32694" y="389056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79" name="잉크 178">
                <a:extLst>
                  <a:ext uri="{FF2B5EF4-FFF2-40B4-BE49-F238E27FC236}">
                    <a16:creationId xmlns:a16="http://schemas.microsoft.com/office/drawing/2014/main" id="{370E0A57-93BC-474D-9000-55E7A8D1DB80}"/>
                  </a:ext>
                </a:extLst>
              </p14:cNvPr>
              <p14:cNvContentPartPr/>
              <p14:nvPr/>
            </p14:nvContentPartPr>
            <p14:xfrm>
              <a:off x="6641614" y="4173522"/>
              <a:ext cx="360" cy="360"/>
            </p14:xfrm>
          </p:contentPart>
        </mc:Choice>
        <mc:Fallback xmlns="">
          <p:pic>
            <p:nvPicPr>
              <p:cNvPr id="179" name="잉크 178">
                <a:extLst>
                  <a:ext uri="{FF2B5EF4-FFF2-40B4-BE49-F238E27FC236}">
                    <a16:creationId xmlns:a16="http://schemas.microsoft.com/office/drawing/2014/main" id="{370E0A57-93BC-474D-9000-55E7A8D1DB8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23974" y="415552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80" name="잉크 179">
                <a:extLst>
                  <a:ext uri="{FF2B5EF4-FFF2-40B4-BE49-F238E27FC236}">
                    <a16:creationId xmlns:a16="http://schemas.microsoft.com/office/drawing/2014/main" id="{239DA260-22AD-CE46-9DA5-546E40EC9719}"/>
                  </a:ext>
                </a:extLst>
              </p14:cNvPr>
              <p14:cNvContentPartPr/>
              <p14:nvPr/>
            </p14:nvContentPartPr>
            <p14:xfrm>
              <a:off x="4361734" y="3358122"/>
              <a:ext cx="360" cy="360"/>
            </p14:xfrm>
          </p:contentPart>
        </mc:Choice>
        <mc:Fallback xmlns="">
          <p:pic>
            <p:nvPicPr>
              <p:cNvPr id="180" name="잉크 179">
                <a:extLst>
                  <a:ext uri="{FF2B5EF4-FFF2-40B4-BE49-F238E27FC236}">
                    <a16:creationId xmlns:a16="http://schemas.microsoft.com/office/drawing/2014/main" id="{239DA260-22AD-CE46-9DA5-546E40EC971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343734" y="334012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81" name="잉크 180">
                <a:extLst>
                  <a:ext uri="{FF2B5EF4-FFF2-40B4-BE49-F238E27FC236}">
                    <a16:creationId xmlns:a16="http://schemas.microsoft.com/office/drawing/2014/main" id="{BD50349A-AAA8-C048-BD4D-A6F7DC57A73E}"/>
                  </a:ext>
                </a:extLst>
              </p14:cNvPr>
              <p14:cNvContentPartPr/>
              <p14:nvPr/>
            </p14:nvContentPartPr>
            <p14:xfrm>
              <a:off x="4299814" y="2933322"/>
              <a:ext cx="360" cy="360"/>
            </p14:xfrm>
          </p:contentPart>
        </mc:Choice>
        <mc:Fallback xmlns="">
          <p:pic>
            <p:nvPicPr>
              <p:cNvPr id="181" name="잉크 180">
                <a:extLst>
                  <a:ext uri="{FF2B5EF4-FFF2-40B4-BE49-F238E27FC236}">
                    <a16:creationId xmlns:a16="http://schemas.microsoft.com/office/drawing/2014/main" id="{BD50349A-AAA8-C048-BD4D-A6F7DC57A73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282174" y="291568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82" name="잉크 181">
                <a:extLst>
                  <a:ext uri="{FF2B5EF4-FFF2-40B4-BE49-F238E27FC236}">
                    <a16:creationId xmlns:a16="http://schemas.microsoft.com/office/drawing/2014/main" id="{0BEC8FBD-39A3-3545-85E9-420FD8B936F8}"/>
                  </a:ext>
                </a:extLst>
              </p14:cNvPr>
              <p14:cNvContentPartPr/>
              <p14:nvPr/>
            </p14:nvContentPartPr>
            <p14:xfrm>
              <a:off x="4575934" y="3191082"/>
              <a:ext cx="360" cy="360"/>
            </p14:xfrm>
          </p:contentPart>
        </mc:Choice>
        <mc:Fallback xmlns="">
          <p:pic>
            <p:nvPicPr>
              <p:cNvPr id="182" name="잉크 181">
                <a:extLst>
                  <a:ext uri="{FF2B5EF4-FFF2-40B4-BE49-F238E27FC236}">
                    <a16:creationId xmlns:a16="http://schemas.microsoft.com/office/drawing/2014/main" id="{0BEC8FBD-39A3-3545-85E9-420FD8B936F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557934" y="317308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83" name="잉크 182">
                <a:extLst>
                  <a:ext uri="{FF2B5EF4-FFF2-40B4-BE49-F238E27FC236}">
                    <a16:creationId xmlns:a16="http://schemas.microsoft.com/office/drawing/2014/main" id="{BCE84EA8-0F14-2F41-A52C-F3C28C66780E}"/>
                  </a:ext>
                </a:extLst>
              </p14:cNvPr>
              <p14:cNvContentPartPr/>
              <p14:nvPr/>
            </p14:nvContentPartPr>
            <p14:xfrm>
              <a:off x="4561894" y="2760162"/>
              <a:ext cx="360" cy="360"/>
            </p14:xfrm>
          </p:contentPart>
        </mc:Choice>
        <mc:Fallback xmlns="">
          <p:pic>
            <p:nvPicPr>
              <p:cNvPr id="183" name="잉크 182">
                <a:extLst>
                  <a:ext uri="{FF2B5EF4-FFF2-40B4-BE49-F238E27FC236}">
                    <a16:creationId xmlns:a16="http://schemas.microsoft.com/office/drawing/2014/main" id="{BCE84EA8-0F14-2F41-A52C-F3C28C66780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544254" y="274252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84" name="잉크 183">
                <a:extLst>
                  <a:ext uri="{FF2B5EF4-FFF2-40B4-BE49-F238E27FC236}">
                    <a16:creationId xmlns:a16="http://schemas.microsoft.com/office/drawing/2014/main" id="{C316869C-1A50-4C46-8B3B-726645FB8600}"/>
                  </a:ext>
                </a:extLst>
              </p14:cNvPr>
              <p14:cNvContentPartPr/>
              <p14:nvPr/>
            </p14:nvContentPartPr>
            <p14:xfrm>
              <a:off x="4711294" y="2996322"/>
              <a:ext cx="360" cy="360"/>
            </p14:xfrm>
          </p:contentPart>
        </mc:Choice>
        <mc:Fallback xmlns="">
          <p:pic>
            <p:nvPicPr>
              <p:cNvPr id="184" name="잉크 183">
                <a:extLst>
                  <a:ext uri="{FF2B5EF4-FFF2-40B4-BE49-F238E27FC236}">
                    <a16:creationId xmlns:a16="http://schemas.microsoft.com/office/drawing/2014/main" id="{C316869C-1A50-4C46-8B3B-726645FB860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693654" y="297868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85" name="잉크 184">
                <a:extLst>
                  <a:ext uri="{FF2B5EF4-FFF2-40B4-BE49-F238E27FC236}">
                    <a16:creationId xmlns:a16="http://schemas.microsoft.com/office/drawing/2014/main" id="{1780E0A6-9088-2A44-A35E-1A51DF259A81}"/>
                  </a:ext>
                </a:extLst>
              </p14:cNvPr>
              <p14:cNvContentPartPr/>
              <p14:nvPr/>
            </p14:nvContentPartPr>
            <p14:xfrm>
              <a:off x="4764574" y="2707242"/>
              <a:ext cx="360" cy="360"/>
            </p14:xfrm>
          </p:contentPart>
        </mc:Choice>
        <mc:Fallback xmlns="">
          <p:pic>
            <p:nvPicPr>
              <p:cNvPr id="185" name="잉크 184">
                <a:extLst>
                  <a:ext uri="{FF2B5EF4-FFF2-40B4-BE49-F238E27FC236}">
                    <a16:creationId xmlns:a16="http://schemas.microsoft.com/office/drawing/2014/main" id="{1780E0A6-9088-2A44-A35E-1A51DF259A8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746934" y="268960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186" name="잉크 185">
                <a:extLst>
                  <a:ext uri="{FF2B5EF4-FFF2-40B4-BE49-F238E27FC236}">
                    <a16:creationId xmlns:a16="http://schemas.microsoft.com/office/drawing/2014/main" id="{9266579E-956C-1C48-BFB2-C659AD288E9D}"/>
                  </a:ext>
                </a:extLst>
              </p14:cNvPr>
              <p14:cNvContentPartPr/>
              <p14:nvPr/>
            </p14:nvContentPartPr>
            <p14:xfrm>
              <a:off x="4921894" y="3084882"/>
              <a:ext cx="360" cy="360"/>
            </p14:xfrm>
          </p:contentPart>
        </mc:Choice>
        <mc:Fallback xmlns="">
          <p:pic>
            <p:nvPicPr>
              <p:cNvPr id="186" name="잉크 185">
                <a:extLst>
                  <a:ext uri="{FF2B5EF4-FFF2-40B4-BE49-F238E27FC236}">
                    <a16:creationId xmlns:a16="http://schemas.microsoft.com/office/drawing/2014/main" id="{9266579E-956C-1C48-BFB2-C659AD288E9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903894" y="306724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87" name="잉크 186">
                <a:extLst>
                  <a:ext uri="{FF2B5EF4-FFF2-40B4-BE49-F238E27FC236}">
                    <a16:creationId xmlns:a16="http://schemas.microsoft.com/office/drawing/2014/main" id="{DBA94528-7703-AC49-A234-100570D327B5}"/>
                  </a:ext>
                </a:extLst>
              </p14:cNvPr>
              <p14:cNvContentPartPr/>
              <p14:nvPr/>
            </p14:nvContentPartPr>
            <p14:xfrm>
              <a:off x="5083894" y="2649642"/>
              <a:ext cx="360" cy="360"/>
            </p14:xfrm>
          </p:contentPart>
        </mc:Choice>
        <mc:Fallback xmlns="">
          <p:pic>
            <p:nvPicPr>
              <p:cNvPr id="187" name="잉크 186">
                <a:extLst>
                  <a:ext uri="{FF2B5EF4-FFF2-40B4-BE49-F238E27FC236}">
                    <a16:creationId xmlns:a16="http://schemas.microsoft.com/office/drawing/2014/main" id="{DBA94528-7703-AC49-A234-100570D327B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065894" y="263164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188" name="잉크 187">
                <a:extLst>
                  <a:ext uri="{FF2B5EF4-FFF2-40B4-BE49-F238E27FC236}">
                    <a16:creationId xmlns:a16="http://schemas.microsoft.com/office/drawing/2014/main" id="{4F70ABB6-9C94-1542-A962-D4DD48DB7354}"/>
                  </a:ext>
                </a:extLst>
              </p14:cNvPr>
              <p14:cNvContentPartPr/>
              <p14:nvPr/>
            </p14:nvContentPartPr>
            <p14:xfrm>
              <a:off x="5377654" y="3190002"/>
              <a:ext cx="360" cy="360"/>
            </p14:xfrm>
          </p:contentPart>
        </mc:Choice>
        <mc:Fallback xmlns="">
          <p:pic>
            <p:nvPicPr>
              <p:cNvPr id="188" name="잉크 187">
                <a:extLst>
                  <a:ext uri="{FF2B5EF4-FFF2-40B4-BE49-F238E27FC236}">
                    <a16:creationId xmlns:a16="http://schemas.microsoft.com/office/drawing/2014/main" id="{4F70ABB6-9C94-1542-A962-D4DD48DB735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360014" y="317200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89" name="잉크 188">
                <a:extLst>
                  <a:ext uri="{FF2B5EF4-FFF2-40B4-BE49-F238E27FC236}">
                    <a16:creationId xmlns:a16="http://schemas.microsoft.com/office/drawing/2014/main" id="{7F3E851F-DF19-CA45-936A-B96D5EB9D4A1}"/>
                  </a:ext>
                </a:extLst>
              </p14:cNvPr>
              <p14:cNvContentPartPr/>
              <p14:nvPr/>
            </p14:nvContentPartPr>
            <p14:xfrm>
              <a:off x="5546494" y="3253002"/>
              <a:ext cx="360" cy="360"/>
            </p14:xfrm>
          </p:contentPart>
        </mc:Choice>
        <mc:Fallback xmlns="">
          <p:pic>
            <p:nvPicPr>
              <p:cNvPr id="189" name="잉크 188">
                <a:extLst>
                  <a:ext uri="{FF2B5EF4-FFF2-40B4-BE49-F238E27FC236}">
                    <a16:creationId xmlns:a16="http://schemas.microsoft.com/office/drawing/2014/main" id="{7F3E851F-DF19-CA45-936A-B96D5EB9D4A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528854" y="323500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190" name="잉크 189">
                <a:extLst>
                  <a:ext uri="{FF2B5EF4-FFF2-40B4-BE49-F238E27FC236}">
                    <a16:creationId xmlns:a16="http://schemas.microsoft.com/office/drawing/2014/main" id="{9334D952-E1E9-9448-896F-5A483B2F477E}"/>
                  </a:ext>
                </a:extLst>
              </p14:cNvPr>
              <p14:cNvContentPartPr/>
              <p14:nvPr/>
            </p14:nvContentPartPr>
            <p14:xfrm>
              <a:off x="5541454" y="3624882"/>
              <a:ext cx="360" cy="360"/>
            </p14:xfrm>
          </p:contentPart>
        </mc:Choice>
        <mc:Fallback xmlns="">
          <p:pic>
            <p:nvPicPr>
              <p:cNvPr id="190" name="잉크 189">
                <a:extLst>
                  <a:ext uri="{FF2B5EF4-FFF2-40B4-BE49-F238E27FC236}">
                    <a16:creationId xmlns:a16="http://schemas.microsoft.com/office/drawing/2014/main" id="{9334D952-E1E9-9448-896F-5A483B2F477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523454" y="360724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91" name="잉크 190">
                <a:extLst>
                  <a:ext uri="{FF2B5EF4-FFF2-40B4-BE49-F238E27FC236}">
                    <a16:creationId xmlns:a16="http://schemas.microsoft.com/office/drawing/2014/main" id="{66929309-C92C-C848-91E9-D6BA9C657846}"/>
                  </a:ext>
                </a:extLst>
              </p14:cNvPr>
              <p14:cNvContentPartPr/>
              <p14:nvPr/>
            </p14:nvContentPartPr>
            <p14:xfrm>
              <a:off x="5761054" y="3339042"/>
              <a:ext cx="360" cy="360"/>
            </p14:xfrm>
          </p:contentPart>
        </mc:Choice>
        <mc:Fallback xmlns="">
          <p:pic>
            <p:nvPicPr>
              <p:cNvPr id="191" name="잉크 190">
                <a:extLst>
                  <a:ext uri="{FF2B5EF4-FFF2-40B4-BE49-F238E27FC236}">
                    <a16:creationId xmlns:a16="http://schemas.microsoft.com/office/drawing/2014/main" id="{66929309-C92C-C848-91E9-D6BA9C65784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743414" y="332140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192" name="잉크 191">
                <a:extLst>
                  <a:ext uri="{FF2B5EF4-FFF2-40B4-BE49-F238E27FC236}">
                    <a16:creationId xmlns:a16="http://schemas.microsoft.com/office/drawing/2014/main" id="{8B365A73-9A22-714F-9FC9-CAAA7877058C}"/>
                  </a:ext>
                </a:extLst>
              </p14:cNvPr>
              <p14:cNvContentPartPr/>
              <p14:nvPr/>
            </p14:nvContentPartPr>
            <p14:xfrm>
              <a:off x="5851414" y="3624162"/>
              <a:ext cx="360" cy="360"/>
            </p14:xfrm>
          </p:contentPart>
        </mc:Choice>
        <mc:Fallback xmlns="">
          <p:pic>
            <p:nvPicPr>
              <p:cNvPr id="192" name="잉크 191">
                <a:extLst>
                  <a:ext uri="{FF2B5EF4-FFF2-40B4-BE49-F238E27FC236}">
                    <a16:creationId xmlns:a16="http://schemas.microsoft.com/office/drawing/2014/main" id="{8B365A73-9A22-714F-9FC9-CAAA7877058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833414" y="360616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93" name="잉크 192">
                <a:extLst>
                  <a:ext uri="{FF2B5EF4-FFF2-40B4-BE49-F238E27FC236}">
                    <a16:creationId xmlns:a16="http://schemas.microsoft.com/office/drawing/2014/main" id="{BABB99E2-77E0-FF49-A1A1-9558D86092B2}"/>
                  </a:ext>
                </a:extLst>
              </p14:cNvPr>
              <p14:cNvContentPartPr/>
              <p14:nvPr/>
            </p14:nvContentPartPr>
            <p14:xfrm>
              <a:off x="5887414" y="3245802"/>
              <a:ext cx="360" cy="360"/>
            </p14:xfrm>
          </p:contentPart>
        </mc:Choice>
        <mc:Fallback xmlns="">
          <p:pic>
            <p:nvPicPr>
              <p:cNvPr id="193" name="잉크 192">
                <a:extLst>
                  <a:ext uri="{FF2B5EF4-FFF2-40B4-BE49-F238E27FC236}">
                    <a16:creationId xmlns:a16="http://schemas.microsoft.com/office/drawing/2014/main" id="{BABB99E2-77E0-FF49-A1A1-9558D86092B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869774" y="322816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194" name="잉크 193">
                <a:extLst>
                  <a:ext uri="{FF2B5EF4-FFF2-40B4-BE49-F238E27FC236}">
                    <a16:creationId xmlns:a16="http://schemas.microsoft.com/office/drawing/2014/main" id="{9FA426D5-FE40-A24F-9795-DFCB7FE3448F}"/>
                  </a:ext>
                </a:extLst>
              </p14:cNvPr>
              <p14:cNvContentPartPr/>
              <p14:nvPr/>
            </p14:nvContentPartPr>
            <p14:xfrm>
              <a:off x="6196654" y="3497802"/>
              <a:ext cx="360" cy="360"/>
            </p14:xfrm>
          </p:contentPart>
        </mc:Choice>
        <mc:Fallback xmlns="">
          <p:pic>
            <p:nvPicPr>
              <p:cNvPr id="194" name="잉크 193">
                <a:extLst>
                  <a:ext uri="{FF2B5EF4-FFF2-40B4-BE49-F238E27FC236}">
                    <a16:creationId xmlns:a16="http://schemas.microsoft.com/office/drawing/2014/main" id="{9FA426D5-FE40-A24F-9795-DFCB7FE3448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179014" y="348016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95" name="잉크 194">
                <a:extLst>
                  <a:ext uri="{FF2B5EF4-FFF2-40B4-BE49-F238E27FC236}">
                    <a16:creationId xmlns:a16="http://schemas.microsoft.com/office/drawing/2014/main" id="{18B6CE7A-DE0B-AE4F-A9B5-2BA432FE8AFE}"/>
                  </a:ext>
                </a:extLst>
              </p14:cNvPr>
              <p14:cNvContentPartPr/>
              <p14:nvPr/>
            </p14:nvContentPartPr>
            <p14:xfrm>
              <a:off x="6513814" y="3525882"/>
              <a:ext cx="360" cy="360"/>
            </p14:xfrm>
          </p:contentPart>
        </mc:Choice>
        <mc:Fallback xmlns="">
          <p:pic>
            <p:nvPicPr>
              <p:cNvPr id="195" name="잉크 194">
                <a:extLst>
                  <a:ext uri="{FF2B5EF4-FFF2-40B4-BE49-F238E27FC236}">
                    <a16:creationId xmlns:a16="http://schemas.microsoft.com/office/drawing/2014/main" id="{18B6CE7A-DE0B-AE4F-A9B5-2BA432FE8AF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496174" y="350788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196" name="잉크 195">
                <a:extLst>
                  <a:ext uri="{FF2B5EF4-FFF2-40B4-BE49-F238E27FC236}">
                    <a16:creationId xmlns:a16="http://schemas.microsoft.com/office/drawing/2014/main" id="{E817003D-B880-0A4A-AE7F-64BA524FA14C}"/>
                  </a:ext>
                </a:extLst>
              </p14:cNvPr>
              <p14:cNvContentPartPr/>
              <p14:nvPr/>
            </p14:nvContentPartPr>
            <p14:xfrm>
              <a:off x="6343534" y="3058602"/>
              <a:ext cx="360" cy="360"/>
            </p14:xfrm>
          </p:contentPart>
        </mc:Choice>
        <mc:Fallback xmlns="">
          <p:pic>
            <p:nvPicPr>
              <p:cNvPr id="196" name="잉크 195">
                <a:extLst>
                  <a:ext uri="{FF2B5EF4-FFF2-40B4-BE49-F238E27FC236}">
                    <a16:creationId xmlns:a16="http://schemas.microsoft.com/office/drawing/2014/main" id="{E817003D-B880-0A4A-AE7F-64BA524FA14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325894" y="304096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97" name="잉크 196">
                <a:extLst>
                  <a:ext uri="{FF2B5EF4-FFF2-40B4-BE49-F238E27FC236}">
                    <a16:creationId xmlns:a16="http://schemas.microsoft.com/office/drawing/2014/main" id="{92E10DF4-C2FF-0643-ABFD-03EE8EB2E766}"/>
                  </a:ext>
                </a:extLst>
              </p14:cNvPr>
              <p14:cNvContentPartPr/>
              <p14:nvPr/>
            </p14:nvContentPartPr>
            <p14:xfrm>
              <a:off x="6573934" y="2936202"/>
              <a:ext cx="360" cy="360"/>
            </p14:xfrm>
          </p:contentPart>
        </mc:Choice>
        <mc:Fallback xmlns="">
          <p:pic>
            <p:nvPicPr>
              <p:cNvPr id="197" name="잉크 196">
                <a:extLst>
                  <a:ext uri="{FF2B5EF4-FFF2-40B4-BE49-F238E27FC236}">
                    <a16:creationId xmlns:a16="http://schemas.microsoft.com/office/drawing/2014/main" id="{92E10DF4-C2FF-0643-ABFD-03EE8EB2E76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555934" y="291820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198" name="잉크 197">
                <a:extLst>
                  <a:ext uri="{FF2B5EF4-FFF2-40B4-BE49-F238E27FC236}">
                    <a16:creationId xmlns:a16="http://schemas.microsoft.com/office/drawing/2014/main" id="{43F8997E-F1E0-5B4F-A246-969982D7943C}"/>
                  </a:ext>
                </a:extLst>
              </p14:cNvPr>
              <p14:cNvContentPartPr/>
              <p14:nvPr/>
            </p14:nvContentPartPr>
            <p14:xfrm>
              <a:off x="5662414" y="2627682"/>
              <a:ext cx="360" cy="360"/>
            </p14:xfrm>
          </p:contentPart>
        </mc:Choice>
        <mc:Fallback xmlns="">
          <p:pic>
            <p:nvPicPr>
              <p:cNvPr id="198" name="잉크 197">
                <a:extLst>
                  <a:ext uri="{FF2B5EF4-FFF2-40B4-BE49-F238E27FC236}">
                    <a16:creationId xmlns:a16="http://schemas.microsoft.com/office/drawing/2014/main" id="{43F8997E-F1E0-5B4F-A246-969982D7943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644414" y="260968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99" name="잉크 198">
                <a:extLst>
                  <a:ext uri="{FF2B5EF4-FFF2-40B4-BE49-F238E27FC236}">
                    <a16:creationId xmlns:a16="http://schemas.microsoft.com/office/drawing/2014/main" id="{AA26C0E4-B31C-CB47-B762-D64425A6AD4F}"/>
                  </a:ext>
                </a:extLst>
              </p14:cNvPr>
              <p14:cNvContentPartPr/>
              <p14:nvPr/>
            </p14:nvContentPartPr>
            <p14:xfrm>
              <a:off x="5211334" y="2880402"/>
              <a:ext cx="360" cy="360"/>
            </p14:xfrm>
          </p:contentPart>
        </mc:Choice>
        <mc:Fallback xmlns="">
          <p:pic>
            <p:nvPicPr>
              <p:cNvPr id="199" name="잉크 198">
                <a:extLst>
                  <a:ext uri="{FF2B5EF4-FFF2-40B4-BE49-F238E27FC236}">
                    <a16:creationId xmlns:a16="http://schemas.microsoft.com/office/drawing/2014/main" id="{AA26C0E4-B31C-CB47-B762-D64425A6AD4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193334" y="286276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200" name="잉크 199">
                <a:extLst>
                  <a:ext uri="{FF2B5EF4-FFF2-40B4-BE49-F238E27FC236}">
                    <a16:creationId xmlns:a16="http://schemas.microsoft.com/office/drawing/2014/main" id="{85164469-9EAD-514C-8F20-52F17FE33C97}"/>
                  </a:ext>
                </a:extLst>
              </p14:cNvPr>
              <p14:cNvContentPartPr/>
              <p14:nvPr/>
            </p14:nvContentPartPr>
            <p14:xfrm>
              <a:off x="5248774" y="3069762"/>
              <a:ext cx="360" cy="360"/>
            </p14:xfrm>
          </p:contentPart>
        </mc:Choice>
        <mc:Fallback xmlns="">
          <p:pic>
            <p:nvPicPr>
              <p:cNvPr id="200" name="잉크 199">
                <a:extLst>
                  <a:ext uri="{FF2B5EF4-FFF2-40B4-BE49-F238E27FC236}">
                    <a16:creationId xmlns:a16="http://schemas.microsoft.com/office/drawing/2014/main" id="{85164469-9EAD-514C-8F20-52F17FE33C9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230774" y="305176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01" name="잉크 200">
                <a:extLst>
                  <a:ext uri="{FF2B5EF4-FFF2-40B4-BE49-F238E27FC236}">
                    <a16:creationId xmlns:a16="http://schemas.microsoft.com/office/drawing/2014/main" id="{89AFE059-095B-FB4A-B462-71EA47DFBECD}"/>
                  </a:ext>
                </a:extLst>
              </p14:cNvPr>
              <p14:cNvContentPartPr/>
              <p14:nvPr/>
            </p14:nvContentPartPr>
            <p14:xfrm>
              <a:off x="5480254" y="2817402"/>
              <a:ext cx="360" cy="360"/>
            </p14:xfrm>
          </p:contentPart>
        </mc:Choice>
        <mc:Fallback xmlns="">
          <p:pic>
            <p:nvPicPr>
              <p:cNvPr id="201" name="잉크 200">
                <a:extLst>
                  <a:ext uri="{FF2B5EF4-FFF2-40B4-BE49-F238E27FC236}">
                    <a16:creationId xmlns:a16="http://schemas.microsoft.com/office/drawing/2014/main" id="{89AFE059-095B-FB4A-B462-71EA47DFBEC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462614" y="279976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202" name="잉크 201">
                <a:extLst>
                  <a:ext uri="{FF2B5EF4-FFF2-40B4-BE49-F238E27FC236}">
                    <a16:creationId xmlns:a16="http://schemas.microsoft.com/office/drawing/2014/main" id="{2055F9FD-A171-1942-AA92-1C518ABED034}"/>
                  </a:ext>
                </a:extLst>
              </p14:cNvPr>
              <p14:cNvContentPartPr/>
              <p14:nvPr/>
            </p14:nvContentPartPr>
            <p14:xfrm>
              <a:off x="5612014" y="3032322"/>
              <a:ext cx="360" cy="360"/>
            </p14:xfrm>
          </p:contentPart>
        </mc:Choice>
        <mc:Fallback xmlns="">
          <p:pic>
            <p:nvPicPr>
              <p:cNvPr id="202" name="잉크 201">
                <a:extLst>
                  <a:ext uri="{FF2B5EF4-FFF2-40B4-BE49-F238E27FC236}">
                    <a16:creationId xmlns:a16="http://schemas.microsoft.com/office/drawing/2014/main" id="{2055F9FD-A171-1942-AA92-1C518ABED03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594014" y="301468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03" name="잉크 202">
                <a:extLst>
                  <a:ext uri="{FF2B5EF4-FFF2-40B4-BE49-F238E27FC236}">
                    <a16:creationId xmlns:a16="http://schemas.microsoft.com/office/drawing/2014/main" id="{C303CE29-A836-9949-A978-39BC4269C711}"/>
                  </a:ext>
                </a:extLst>
              </p14:cNvPr>
              <p14:cNvContentPartPr/>
              <p14:nvPr/>
            </p14:nvContentPartPr>
            <p14:xfrm>
              <a:off x="5866534" y="2749722"/>
              <a:ext cx="360" cy="360"/>
            </p14:xfrm>
          </p:contentPart>
        </mc:Choice>
        <mc:Fallback xmlns="">
          <p:pic>
            <p:nvPicPr>
              <p:cNvPr id="203" name="잉크 202">
                <a:extLst>
                  <a:ext uri="{FF2B5EF4-FFF2-40B4-BE49-F238E27FC236}">
                    <a16:creationId xmlns:a16="http://schemas.microsoft.com/office/drawing/2014/main" id="{C303CE29-A836-9949-A978-39BC4269C71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848894" y="273208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204" name="잉크 203">
                <a:extLst>
                  <a:ext uri="{FF2B5EF4-FFF2-40B4-BE49-F238E27FC236}">
                    <a16:creationId xmlns:a16="http://schemas.microsoft.com/office/drawing/2014/main" id="{E86178D0-0DD2-A64D-A78A-B54F51D16FA0}"/>
                  </a:ext>
                </a:extLst>
              </p14:cNvPr>
              <p14:cNvContentPartPr/>
              <p14:nvPr/>
            </p14:nvContentPartPr>
            <p14:xfrm>
              <a:off x="6121414" y="3146082"/>
              <a:ext cx="360" cy="360"/>
            </p14:xfrm>
          </p:contentPart>
        </mc:Choice>
        <mc:Fallback xmlns="">
          <p:pic>
            <p:nvPicPr>
              <p:cNvPr id="204" name="잉크 203">
                <a:extLst>
                  <a:ext uri="{FF2B5EF4-FFF2-40B4-BE49-F238E27FC236}">
                    <a16:creationId xmlns:a16="http://schemas.microsoft.com/office/drawing/2014/main" id="{E86178D0-0DD2-A64D-A78A-B54F51D16FA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103774" y="312844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06" name="잉크 205">
                <a:extLst>
                  <a:ext uri="{FF2B5EF4-FFF2-40B4-BE49-F238E27FC236}">
                    <a16:creationId xmlns:a16="http://schemas.microsoft.com/office/drawing/2014/main" id="{190AD18D-7583-7C4E-9310-FF0AE7CA6F91}"/>
                  </a:ext>
                </a:extLst>
              </p14:cNvPr>
              <p14:cNvContentPartPr/>
              <p14:nvPr/>
            </p14:nvContentPartPr>
            <p14:xfrm>
              <a:off x="6213934" y="2778522"/>
              <a:ext cx="360" cy="360"/>
            </p14:xfrm>
          </p:contentPart>
        </mc:Choice>
        <mc:Fallback xmlns="">
          <p:pic>
            <p:nvPicPr>
              <p:cNvPr id="206" name="잉크 205">
                <a:extLst>
                  <a:ext uri="{FF2B5EF4-FFF2-40B4-BE49-F238E27FC236}">
                    <a16:creationId xmlns:a16="http://schemas.microsoft.com/office/drawing/2014/main" id="{190AD18D-7583-7C4E-9310-FF0AE7CA6F9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196294" y="276052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207" name="잉크 206">
                <a:extLst>
                  <a:ext uri="{FF2B5EF4-FFF2-40B4-BE49-F238E27FC236}">
                    <a16:creationId xmlns:a16="http://schemas.microsoft.com/office/drawing/2014/main" id="{974494B5-1C9E-0643-9F6B-41C609EF9DF3}"/>
                  </a:ext>
                </a:extLst>
              </p14:cNvPr>
              <p14:cNvContentPartPr/>
              <p14:nvPr/>
            </p14:nvContentPartPr>
            <p14:xfrm>
              <a:off x="6043654" y="3349482"/>
              <a:ext cx="360" cy="360"/>
            </p14:xfrm>
          </p:contentPart>
        </mc:Choice>
        <mc:Fallback xmlns="">
          <p:pic>
            <p:nvPicPr>
              <p:cNvPr id="207" name="잉크 206">
                <a:extLst>
                  <a:ext uri="{FF2B5EF4-FFF2-40B4-BE49-F238E27FC236}">
                    <a16:creationId xmlns:a16="http://schemas.microsoft.com/office/drawing/2014/main" id="{974494B5-1C9E-0643-9F6B-41C609EF9DF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025654" y="333184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208" name="잉크 207">
                <a:extLst>
                  <a:ext uri="{FF2B5EF4-FFF2-40B4-BE49-F238E27FC236}">
                    <a16:creationId xmlns:a16="http://schemas.microsoft.com/office/drawing/2014/main" id="{04596A94-2588-DB45-8E16-FDB935A66CE5}"/>
                  </a:ext>
                </a:extLst>
              </p14:cNvPr>
              <p14:cNvContentPartPr/>
              <p14:nvPr/>
            </p14:nvContentPartPr>
            <p14:xfrm>
              <a:off x="6525694" y="3197562"/>
              <a:ext cx="360" cy="360"/>
            </p14:xfrm>
          </p:contentPart>
        </mc:Choice>
        <mc:Fallback xmlns="">
          <p:pic>
            <p:nvPicPr>
              <p:cNvPr id="208" name="잉크 207">
                <a:extLst>
                  <a:ext uri="{FF2B5EF4-FFF2-40B4-BE49-F238E27FC236}">
                    <a16:creationId xmlns:a16="http://schemas.microsoft.com/office/drawing/2014/main" id="{04596A94-2588-DB45-8E16-FDB935A66CE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507694" y="317992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209" name="잉크 208">
                <a:extLst>
                  <a:ext uri="{FF2B5EF4-FFF2-40B4-BE49-F238E27FC236}">
                    <a16:creationId xmlns:a16="http://schemas.microsoft.com/office/drawing/2014/main" id="{014F1F0C-4CD4-EE45-9EE5-FE03CD4AB1C1}"/>
                  </a:ext>
                </a:extLst>
              </p14:cNvPr>
              <p14:cNvContentPartPr/>
              <p14:nvPr/>
            </p14:nvContentPartPr>
            <p14:xfrm>
              <a:off x="6354694" y="3348042"/>
              <a:ext cx="360" cy="360"/>
            </p14:xfrm>
          </p:contentPart>
        </mc:Choice>
        <mc:Fallback xmlns="">
          <p:pic>
            <p:nvPicPr>
              <p:cNvPr id="209" name="잉크 208">
                <a:extLst>
                  <a:ext uri="{FF2B5EF4-FFF2-40B4-BE49-F238E27FC236}">
                    <a16:creationId xmlns:a16="http://schemas.microsoft.com/office/drawing/2014/main" id="{014F1F0C-4CD4-EE45-9EE5-FE03CD4AB1C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337054" y="333040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210" name="잉크 209">
                <a:extLst>
                  <a:ext uri="{FF2B5EF4-FFF2-40B4-BE49-F238E27FC236}">
                    <a16:creationId xmlns:a16="http://schemas.microsoft.com/office/drawing/2014/main" id="{3CC30A25-A211-B14E-954F-98B9AC6632CB}"/>
                  </a:ext>
                </a:extLst>
              </p14:cNvPr>
              <p14:cNvContentPartPr/>
              <p14:nvPr/>
            </p14:nvContentPartPr>
            <p14:xfrm>
              <a:off x="6256774" y="3244722"/>
              <a:ext cx="360" cy="360"/>
            </p14:xfrm>
          </p:contentPart>
        </mc:Choice>
        <mc:Fallback xmlns="">
          <p:pic>
            <p:nvPicPr>
              <p:cNvPr id="210" name="잉크 209">
                <a:extLst>
                  <a:ext uri="{FF2B5EF4-FFF2-40B4-BE49-F238E27FC236}">
                    <a16:creationId xmlns:a16="http://schemas.microsoft.com/office/drawing/2014/main" id="{3CC30A25-A211-B14E-954F-98B9AC6632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38774" y="322708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211" name="잉크 210">
                <a:extLst>
                  <a:ext uri="{FF2B5EF4-FFF2-40B4-BE49-F238E27FC236}">
                    <a16:creationId xmlns:a16="http://schemas.microsoft.com/office/drawing/2014/main" id="{5A95F4D5-155B-6E43-A04C-27D3E79E5EEA}"/>
                  </a:ext>
                </a:extLst>
              </p14:cNvPr>
              <p14:cNvContentPartPr/>
              <p14:nvPr/>
            </p14:nvContentPartPr>
            <p14:xfrm>
              <a:off x="6188014" y="3359202"/>
              <a:ext cx="360" cy="360"/>
            </p14:xfrm>
          </p:contentPart>
        </mc:Choice>
        <mc:Fallback xmlns="">
          <p:pic>
            <p:nvPicPr>
              <p:cNvPr id="211" name="잉크 210">
                <a:extLst>
                  <a:ext uri="{FF2B5EF4-FFF2-40B4-BE49-F238E27FC236}">
                    <a16:creationId xmlns:a16="http://schemas.microsoft.com/office/drawing/2014/main" id="{5A95F4D5-155B-6E43-A04C-27D3E79E5EE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70014" y="3341562"/>
                <a:ext cx="36000" cy="36000"/>
              </a:xfrm>
              <a:prstGeom prst="rect">
                <a:avLst/>
              </a:prstGeom>
            </p:spPr>
          </p:pic>
        </mc:Fallback>
      </mc:AlternateContent>
      <p:cxnSp>
        <p:nvCxnSpPr>
          <p:cNvPr id="215" name="직선 연결선[R] 214">
            <a:extLst>
              <a:ext uri="{FF2B5EF4-FFF2-40B4-BE49-F238E27FC236}">
                <a16:creationId xmlns:a16="http://schemas.microsoft.com/office/drawing/2014/main" id="{5A032472-AC3B-9B45-9FDD-3973C4C63132}"/>
              </a:ext>
            </a:extLst>
          </p:cNvPr>
          <p:cNvCxnSpPr>
            <a:cxnSpLocks/>
          </p:cNvCxnSpPr>
          <p:nvPr/>
        </p:nvCxnSpPr>
        <p:spPr>
          <a:xfrm flipV="1">
            <a:off x="3919404" y="3016947"/>
            <a:ext cx="3118872" cy="626295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직선 화살표 연결선 216">
            <a:extLst>
              <a:ext uri="{FF2B5EF4-FFF2-40B4-BE49-F238E27FC236}">
                <a16:creationId xmlns:a16="http://schemas.microsoft.com/office/drawing/2014/main" id="{C1401954-F2C8-BC4B-851B-C415C5AACCB8}"/>
              </a:ext>
            </a:extLst>
          </p:cNvPr>
          <p:cNvCxnSpPr/>
          <p:nvPr/>
        </p:nvCxnSpPr>
        <p:spPr>
          <a:xfrm flipV="1">
            <a:off x="7647658" y="2286650"/>
            <a:ext cx="0" cy="2333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8" name="직선 화살표 연결선 217">
            <a:extLst>
              <a:ext uri="{FF2B5EF4-FFF2-40B4-BE49-F238E27FC236}">
                <a16:creationId xmlns:a16="http://schemas.microsoft.com/office/drawing/2014/main" id="{F6A8DAD6-D608-8642-AB08-A10E16715025}"/>
              </a:ext>
            </a:extLst>
          </p:cNvPr>
          <p:cNvCxnSpPr>
            <a:cxnSpLocks/>
          </p:cNvCxnSpPr>
          <p:nvPr/>
        </p:nvCxnSpPr>
        <p:spPr>
          <a:xfrm>
            <a:off x="7400008" y="4461197"/>
            <a:ext cx="28220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219" name="잉크 218">
                <a:extLst>
                  <a:ext uri="{FF2B5EF4-FFF2-40B4-BE49-F238E27FC236}">
                    <a16:creationId xmlns:a16="http://schemas.microsoft.com/office/drawing/2014/main" id="{6A4B52E2-4548-C548-8F0F-97B937B6704A}"/>
                  </a:ext>
                </a:extLst>
              </p14:cNvPr>
              <p14:cNvContentPartPr/>
              <p14:nvPr/>
            </p14:nvContentPartPr>
            <p14:xfrm>
              <a:off x="8087656" y="3759767"/>
              <a:ext cx="360" cy="360"/>
            </p14:xfrm>
          </p:contentPart>
        </mc:Choice>
        <mc:Fallback xmlns="">
          <p:pic>
            <p:nvPicPr>
              <p:cNvPr id="219" name="잉크 218">
                <a:extLst>
                  <a:ext uri="{FF2B5EF4-FFF2-40B4-BE49-F238E27FC236}">
                    <a16:creationId xmlns:a16="http://schemas.microsoft.com/office/drawing/2014/main" id="{6A4B52E2-4548-C548-8F0F-97B937B6704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69656" y="3741767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220" name="잉크 219">
                <a:extLst>
                  <a:ext uri="{FF2B5EF4-FFF2-40B4-BE49-F238E27FC236}">
                    <a16:creationId xmlns:a16="http://schemas.microsoft.com/office/drawing/2014/main" id="{BC048404-90ED-D04D-AD2F-6F6369CC8BCA}"/>
                  </a:ext>
                </a:extLst>
              </p14:cNvPr>
              <p14:cNvContentPartPr/>
              <p14:nvPr/>
            </p14:nvContentPartPr>
            <p14:xfrm>
              <a:off x="8334616" y="3441167"/>
              <a:ext cx="360" cy="360"/>
            </p14:xfrm>
          </p:contentPart>
        </mc:Choice>
        <mc:Fallback xmlns="">
          <p:pic>
            <p:nvPicPr>
              <p:cNvPr id="220" name="잉크 219">
                <a:extLst>
                  <a:ext uri="{FF2B5EF4-FFF2-40B4-BE49-F238E27FC236}">
                    <a16:creationId xmlns:a16="http://schemas.microsoft.com/office/drawing/2014/main" id="{BC048404-90ED-D04D-AD2F-6F6369CC8BC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16616" y="3423167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221" name="잉크 220">
                <a:extLst>
                  <a:ext uri="{FF2B5EF4-FFF2-40B4-BE49-F238E27FC236}">
                    <a16:creationId xmlns:a16="http://schemas.microsoft.com/office/drawing/2014/main" id="{D8FA5E34-E707-CA4B-AA5A-C34630BD7FA3}"/>
                  </a:ext>
                </a:extLst>
              </p14:cNvPr>
              <p14:cNvContentPartPr/>
              <p14:nvPr/>
            </p14:nvContentPartPr>
            <p14:xfrm>
              <a:off x="8443696" y="3939407"/>
              <a:ext cx="360" cy="360"/>
            </p14:xfrm>
          </p:contentPart>
        </mc:Choice>
        <mc:Fallback xmlns="">
          <p:pic>
            <p:nvPicPr>
              <p:cNvPr id="221" name="잉크 220">
                <a:extLst>
                  <a:ext uri="{FF2B5EF4-FFF2-40B4-BE49-F238E27FC236}">
                    <a16:creationId xmlns:a16="http://schemas.microsoft.com/office/drawing/2014/main" id="{D8FA5E34-E707-CA4B-AA5A-C34630BD7FA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26056" y="3921407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222" name="잉크 221">
                <a:extLst>
                  <a:ext uri="{FF2B5EF4-FFF2-40B4-BE49-F238E27FC236}">
                    <a16:creationId xmlns:a16="http://schemas.microsoft.com/office/drawing/2014/main" id="{82F734AE-DC53-F545-90A9-B3BD78D5E24F}"/>
                  </a:ext>
                </a:extLst>
              </p14:cNvPr>
              <p14:cNvContentPartPr/>
              <p14:nvPr/>
            </p14:nvContentPartPr>
            <p14:xfrm>
              <a:off x="8722696" y="3283847"/>
              <a:ext cx="360" cy="360"/>
            </p14:xfrm>
          </p:contentPart>
        </mc:Choice>
        <mc:Fallback xmlns="">
          <p:pic>
            <p:nvPicPr>
              <p:cNvPr id="222" name="잉크 221">
                <a:extLst>
                  <a:ext uri="{FF2B5EF4-FFF2-40B4-BE49-F238E27FC236}">
                    <a16:creationId xmlns:a16="http://schemas.microsoft.com/office/drawing/2014/main" id="{82F734AE-DC53-F545-90A9-B3BD78D5E24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04696" y="3266207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223" name="잉크 222">
                <a:extLst>
                  <a:ext uri="{FF2B5EF4-FFF2-40B4-BE49-F238E27FC236}">
                    <a16:creationId xmlns:a16="http://schemas.microsoft.com/office/drawing/2014/main" id="{9F62FA94-4239-034B-880B-AB6091A0C69F}"/>
                  </a:ext>
                </a:extLst>
              </p14:cNvPr>
              <p14:cNvContentPartPr/>
              <p14:nvPr/>
            </p14:nvContentPartPr>
            <p14:xfrm>
              <a:off x="8754736" y="3646367"/>
              <a:ext cx="360" cy="360"/>
            </p14:xfrm>
          </p:contentPart>
        </mc:Choice>
        <mc:Fallback xmlns="">
          <p:pic>
            <p:nvPicPr>
              <p:cNvPr id="223" name="잉크 222">
                <a:extLst>
                  <a:ext uri="{FF2B5EF4-FFF2-40B4-BE49-F238E27FC236}">
                    <a16:creationId xmlns:a16="http://schemas.microsoft.com/office/drawing/2014/main" id="{9F62FA94-4239-034B-880B-AB6091A0C69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37096" y="3628727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224" name="잉크 223">
                <a:extLst>
                  <a:ext uri="{FF2B5EF4-FFF2-40B4-BE49-F238E27FC236}">
                    <a16:creationId xmlns:a16="http://schemas.microsoft.com/office/drawing/2014/main" id="{1A65D8E5-1D43-FE44-A17E-1C8A39BDCB90}"/>
                  </a:ext>
                </a:extLst>
              </p14:cNvPr>
              <p14:cNvContentPartPr/>
              <p14:nvPr/>
            </p14:nvContentPartPr>
            <p14:xfrm>
              <a:off x="8987656" y="3378887"/>
              <a:ext cx="360" cy="360"/>
            </p14:xfrm>
          </p:contentPart>
        </mc:Choice>
        <mc:Fallback xmlns="">
          <p:pic>
            <p:nvPicPr>
              <p:cNvPr id="224" name="잉크 223">
                <a:extLst>
                  <a:ext uri="{FF2B5EF4-FFF2-40B4-BE49-F238E27FC236}">
                    <a16:creationId xmlns:a16="http://schemas.microsoft.com/office/drawing/2014/main" id="{1A65D8E5-1D43-FE44-A17E-1C8A39BDCB9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70016" y="3360887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225" name="잉크 224">
                <a:extLst>
                  <a:ext uri="{FF2B5EF4-FFF2-40B4-BE49-F238E27FC236}">
                    <a16:creationId xmlns:a16="http://schemas.microsoft.com/office/drawing/2014/main" id="{98D8E09B-51E1-7C4A-AA2D-5792B9609F80}"/>
                  </a:ext>
                </a:extLst>
              </p14:cNvPr>
              <p14:cNvContentPartPr/>
              <p14:nvPr/>
            </p14:nvContentPartPr>
            <p14:xfrm>
              <a:off x="8995576" y="3839687"/>
              <a:ext cx="360" cy="360"/>
            </p14:xfrm>
          </p:contentPart>
        </mc:Choice>
        <mc:Fallback xmlns="">
          <p:pic>
            <p:nvPicPr>
              <p:cNvPr id="225" name="잉크 224">
                <a:extLst>
                  <a:ext uri="{FF2B5EF4-FFF2-40B4-BE49-F238E27FC236}">
                    <a16:creationId xmlns:a16="http://schemas.microsoft.com/office/drawing/2014/main" id="{98D8E09B-51E1-7C4A-AA2D-5792B9609F8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77936" y="3822047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226" name="잉크 225">
                <a:extLst>
                  <a:ext uri="{FF2B5EF4-FFF2-40B4-BE49-F238E27FC236}">
                    <a16:creationId xmlns:a16="http://schemas.microsoft.com/office/drawing/2014/main" id="{38B0FE2A-2BB7-E44F-9274-5AAE42C7C641}"/>
                  </a:ext>
                </a:extLst>
              </p14:cNvPr>
              <p14:cNvContentPartPr/>
              <p14:nvPr/>
            </p14:nvContentPartPr>
            <p14:xfrm>
              <a:off x="9312016" y="3703607"/>
              <a:ext cx="360" cy="360"/>
            </p14:xfrm>
          </p:contentPart>
        </mc:Choice>
        <mc:Fallback xmlns="">
          <p:pic>
            <p:nvPicPr>
              <p:cNvPr id="226" name="잉크 225">
                <a:extLst>
                  <a:ext uri="{FF2B5EF4-FFF2-40B4-BE49-F238E27FC236}">
                    <a16:creationId xmlns:a16="http://schemas.microsoft.com/office/drawing/2014/main" id="{38B0FE2A-2BB7-E44F-9274-5AAE42C7C64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94016" y="3685967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227" name="잉크 226">
                <a:extLst>
                  <a:ext uri="{FF2B5EF4-FFF2-40B4-BE49-F238E27FC236}">
                    <a16:creationId xmlns:a16="http://schemas.microsoft.com/office/drawing/2014/main" id="{7A1A7963-F278-E748-9BF4-91C6EF2929C0}"/>
                  </a:ext>
                </a:extLst>
              </p14:cNvPr>
              <p14:cNvContentPartPr/>
              <p14:nvPr/>
            </p14:nvContentPartPr>
            <p14:xfrm>
              <a:off x="9166936" y="4122287"/>
              <a:ext cx="360" cy="360"/>
            </p14:xfrm>
          </p:contentPart>
        </mc:Choice>
        <mc:Fallback xmlns="">
          <p:pic>
            <p:nvPicPr>
              <p:cNvPr id="227" name="잉크 226">
                <a:extLst>
                  <a:ext uri="{FF2B5EF4-FFF2-40B4-BE49-F238E27FC236}">
                    <a16:creationId xmlns:a16="http://schemas.microsoft.com/office/drawing/2014/main" id="{7A1A7963-F278-E748-9BF4-91C6EF2929C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48936" y="4104287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228" name="잉크 227">
                <a:extLst>
                  <a:ext uri="{FF2B5EF4-FFF2-40B4-BE49-F238E27FC236}">
                    <a16:creationId xmlns:a16="http://schemas.microsoft.com/office/drawing/2014/main" id="{9F00A6BE-7953-7C48-95C9-D892F333E655}"/>
                  </a:ext>
                </a:extLst>
              </p14:cNvPr>
              <p14:cNvContentPartPr/>
              <p14:nvPr/>
            </p14:nvContentPartPr>
            <p14:xfrm>
              <a:off x="9589936" y="3990887"/>
              <a:ext cx="360" cy="360"/>
            </p14:xfrm>
          </p:contentPart>
        </mc:Choice>
        <mc:Fallback xmlns="">
          <p:pic>
            <p:nvPicPr>
              <p:cNvPr id="228" name="잉크 227">
                <a:extLst>
                  <a:ext uri="{FF2B5EF4-FFF2-40B4-BE49-F238E27FC236}">
                    <a16:creationId xmlns:a16="http://schemas.microsoft.com/office/drawing/2014/main" id="{9F00A6BE-7953-7C48-95C9-D892F333E65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72296" y="3973247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229" name="잉크 228">
                <a:extLst>
                  <a:ext uri="{FF2B5EF4-FFF2-40B4-BE49-F238E27FC236}">
                    <a16:creationId xmlns:a16="http://schemas.microsoft.com/office/drawing/2014/main" id="{A8924DFE-9780-C049-BF9A-DC4061A918E6}"/>
                  </a:ext>
                </a:extLst>
              </p14:cNvPr>
              <p14:cNvContentPartPr/>
              <p14:nvPr/>
            </p14:nvContentPartPr>
            <p14:xfrm>
              <a:off x="9660856" y="4286807"/>
              <a:ext cx="4680" cy="3240"/>
            </p14:xfrm>
          </p:contentPart>
        </mc:Choice>
        <mc:Fallback xmlns="">
          <p:pic>
            <p:nvPicPr>
              <p:cNvPr id="229" name="잉크 228">
                <a:extLst>
                  <a:ext uri="{FF2B5EF4-FFF2-40B4-BE49-F238E27FC236}">
                    <a16:creationId xmlns:a16="http://schemas.microsoft.com/office/drawing/2014/main" id="{A8924DFE-9780-C049-BF9A-DC4061A918E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642856" y="4268807"/>
                <a:ext cx="40320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230" name="잉크 229">
                <a:extLst>
                  <a:ext uri="{FF2B5EF4-FFF2-40B4-BE49-F238E27FC236}">
                    <a16:creationId xmlns:a16="http://schemas.microsoft.com/office/drawing/2014/main" id="{3C7354A0-CC25-AC4F-B011-E0FC64BA2CE3}"/>
                  </a:ext>
                </a:extLst>
              </p14:cNvPr>
              <p14:cNvContentPartPr/>
              <p14:nvPr/>
            </p14:nvContentPartPr>
            <p14:xfrm>
              <a:off x="10004656" y="3956687"/>
              <a:ext cx="360" cy="360"/>
            </p14:xfrm>
          </p:contentPart>
        </mc:Choice>
        <mc:Fallback xmlns="">
          <p:pic>
            <p:nvPicPr>
              <p:cNvPr id="230" name="잉크 229">
                <a:extLst>
                  <a:ext uri="{FF2B5EF4-FFF2-40B4-BE49-F238E27FC236}">
                    <a16:creationId xmlns:a16="http://schemas.microsoft.com/office/drawing/2014/main" id="{3C7354A0-CC25-AC4F-B011-E0FC64BA2CE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987016" y="3938687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231" name="잉크 230">
                <a:extLst>
                  <a:ext uri="{FF2B5EF4-FFF2-40B4-BE49-F238E27FC236}">
                    <a16:creationId xmlns:a16="http://schemas.microsoft.com/office/drawing/2014/main" id="{CC6CEAAE-BC0D-004E-86E4-6739FD0587C8}"/>
                  </a:ext>
                </a:extLst>
              </p14:cNvPr>
              <p14:cNvContentPartPr/>
              <p14:nvPr/>
            </p14:nvContentPartPr>
            <p14:xfrm>
              <a:off x="9740416" y="3653927"/>
              <a:ext cx="360" cy="360"/>
            </p14:xfrm>
          </p:contentPart>
        </mc:Choice>
        <mc:Fallback xmlns="">
          <p:pic>
            <p:nvPicPr>
              <p:cNvPr id="231" name="잉크 230">
                <a:extLst>
                  <a:ext uri="{FF2B5EF4-FFF2-40B4-BE49-F238E27FC236}">
                    <a16:creationId xmlns:a16="http://schemas.microsoft.com/office/drawing/2014/main" id="{CC6CEAAE-BC0D-004E-86E4-6739FD0587C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22776" y="3636287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232" name="잉크 231">
                <a:extLst>
                  <a:ext uri="{FF2B5EF4-FFF2-40B4-BE49-F238E27FC236}">
                    <a16:creationId xmlns:a16="http://schemas.microsoft.com/office/drawing/2014/main" id="{FD28BF99-AA00-1341-AC19-C15702FE504C}"/>
                  </a:ext>
                </a:extLst>
              </p14:cNvPr>
              <p14:cNvContentPartPr/>
              <p14:nvPr/>
            </p14:nvContentPartPr>
            <p14:xfrm>
              <a:off x="10055056" y="3700367"/>
              <a:ext cx="360" cy="360"/>
            </p14:xfrm>
          </p:contentPart>
        </mc:Choice>
        <mc:Fallback xmlns="">
          <p:pic>
            <p:nvPicPr>
              <p:cNvPr id="232" name="잉크 231">
                <a:extLst>
                  <a:ext uri="{FF2B5EF4-FFF2-40B4-BE49-F238E27FC236}">
                    <a16:creationId xmlns:a16="http://schemas.microsoft.com/office/drawing/2014/main" id="{FD28BF99-AA00-1341-AC19-C15702FE504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037416" y="3682367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233" name="잉크 232">
                <a:extLst>
                  <a:ext uri="{FF2B5EF4-FFF2-40B4-BE49-F238E27FC236}">
                    <a16:creationId xmlns:a16="http://schemas.microsoft.com/office/drawing/2014/main" id="{D033AF7E-F229-2946-B1B7-885E033A73D5}"/>
                  </a:ext>
                </a:extLst>
              </p14:cNvPr>
              <p14:cNvContentPartPr/>
              <p14:nvPr/>
            </p14:nvContentPartPr>
            <p14:xfrm>
              <a:off x="10204096" y="3356567"/>
              <a:ext cx="360" cy="360"/>
            </p14:xfrm>
          </p:contentPart>
        </mc:Choice>
        <mc:Fallback xmlns="">
          <p:pic>
            <p:nvPicPr>
              <p:cNvPr id="233" name="잉크 232">
                <a:extLst>
                  <a:ext uri="{FF2B5EF4-FFF2-40B4-BE49-F238E27FC236}">
                    <a16:creationId xmlns:a16="http://schemas.microsoft.com/office/drawing/2014/main" id="{D033AF7E-F229-2946-B1B7-885E033A73D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186456" y="3338927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234" name="잉크 233">
                <a:extLst>
                  <a:ext uri="{FF2B5EF4-FFF2-40B4-BE49-F238E27FC236}">
                    <a16:creationId xmlns:a16="http://schemas.microsoft.com/office/drawing/2014/main" id="{01C7AF71-F0EC-AC43-98DA-AD042BAE1F44}"/>
                  </a:ext>
                </a:extLst>
              </p14:cNvPr>
              <p14:cNvContentPartPr/>
              <p14:nvPr/>
            </p14:nvContentPartPr>
            <p14:xfrm>
              <a:off x="10014016" y="2714687"/>
              <a:ext cx="360" cy="360"/>
            </p14:xfrm>
          </p:contentPart>
        </mc:Choice>
        <mc:Fallback xmlns="">
          <p:pic>
            <p:nvPicPr>
              <p:cNvPr id="234" name="잉크 233">
                <a:extLst>
                  <a:ext uri="{FF2B5EF4-FFF2-40B4-BE49-F238E27FC236}">
                    <a16:creationId xmlns:a16="http://schemas.microsoft.com/office/drawing/2014/main" id="{01C7AF71-F0EC-AC43-98DA-AD042BAE1F4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996376" y="2696687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235" name="잉크 234">
                <a:extLst>
                  <a:ext uri="{FF2B5EF4-FFF2-40B4-BE49-F238E27FC236}">
                    <a16:creationId xmlns:a16="http://schemas.microsoft.com/office/drawing/2014/main" id="{B991A0C2-7FBD-BF46-9C06-C098F8014B1A}"/>
                  </a:ext>
                </a:extLst>
              </p14:cNvPr>
              <p14:cNvContentPartPr/>
              <p14:nvPr/>
            </p14:nvContentPartPr>
            <p14:xfrm>
              <a:off x="10309576" y="3109967"/>
              <a:ext cx="360" cy="360"/>
            </p14:xfrm>
          </p:contentPart>
        </mc:Choice>
        <mc:Fallback xmlns="">
          <p:pic>
            <p:nvPicPr>
              <p:cNvPr id="235" name="잉크 234">
                <a:extLst>
                  <a:ext uri="{FF2B5EF4-FFF2-40B4-BE49-F238E27FC236}">
                    <a16:creationId xmlns:a16="http://schemas.microsoft.com/office/drawing/2014/main" id="{B991A0C2-7FBD-BF46-9C06-C098F8014B1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291936" y="3092327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236" name="잉크 235">
                <a:extLst>
                  <a:ext uri="{FF2B5EF4-FFF2-40B4-BE49-F238E27FC236}">
                    <a16:creationId xmlns:a16="http://schemas.microsoft.com/office/drawing/2014/main" id="{B2B8A6E0-E0BD-D94B-81FA-572F1D68190A}"/>
                  </a:ext>
                </a:extLst>
              </p14:cNvPr>
              <p14:cNvContentPartPr/>
              <p14:nvPr/>
            </p14:nvContentPartPr>
            <p14:xfrm>
              <a:off x="10408576" y="3520007"/>
              <a:ext cx="360" cy="360"/>
            </p14:xfrm>
          </p:contentPart>
        </mc:Choice>
        <mc:Fallback xmlns="">
          <p:pic>
            <p:nvPicPr>
              <p:cNvPr id="236" name="잉크 235">
                <a:extLst>
                  <a:ext uri="{FF2B5EF4-FFF2-40B4-BE49-F238E27FC236}">
                    <a16:creationId xmlns:a16="http://schemas.microsoft.com/office/drawing/2014/main" id="{B2B8A6E0-E0BD-D94B-81FA-572F1D68190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390936" y="3502007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237" name="잉크 236">
                <a:extLst>
                  <a:ext uri="{FF2B5EF4-FFF2-40B4-BE49-F238E27FC236}">
                    <a16:creationId xmlns:a16="http://schemas.microsoft.com/office/drawing/2014/main" id="{78E3C3F9-9E5C-EF4F-AE73-709E70F186D1}"/>
                  </a:ext>
                </a:extLst>
              </p14:cNvPr>
              <p14:cNvContentPartPr/>
              <p14:nvPr/>
            </p14:nvContentPartPr>
            <p14:xfrm>
              <a:off x="10354576" y="3911327"/>
              <a:ext cx="360" cy="360"/>
            </p14:xfrm>
          </p:contentPart>
        </mc:Choice>
        <mc:Fallback xmlns="">
          <p:pic>
            <p:nvPicPr>
              <p:cNvPr id="237" name="잉크 236">
                <a:extLst>
                  <a:ext uri="{FF2B5EF4-FFF2-40B4-BE49-F238E27FC236}">
                    <a16:creationId xmlns:a16="http://schemas.microsoft.com/office/drawing/2014/main" id="{78E3C3F9-9E5C-EF4F-AE73-709E70F186D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336576" y="3893687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238" name="잉크 237">
                <a:extLst>
                  <a:ext uri="{FF2B5EF4-FFF2-40B4-BE49-F238E27FC236}">
                    <a16:creationId xmlns:a16="http://schemas.microsoft.com/office/drawing/2014/main" id="{A5B45F43-E15D-014A-8BBA-F764925DC5DC}"/>
                  </a:ext>
                </a:extLst>
              </p14:cNvPr>
              <p14:cNvContentPartPr/>
              <p14:nvPr/>
            </p14:nvContentPartPr>
            <p14:xfrm>
              <a:off x="10245496" y="4176647"/>
              <a:ext cx="360" cy="360"/>
            </p14:xfrm>
          </p:contentPart>
        </mc:Choice>
        <mc:Fallback xmlns="">
          <p:pic>
            <p:nvPicPr>
              <p:cNvPr id="238" name="잉크 237">
                <a:extLst>
                  <a:ext uri="{FF2B5EF4-FFF2-40B4-BE49-F238E27FC236}">
                    <a16:creationId xmlns:a16="http://schemas.microsoft.com/office/drawing/2014/main" id="{A5B45F43-E15D-014A-8BBA-F764925DC5D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227856" y="4158647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239" name="잉크 238">
                <a:extLst>
                  <a:ext uri="{FF2B5EF4-FFF2-40B4-BE49-F238E27FC236}">
                    <a16:creationId xmlns:a16="http://schemas.microsoft.com/office/drawing/2014/main" id="{B1C2D263-0372-E140-A031-C18D4073CC7E}"/>
                  </a:ext>
                </a:extLst>
              </p14:cNvPr>
              <p14:cNvContentPartPr/>
              <p14:nvPr/>
            </p14:nvContentPartPr>
            <p14:xfrm>
              <a:off x="7965616" y="3361247"/>
              <a:ext cx="360" cy="360"/>
            </p14:xfrm>
          </p:contentPart>
        </mc:Choice>
        <mc:Fallback xmlns="">
          <p:pic>
            <p:nvPicPr>
              <p:cNvPr id="239" name="잉크 238">
                <a:extLst>
                  <a:ext uri="{FF2B5EF4-FFF2-40B4-BE49-F238E27FC236}">
                    <a16:creationId xmlns:a16="http://schemas.microsoft.com/office/drawing/2014/main" id="{B1C2D263-0372-E140-A031-C18D4073CC7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947616" y="3343247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240" name="잉크 239">
                <a:extLst>
                  <a:ext uri="{FF2B5EF4-FFF2-40B4-BE49-F238E27FC236}">
                    <a16:creationId xmlns:a16="http://schemas.microsoft.com/office/drawing/2014/main" id="{4037A545-B18B-2441-91E5-47EF6490CF28}"/>
                  </a:ext>
                </a:extLst>
              </p14:cNvPr>
              <p14:cNvContentPartPr/>
              <p14:nvPr/>
            </p14:nvContentPartPr>
            <p14:xfrm>
              <a:off x="7903696" y="2936447"/>
              <a:ext cx="360" cy="360"/>
            </p14:xfrm>
          </p:contentPart>
        </mc:Choice>
        <mc:Fallback xmlns="">
          <p:pic>
            <p:nvPicPr>
              <p:cNvPr id="240" name="잉크 239">
                <a:extLst>
                  <a:ext uri="{FF2B5EF4-FFF2-40B4-BE49-F238E27FC236}">
                    <a16:creationId xmlns:a16="http://schemas.microsoft.com/office/drawing/2014/main" id="{4037A545-B18B-2441-91E5-47EF6490CF2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886056" y="2918807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241" name="잉크 240">
                <a:extLst>
                  <a:ext uri="{FF2B5EF4-FFF2-40B4-BE49-F238E27FC236}">
                    <a16:creationId xmlns:a16="http://schemas.microsoft.com/office/drawing/2014/main" id="{064A611D-4ECA-4543-AB03-30AE3ED2794D}"/>
                  </a:ext>
                </a:extLst>
              </p14:cNvPr>
              <p14:cNvContentPartPr/>
              <p14:nvPr/>
            </p14:nvContentPartPr>
            <p14:xfrm>
              <a:off x="8179816" y="3194207"/>
              <a:ext cx="360" cy="360"/>
            </p14:xfrm>
          </p:contentPart>
        </mc:Choice>
        <mc:Fallback xmlns="">
          <p:pic>
            <p:nvPicPr>
              <p:cNvPr id="241" name="잉크 240">
                <a:extLst>
                  <a:ext uri="{FF2B5EF4-FFF2-40B4-BE49-F238E27FC236}">
                    <a16:creationId xmlns:a16="http://schemas.microsoft.com/office/drawing/2014/main" id="{064A611D-4ECA-4543-AB03-30AE3ED2794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161816" y="3176207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242" name="잉크 241">
                <a:extLst>
                  <a:ext uri="{FF2B5EF4-FFF2-40B4-BE49-F238E27FC236}">
                    <a16:creationId xmlns:a16="http://schemas.microsoft.com/office/drawing/2014/main" id="{E80F26D6-D638-0046-8460-FAE3C12E94E3}"/>
                  </a:ext>
                </a:extLst>
              </p14:cNvPr>
              <p14:cNvContentPartPr/>
              <p14:nvPr/>
            </p14:nvContentPartPr>
            <p14:xfrm>
              <a:off x="8165776" y="2763287"/>
              <a:ext cx="360" cy="360"/>
            </p14:xfrm>
          </p:contentPart>
        </mc:Choice>
        <mc:Fallback xmlns="">
          <p:pic>
            <p:nvPicPr>
              <p:cNvPr id="242" name="잉크 241">
                <a:extLst>
                  <a:ext uri="{FF2B5EF4-FFF2-40B4-BE49-F238E27FC236}">
                    <a16:creationId xmlns:a16="http://schemas.microsoft.com/office/drawing/2014/main" id="{E80F26D6-D638-0046-8460-FAE3C12E94E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148136" y="2745647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243" name="잉크 242">
                <a:extLst>
                  <a:ext uri="{FF2B5EF4-FFF2-40B4-BE49-F238E27FC236}">
                    <a16:creationId xmlns:a16="http://schemas.microsoft.com/office/drawing/2014/main" id="{744A7166-8BA9-8248-8F45-D9342D635A85}"/>
                  </a:ext>
                </a:extLst>
              </p14:cNvPr>
              <p14:cNvContentPartPr/>
              <p14:nvPr/>
            </p14:nvContentPartPr>
            <p14:xfrm>
              <a:off x="8315176" y="2999447"/>
              <a:ext cx="360" cy="360"/>
            </p14:xfrm>
          </p:contentPart>
        </mc:Choice>
        <mc:Fallback xmlns="">
          <p:pic>
            <p:nvPicPr>
              <p:cNvPr id="243" name="잉크 242">
                <a:extLst>
                  <a:ext uri="{FF2B5EF4-FFF2-40B4-BE49-F238E27FC236}">
                    <a16:creationId xmlns:a16="http://schemas.microsoft.com/office/drawing/2014/main" id="{744A7166-8BA9-8248-8F45-D9342D635A8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297536" y="2981807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244" name="잉크 243">
                <a:extLst>
                  <a:ext uri="{FF2B5EF4-FFF2-40B4-BE49-F238E27FC236}">
                    <a16:creationId xmlns:a16="http://schemas.microsoft.com/office/drawing/2014/main" id="{974BD303-05C7-B144-8CC9-F35E21DB9E6C}"/>
                  </a:ext>
                </a:extLst>
              </p14:cNvPr>
              <p14:cNvContentPartPr/>
              <p14:nvPr/>
            </p14:nvContentPartPr>
            <p14:xfrm>
              <a:off x="8368456" y="2710367"/>
              <a:ext cx="360" cy="360"/>
            </p14:xfrm>
          </p:contentPart>
        </mc:Choice>
        <mc:Fallback xmlns="">
          <p:pic>
            <p:nvPicPr>
              <p:cNvPr id="244" name="잉크 243">
                <a:extLst>
                  <a:ext uri="{FF2B5EF4-FFF2-40B4-BE49-F238E27FC236}">
                    <a16:creationId xmlns:a16="http://schemas.microsoft.com/office/drawing/2014/main" id="{974BD303-05C7-B144-8CC9-F35E21DB9E6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350816" y="2692727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245" name="잉크 244">
                <a:extLst>
                  <a:ext uri="{FF2B5EF4-FFF2-40B4-BE49-F238E27FC236}">
                    <a16:creationId xmlns:a16="http://schemas.microsoft.com/office/drawing/2014/main" id="{77CF8D62-4F22-1546-847F-FEF677ACA117}"/>
                  </a:ext>
                </a:extLst>
              </p14:cNvPr>
              <p14:cNvContentPartPr/>
              <p14:nvPr/>
            </p14:nvContentPartPr>
            <p14:xfrm>
              <a:off x="8525776" y="3088007"/>
              <a:ext cx="360" cy="360"/>
            </p14:xfrm>
          </p:contentPart>
        </mc:Choice>
        <mc:Fallback xmlns="">
          <p:pic>
            <p:nvPicPr>
              <p:cNvPr id="245" name="잉크 244">
                <a:extLst>
                  <a:ext uri="{FF2B5EF4-FFF2-40B4-BE49-F238E27FC236}">
                    <a16:creationId xmlns:a16="http://schemas.microsoft.com/office/drawing/2014/main" id="{77CF8D62-4F22-1546-847F-FEF677ACA11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507776" y="3070367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246" name="잉크 245">
                <a:extLst>
                  <a:ext uri="{FF2B5EF4-FFF2-40B4-BE49-F238E27FC236}">
                    <a16:creationId xmlns:a16="http://schemas.microsoft.com/office/drawing/2014/main" id="{21C777B9-93BE-8A40-B57F-29F30E1A9FAB}"/>
                  </a:ext>
                </a:extLst>
              </p14:cNvPr>
              <p14:cNvContentPartPr/>
              <p14:nvPr/>
            </p14:nvContentPartPr>
            <p14:xfrm>
              <a:off x="8687776" y="2652767"/>
              <a:ext cx="360" cy="360"/>
            </p14:xfrm>
          </p:contentPart>
        </mc:Choice>
        <mc:Fallback xmlns="">
          <p:pic>
            <p:nvPicPr>
              <p:cNvPr id="246" name="잉크 245">
                <a:extLst>
                  <a:ext uri="{FF2B5EF4-FFF2-40B4-BE49-F238E27FC236}">
                    <a16:creationId xmlns:a16="http://schemas.microsoft.com/office/drawing/2014/main" id="{21C777B9-93BE-8A40-B57F-29F30E1A9FA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669776" y="2634767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247" name="잉크 246">
                <a:extLst>
                  <a:ext uri="{FF2B5EF4-FFF2-40B4-BE49-F238E27FC236}">
                    <a16:creationId xmlns:a16="http://schemas.microsoft.com/office/drawing/2014/main" id="{3DCA1162-3562-BF4A-BCCF-2BA7DCEB6AB9}"/>
                  </a:ext>
                </a:extLst>
              </p14:cNvPr>
              <p14:cNvContentPartPr/>
              <p14:nvPr/>
            </p14:nvContentPartPr>
            <p14:xfrm>
              <a:off x="8981536" y="3193127"/>
              <a:ext cx="360" cy="360"/>
            </p14:xfrm>
          </p:contentPart>
        </mc:Choice>
        <mc:Fallback xmlns="">
          <p:pic>
            <p:nvPicPr>
              <p:cNvPr id="247" name="잉크 246">
                <a:extLst>
                  <a:ext uri="{FF2B5EF4-FFF2-40B4-BE49-F238E27FC236}">
                    <a16:creationId xmlns:a16="http://schemas.microsoft.com/office/drawing/2014/main" id="{3DCA1162-3562-BF4A-BCCF-2BA7DCEB6AB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963896" y="3175127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248" name="잉크 247">
                <a:extLst>
                  <a:ext uri="{FF2B5EF4-FFF2-40B4-BE49-F238E27FC236}">
                    <a16:creationId xmlns:a16="http://schemas.microsoft.com/office/drawing/2014/main" id="{34AA5D2F-05C4-FC42-AB01-D52F0CDB5B3E}"/>
                  </a:ext>
                </a:extLst>
              </p14:cNvPr>
              <p14:cNvContentPartPr/>
              <p14:nvPr/>
            </p14:nvContentPartPr>
            <p14:xfrm>
              <a:off x="9150376" y="3256127"/>
              <a:ext cx="360" cy="360"/>
            </p14:xfrm>
          </p:contentPart>
        </mc:Choice>
        <mc:Fallback xmlns="">
          <p:pic>
            <p:nvPicPr>
              <p:cNvPr id="248" name="잉크 247">
                <a:extLst>
                  <a:ext uri="{FF2B5EF4-FFF2-40B4-BE49-F238E27FC236}">
                    <a16:creationId xmlns:a16="http://schemas.microsoft.com/office/drawing/2014/main" id="{34AA5D2F-05C4-FC42-AB01-D52F0CDB5B3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132736" y="3238127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249" name="잉크 248">
                <a:extLst>
                  <a:ext uri="{FF2B5EF4-FFF2-40B4-BE49-F238E27FC236}">
                    <a16:creationId xmlns:a16="http://schemas.microsoft.com/office/drawing/2014/main" id="{E0E59726-BBA6-4F45-925E-ABE2C12048CF}"/>
                  </a:ext>
                </a:extLst>
              </p14:cNvPr>
              <p14:cNvContentPartPr/>
              <p14:nvPr/>
            </p14:nvContentPartPr>
            <p14:xfrm>
              <a:off x="9145336" y="3628007"/>
              <a:ext cx="360" cy="360"/>
            </p14:xfrm>
          </p:contentPart>
        </mc:Choice>
        <mc:Fallback xmlns="">
          <p:pic>
            <p:nvPicPr>
              <p:cNvPr id="249" name="잉크 248">
                <a:extLst>
                  <a:ext uri="{FF2B5EF4-FFF2-40B4-BE49-F238E27FC236}">
                    <a16:creationId xmlns:a16="http://schemas.microsoft.com/office/drawing/2014/main" id="{E0E59726-BBA6-4F45-925E-ABE2C12048C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127336" y="3610367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250" name="잉크 249">
                <a:extLst>
                  <a:ext uri="{FF2B5EF4-FFF2-40B4-BE49-F238E27FC236}">
                    <a16:creationId xmlns:a16="http://schemas.microsoft.com/office/drawing/2014/main" id="{BB575D9A-1F37-1749-983A-F3FCCC7173E8}"/>
                  </a:ext>
                </a:extLst>
              </p14:cNvPr>
              <p14:cNvContentPartPr/>
              <p14:nvPr/>
            </p14:nvContentPartPr>
            <p14:xfrm>
              <a:off x="9364936" y="3342167"/>
              <a:ext cx="360" cy="360"/>
            </p14:xfrm>
          </p:contentPart>
        </mc:Choice>
        <mc:Fallback xmlns="">
          <p:pic>
            <p:nvPicPr>
              <p:cNvPr id="250" name="잉크 249">
                <a:extLst>
                  <a:ext uri="{FF2B5EF4-FFF2-40B4-BE49-F238E27FC236}">
                    <a16:creationId xmlns:a16="http://schemas.microsoft.com/office/drawing/2014/main" id="{BB575D9A-1F37-1749-983A-F3FCCC7173E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347296" y="3324527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251" name="잉크 250">
                <a:extLst>
                  <a:ext uri="{FF2B5EF4-FFF2-40B4-BE49-F238E27FC236}">
                    <a16:creationId xmlns:a16="http://schemas.microsoft.com/office/drawing/2014/main" id="{7763646C-4877-C746-9B58-E0EE8F910423}"/>
                  </a:ext>
                </a:extLst>
              </p14:cNvPr>
              <p14:cNvContentPartPr/>
              <p14:nvPr/>
            </p14:nvContentPartPr>
            <p14:xfrm>
              <a:off x="9455296" y="3627287"/>
              <a:ext cx="360" cy="360"/>
            </p14:xfrm>
          </p:contentPart>
        </mc:Choice>
        <mc:Fallback xmlns="">
          <p:pic>
            <p:nvPicPr>
              <p:cNvPr id="251" name="잉크 250">
                <a:extLst>
                  <a:ext uri="{FF2B5EF4-FFF2-40B4-BE49-F238E27FC236}">
                    <a16:creationId xmlns:a16="http://schemas.microsoft.com/office/drawing/2014/main" id="{7763646C-4877-C746-9B58-E0EE8F91042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437296" y="3609287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252" name="잉크 251">
                <a:extLst>
                  <a:ext uri="{FF2B5EF4-FFF2-40B4-BE49-F238E27FC236}">
                    <a16:creationId xmlns:a16="http://schemas.microsoft.com/office/drawing/2014/main" id="{D6305DB1-2BA1-6E4C-BADB-1C4E83EE7D1D}"/>
                  </a:ext>
                </a:extLst>
              </p14:cNvPr>
              <p14:cNvContentPartPr/>
              <p14:nvPr/>
            </p14:nvContentPartPr>
            <p14:xfrm>
              <a:off x="9491296" y="3248927"/>
              <a:ext cx="360" cy="360"/>
            </p14:xfrm>
          </p:contentPart>
        </mc:Choice>
        <mc:Fallback xmlns="">
          <p:pic>
            <p:nvPicPr>
              <p:cNvPr id="252" name="잉크 251">
                <a:extLst>
                  <a:ext uri="{FF2B5EF4-FFF2-40B4-BE49-F238E27FC236}">
                    <a16:creationId xmlns:a16="http://schemas.microsoft.com/office/drawing/2014/main" id="{D6305DB1-2BA1-6E4C-BADB-1C4E83EE7D1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473656" y="3231287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253" name="잉크 252">
                <a:extLst>
                  <a:ext uri="{FF2B5EF4-FFF2-40B4-BE49-F238E27FC236}">
                    <a16:creationId xmlns:a16="http://schemas.microsoft.com/office/drawing/2014/main" id="{E680AF27-FC74-924F-8834-EA4ECDB8535A}"/>
                  </a:ext>
                </a:extLst>
              </p14:cNvPr>
              <p14:cNvContentPartPr/>
              <p14:nvPr/>
            </p14:nvContentPartPr>
            <p14:xfrm>
              <a:off x="9800536" y="3500927"/>
              <a:ext cx="360" cy="360"/>
            </p14:xfrm>
          </p:contentPart>
        </mc:Choice>
        <mc:Fallback xmlns="">
          <p:pic>
            <p:nvPicPr>
              <p:cNvPr id="253" name="잉크 252">
                <a:extLst>
                  <a:ext uri="{FF2B5EF4-FFF2-40B4-BE49-F238E27FC236}">
                    <a16:creationId xmlns:a16="http://schemas.microsoft.com/office/drawing/2014/main" id="{E680AF27-FC74-924F-8834-EA4ECDB8535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782896" y="3483287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254" name="잉크 253">
                <a:extLst>
                  <a:ext uri="{FF2B5EF4-FFF2-40B4-BE49-F238E27FC236}">
                    <a16:creationId xmlns:a16="http://schemas.microsoft.com/office/drawing/2014/main" id="{936F7C85-C5E8-CF4B-9499-C96C7EC839AC}"/>
                  </a:ext>
                </a:extLst>
              </p14:cNvPr>
              <p14:cNvContentPartPr/>
              <p14:nvPr/>
            </p14:nvContentPartPr>
            <p14:xfrm>
              <a:off x="10117696" y="3529007"/>
              <a:ext cx="360" cy="360"/>
            </p14:xfrm>
          </p:contentPart>
        </mc:Choice>
        <mc:Fallback xmlns="">
          <p:pic>
            <p:nvPicPr>
              <p:cNvPr id="254" name="잉크 253">
                <a:extLst>
                  <a:ext uri="{FF2B5EF4-FFF2-40B4-BE49-F238E27FC236}">
                    <a16:creationId xmlns:a16="http://schemas.microsoft.com/office/drawing/2014/main" id="{936F7C85-C5E8-CF4B-9499-C96C7EC839A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100056" y="3511007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255" name="잉크 254">
                <a:extLst>
                  <a:ext uri="{FF2B5EF4-FFF2-40B4-BE49-F238E27FC236}">
                    <a16:creationId xmlns:a16="http://schemas.microsoft.com/office/drawing/2014/main" id="{372BB836-351F-0B4E-ACB5-C63D6295DC92}"/>
                  </a:ext>
                </a:extLst>
              </p14:cNvPr>
              <p14:cNvContentPartPr/>
              <p14:nvPr/>
            </p14:nvContentPartPr>
            <p14:xfrm>
              <a:off x="9947416" y="3061727"/>
              <a:ext cx="360" cy="360"/>
            </p14:xfrm>
          </p:contentPart>
        </mc:Choice>
        <mc:Fallback xmlns="">
          <p:pic>
            <p:nvPicPr>
              <p:cNvPr id="255" name="잉크 254">
                <a:extLst>
                  <a:ext uri="{FF2B5EF4-FFF2-40B4-BE49-F238E27FC236}">
                    <a16:creationId xmlns:a16="http://schemas.microsoft.com/office/drawing/2014/main" id="{372BB836-351F-0B4E-ACB5-C63D6295DC9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929776" y="3044087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256" name="잉크 255">
                <a:extLst>
                  <a:ext uri="{FF2B5EF4-FFF2-40B4-BE49-F238E27FC236}">
                    <a16:creationId xmlns:a16="http://schemas.microsoft.com/office/drawing/2014/main" id="{A399510B-4073-D14A-A383-9FF6C4E89F3D}"/>
                  </a:ext>
                </a:extLst>
              </p14:cNvPr>
              <p14:cNvContentPartPr/>
              <p14:nvPr/>
            </p14:nvContentPartPr>
            <p14:xfrm>
              <a:off x="10177816" y="2939327"/>
              <a:ext cx="360" cy="360"/>
            </p14:xfrm>
          </p:contentPart>
        </mc:Choice>
        <mc:Fallback xmlns="">
          <p:pic>
            <p:nvPicPr>
              <p:cNvPr id="256" name="잉크 255">
                <a:extLst>
                  <a:ext uri="{FF2B5EF4-FFF2-40B4-BE49-F238E27FC236}">
                    <a16:creationId xmlns:a16="http://schemas.microsoft.com/office/drawing/2014/main" id="{A399510B-4073-D14A-A383-9FF6C4E89F3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159816" y="2921327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257" name="잉크 256">
                <a:extLst>
                  <a:ext uri="{FF2B5EF4-FFF2-40B4-BE49-F238E27FC236}">
                    <a16:creationId xmlns:a16="http://schemas.microsoft.com/office/drawing/2014/main" id="{4D593FFD-2F32-FB47-BBE2-2C6D3671057C}"/>
                  </a:ext>
                </a:extLst>
              </p14:cNvPr>
              <p14:cNvContentPartPr/>
              <p14:nvPr/>
            </p14:nvContentPartPr>
            <p14:xfrm>
              <a:off x="9266296" y="2630807"/>
              <a:ext cx="360" cy="360"/>
            </p14:xfrm>
          </p:contentPart>
        </mc:Choice>
        <mc:Fallback xmlns="">
          <p:pic>
            <p:nvPicPr>
              <p:cNvPr id="257" name="잉크 256">
                <a:extLst>
                  <a:ext uri="{FF2B5EF4-FFF2-40B4-BE49-F238E27FC236}">
                    <a16:creationId xmlns:a16="http://schemas.microsoft.com/office/drawing/2014/main" id="{4D593FFD-2F32-FB47-BBE2-2C6D3671057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248296" y="2612807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258" name="잉크 257">
                <a:extLst>
                  <a:ext uri="{FF2B5EF4-FFF2-40B4-BE49-F238E27FC236}">
                    <a16:creationId xmlns:a16="http://schemas.microsoft.com/office/drawing/2014/main" id="{5CCA0F37-A974-0941-BDFF-B88408BDA5A0}"/>
                  </a:ext>
                </a:extLst>
              </p14:cNvPr>
              <p14:cNvContentPartPr/>
              <p14:nvPr/>
            </p14:nvContentPartPr>
            <p14:xfrm>
              <a:off x="8815216" y="2883527"/>
              <a:ext cx="360" cy="360"/>
            </p14:xfrm>
          </p:contentPart>
        </mc:Choice>
        <mc:Fallback xmlns="">
          <p:pic>
            <p:nvPicPr>
              <p:cNvPr id="258" name="잉크 257">
                <a:extLst>
                  <a:ext uri="{FF2B5EF4-FFF2-40B4-BE49-F238E27FC236}">
                    <a16:creationId xmlns:a16="http://schemas.microsoft.com/office/drawing/2014/main" id="{5CCA0F37-A974-0941-BDFF-B88408BDA5A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797216" y="2865887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259" name="잉크 258">
                <a:extLst>
                  <a:ext uri="{FF2B5EF4-FFF2-40B4-BE49-F238E27FC236}">
                    <a16:creationId xmlns:a16="http://schemas.microsoft.com/office/drawing/2014/main" id="{810B6D8A-4750-5944-9CE7-9B226346762C}"/>
                  </a:ext>
                </a:extLst>
              </p14:cNvPr>
              <p14:cNvContentPartPr/>
              <p14:nvPr/>
            </p14:nvContentPartPr>
            <p14:xfrm>
              <a:off x="8852656" y="3072887"/>
              <a:ext cx="360" cy="360"/>
            </p14:xfrm>
          </p:contentPart>
        </mc:Choice>
        <mc:Fallback xmlns="">
          <p:pic>
            <p:nvPicPr>
              <p:cNvPr id="259" name="잉크 258">
                <a:extLst>
                  <a:ext uri="{FF2B5EF4-FFF2-40B4-BE49-F238E27FC236}">
                    <a16:creationId xmlns:a16="http://schemas.microsoft.com/office/drawing/2014/main" id="{810B6D8A-4750-5944-9CE7-9B226346762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834656" y="3054887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260" name="잉크 259">
                <a:extLst>
                  <a:ext uri="{FF2B5EF4-FFF2-40B4-BE49-F238E27FC236}">
                    <a16:creationId xmlns:a16="http://schemas.microsoft.com/office/drawing/2014/main" id="{D7333D1D-302C-5E43-B4A9-8BF6B7C467D4}"/>
                  </a:ext>
                </a:extLst>
              </p14:cNvPr>
              <p14:cNvContentPartPr/>
              <p14:nvPr/>
            </p14:nvContentPartPr>
            <p14:xfrm>
              <a:off x="9084136" y="2820527"/>
              <a:ext cx="360" cy="360"/>
            </p14:xfrm>
          </p:contentPart>
        </mc:Choice>
        <mc:Fallback xmlns="">
          <p:pic>
            <p:nvPicPr>
              <p:cNvPr id="260" name="잉크 259">
                <a:extLst>
                  <a:ext uri="{FF2B5EF4-FFF2-40B4-BE49-F238E27FC236}">
                    <a16:creationId xmlns:a16="http://schemas.microsoft.com/office/drawing/2014/main" id="{D7333D1D-302C-5E43-B4A9-8BF6B7C467D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066496" y="2802887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261" name="잉크 260">
                <a:extLst>
                  <a:ext uri="{FF2B5EF4-FFF2-40B4-BE49-F238E27FC236}">
                    <a16:creationId xmlns:a16="http://schemas.microsoft.com/office/drawing/2014/main" id="{E478A20D-1B72-1E40-9909-AB5E4500C692}"/>
                  </a:ext>
                </a:extLst>
              </p14:cNvPr>
              <p14:cNvContentPartPr/>
              <p14:nvPr/>
            </p14:nvContentPartPr>
            <p14:xfrm>
              <a:off x="9215896" y="3035447"/>
              <a:ext cx="360" cy="360"/>
            </p14:xfrm>
          </p:contentPart>
        </mc:Choice>
        <mc:Fallback xmlns="">
          <p:pic>
            <p:nvPicPr>
              <p:cNvPr id="261" name="잉크 260">
                <a:extLst>
                  <a:ext uri="{FF2B5EF4-FFF2-40B4-BE49-F238E27FC236}">
                    <a16:creationId xmlns:a16="http://schemas.microsoft.com/office/drawing/2014/main" id="{E478A20D-1B72-1E40-9909-AB5E4500C69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197896" y="3017807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262" name="잉크 261">
                <a:extLst>
                  <a:ext uri="{FF2B5EF4-FFF2-40B4-BE49-F238E27FC236}">
                    <a16:creationId xmlns:a16="http://schemas.microsoft.com/office/drawing/2014/main" id="{A9767A3B-302A-4346-94A0-66798AE33D7A}"/>
                  </a:ext>
                </a:extLst>
              </p14:cNvPr>
              <p14:cNvContentPartPr/>
              <p14:nvPr/>
            </p14:nvContentPartPr>
            <p14:xfrm>
              <a:off x="9470416" y="2752847"/>
              <a:ext cx="360" cy="360"/>
            </p14:xfrm>
          </p:contentPart>
        </mc:Choice>
        <mc:Fallback xmlns="">
          <p:pic>
            <p:nvPicPr>
              <p:cNvPr id="262" name="잉크 261">
                <a:extLst>
                  <a:ext uri="{FF2B5EF4-FFF2-40B4-BE49-F238E27FC236}">
                    <a16:creationId xmlns:a16="http://schemas.microsoft.com/office/drawing/2014/main" id="{A9767A3B-302A-4346-94A0-66798AE33D7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452776" y="2735207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263" name="잉크 262">
                <a:extLst>
                  <a:ext uri="{FF2B5EF4-FFF2-40B4-BE49-F238E27FC236}">
                    <a16:creationId xmlns:a16="http://schemas.microsoft.com/office/drawing/2014/main" id="{FB3DC5AB-CF8D-144C-A7DF-A5999F232615}"/>
                  </a:ext>
                </a:extLst>
              </p14:cNvPr>
              <p14:cNvContentPartPr/>
              <p14:nvPr/>
            </p14:nvContentPartPr>
            <p14:xfrm>
              <a:off x="9725296" y="3149207"/>
              <a:ext cx="360" cy="360"/>
            </p14:xfrm>
          </p:contentPart>
        </mc:Choice>
        <mc:Fallback xmlns="">
          <p:pic>
            <p:nvPicPr>
              <p:cNvPr id="263" name="잉크 262">
                <a:extLst>
                  <a:ext uri="{FF2B5EF4-FFF2-40B4-BE49-F238E27FC236}">
                    <a16:creationId xmlns:a16="http://schemas.microsoft.com/office/drawing/2014/main" id="{FB3DC5AB-CF8D-144C-A7DF-A5999F23261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707656" y="3131567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264" name="잉크 263">
                <a:extLst>
                  <a:ext uri="{FF2B5EF4-FFF2-40B4-BE49-F238E27FC236}">
                    <a16:creationId xmlns:a16="http://schemas.microsoft.com/office/drawing/2014/main" id="{63BE96E4-A8BA-D942-ABA7-B4D3B1B632D8}"/>
                  </a:ext>
                </a:extLst>
              </p14:cNvPr>
              <p14:cNvContentPartPr/>
              <p14:nvPr/>
            </p14:nvContentPartPr>
            <p14:xfrm>
              <a:off x="9817816" y="2781647"/>
              <a:ext cx="360" cy="360"/>
            </p14:xfrm>
          </p:contentPart>
        </mc:Choice>
        <mc:Fallback xmlns="">
          <p:pic>
            <p:nvPicPr>
              <p:cNvPr id="264" name="잉크 263">
                <a:extLst>
                  <a:ext uri="{FF2B5EF4-FFF2-40B4-BE49-F238E27FC236}">
                    <a16:creationId xmlns:a16="http://schemas.microsoft.com/office/drawing/2014/main" id="{63BE96E4-A8BA-D942-ABA7-B4D3B1B632D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800176" y="2763647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265" name="잉크 264">
                <a:extLst>
                  <a:ext uri="{FF2B5EF4-FFF2-40B4-BE49-F238E27FC236}">
                    <a16:creationId xmlns:a16="http://schemas.microsoft.com/office/drawing/2014/main" id="{2AB9FBA9-4C99-1A41-9E94-162E1AB21BFB}"/>
                  </a:ext>
                </a:extLst>
              </p14:cNvPr>
              <p14:cNvContentPartPr/>
              <p14:nvPr/>
            </p14:nvContentPartPr>
            <p14:xfrm>
              <a:off x="9647536" y="3352607"/>
              <a:ext cx="360" cy="360"/>
            </p14:xfrm>
          </p:contentPart>
        </mc:Choice>
        <mc:Fallback xmlns="">
          <p:pic>
            <p:nvPicPr>
              <p:cNvPr id="265" name="잉크 264">
                <a:extLst>
                  <a:ext uri="{FF2B5EF4-FFF2-40B4-BE49-F238E27FC236}">
                    <a16:creationId xmlns:a16="http://schemas.microsoft.com/office/drawing/2014/main" id="{2AB9FBA9-4C99-1A41-9E94-162E1AB21BF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629536" y="3334967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266" name="잉크 265">
                <a:extLst>
                  <a:ext uri="{FF2B5EF4-FFF2-40B4-BE49-F238E27FC236}">
                    <a16:creationId xmlns:a16="http://schemas.microsoft.com/office/drawing/2014/main" id="{F2D85B17-6906-454C-B89D-E39E7BBF9E7F}"/>
                  </a:ext>
                </a:extLst>
              </p14:cNvPr>
              <p14:cNvContentPartPr/>
              <p14:nvPr/>
            </p14:nvContentPartPr>
            <p14:xfrm>
              <a:off x="10129576" y="3200687"/>
              <a:ext cx="360" cy="360"/>
            </p14:xfrm>
          </p:contentPart>
        </mc:Choice>
        <mc:Fallback xmlns="">
          <p:pic>
            <p:nvPicPr>
              <p:cNvPr id="266" name="잉크 265">
                <a:extLst>
                  <a:ext uri="{FF2B5EF4-FFF2-40B4-BE49-F238E27FC236}">
                    <a16:creationId xmlns:a16="http://schemas.microsoft.com/office/drawing/2014/main" id="{F2D85B17-6906-454C-B89D-E39E7BBF9E7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111576" y="3183047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267" name="잉크 266">
                <a:extLst>
                  <a:ext uri="{FF2B5EF4-FFF2-40B4-BE49-F238E27FC236}">
                    <a16:creationId xmlns:a16="http://schemas.microsoft.com/office/drawing/2014/main" id="{27E9B838-CE32-D445-AA15-31C54CA02540}"/>
                  </a:ext>
                </a:extLst>
              </p14:cNvPr>
              <p14:cNvContentPartPr/>
              <p14:nvPr/>
            </p14:nvContentPartPr>
            <p14:xfrm>
              <a:off x="9958576" y="3351167"/>
              <a:ext cx="360" cy="360"/>
            </p14:xfrm>
          </p:contentPart>
        </mc:Choice>
        <mc:Fallback xmlns="">
          <p:pic>
            <p:nvPicPr>
              <p:cNvPr id="267" name="잉크 266">
                <a:extLst>
                  <a:ext uri="{FF2B5EF4-FFF2-40B4-BE49-F238E27FC236}">
                    <a16:creationId xmlns:a16="http://schemas.microsoft.com/office/drawing/2014/main" id="{27E9B838-CE32-D445-AA15-31C54CA0254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940936" y="3333527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268" name="잉크 267">
                <a:extLst>
                  <a:ext uri="{FF2B5EF4-FFF2-40B4-BE49-F238E27FC236}">
                    <a16:creationId xmlns:a16="http://schemas.microsoft.com/office/drawing/2014/main" id="{0F0F31E7-0947-7B40-B311-0DF960524994}"/>
                  </a:ext>
                </a:extLst>
              </p14:cNvPr>
              <p14:cNvContentPartPr/>
              <p14:nvPr/>
            </p14:nvContentPartPr>
            <p14:xfrm>
              <a:off x="9860656" y="3247847"/>
              <a:ext cx="360" cy="360"/>
            </p14:xfrm>
          </p:contentPart>
        </mc:Choice>
        <mc:Fallback xmlns="">
          <p:pic>
            <p:nvPicPr>
              <p:cNvPr id="268" name="잉크 267">
                <a:extLst>
                  <a:ext uri="{FF2B5EF4-FFF2-40B4-BE49-F238E27FC236}">
                    <a16:creationId xmlns:a16="http://schemas.microsoft.com/office/drawing/2014/main" id="{0F0F31E7-0947-7B40-B311-0DF96052499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42656" y="3230207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269" name="잉크 268">
                <a:extLst>
                  <a:ext uri="{FF2B5EF4-FFF2-40B4-BE49-F238E27FC236}">
                    <a16:creationId xmlns:a16="http://schemas.microsoft.com/office/drawing/2014/main" id="{B55976AA-1637-3548-815C-0D01B7D2DC38}"/>
                  </a:ext>
                </a:extLst>
              </p14:cNvPr>
              <p14:cNvContentPartPr/>
              <p14:nvPr/>
            </p14:nvContentPartPr>
            <p14:xfrm>
              <a:off x="9791896" y="3362327"/>
              <a:ext cx="360" cy="360"/>
            </p14:xfrm>
          </p:contentPart>
        </mc:Choice>
        <mc:Fallback xmlns="">
          <p:pic>
            <p:nvPicPr>
              <p:cNvPr id="269" name="잉크 268">
                <a:extLst>
                  <a:ext uri="{FF2B5EF4-FFF2-40B4-BE49-F238E27FC236}">
                    <a16:creationId xmlns:a16="http://schemas.microsoft.com/office/drawing/2014/main" id="{B55976AA-1637-3548-815C-0D01B7D2DC3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73896" y="3344687"/>
                <a:ext cx="36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85" name="그룹 284">
            <a:extLst>
              <a:ext uri="{FF2B5EF4-FFF2-40B4-BE49-F238E27FC236}">
                <a16:creationId xmlns:a16="http://schemas.microsoft.com/office/drawing/2014/main" id="{A54719C3-2BC4-A948-85F5-9538829F2B07}"/>
              </a:ext>
            </a:extLst>
          </p:cNvPr>
          <p:cNvGrpSpPr/>
          <p:nvPr/>
        </p:nvGrpSpPr>
        <p:grpSpPr>
          <a:xfrm>
            <a:off x="7568691" y="2820527"/>
            <a:ext cx="2676805" cy="879840"/>
            <a:chOff x="8051800" y="3491419"/>
            <a:chExt cx="2676805" cy="879840"/>
          </a:xfrm>
        </p:grpSpPr>
        <p:cxnSp>
          <p:nvCxnSpPr>
            <p:cNvPr id="272" name="직선 연결선[R] 271">
              <a:extLst>
                <a:ext uri="{FF2B5EF4-FFF2-40B4-BE49-F238E27FC236}">
                  <a16:creationId xmlns:a16="http://schemas.microsoft.com/office/drawing/2014/main" id="{A3E42F33-22B9-DE4A-8027-88DF33645BA9}"/>
                </a:ext>
              </a:extLst>
            </p:cNvPr>
            <p:cNvCxnSpPr>
              <a:cxnSpLocks/>
            </p:cNvCxnSpPr>
            <p:nvPr/>
          </p:nvCxnSpPr>
          <p:spPr>
            <a:xfrm>
              <a:off x="8051800" y="4124191"/>
              <a:ext cx="6985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직선 연결선[R] 273">
              <a:extLst>
                <a:ext uri="{FF2B5EF4-FFF2-40B4-BE49-F238E27FC236}">
                  <a16:creationId xmlns:a16="http://schemas.microsoft.com/office/drawing/2014/main" id="{8ADC3E1F-DB29-7147-8821-F2E2BA2CB85D}"/>
                </a:ext>
              </a:extLst>
            </p:cNvPr>
            <p:cNvCxnSpPr/>
            <p:nvPr/>
          </p:nvCxnSpPr>
          <p:spPr>
            <a:xfrm>
              <a:off x="8750300" y="3918739"/>
              <a:ext cx="0" cy="20545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직선 연결선[R] 275">
              <a:extLst>
                <a:ext uri="{FF2B5EF4-FFF2-40B4-BE49-F238E27FC236}">
                  <a16:creationId xmlns:a16="http://schemas.microsoft.com/office/drawing/2014/main" id="{AC921911-7B59-464C-A542-EF62DEA11366}"/>
                </a:ext>
              </a:extLst>
            </p:cNvPr>
            <p:cNvCxnSpPr/>
            <p:nvPr/>
          </p:nvCxnSpPr>
          <p:spPr>
            <a:xfrm>
              <a:off x="8752440" y="3918739"/>
              <a:ext cx="948705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직선 연결선[R] 277">
              <a:extLst>
                <a:ext uri="{FF2B5EF4-FFF2-40B4-BE49-F238E27FC236}">
                  <a16:creationId xmlns:a16="http://schemas.microsoft.com/office/drawing/2014/main" id="{C70C200A-290A-8844-B6C9-0F872EA7B639}"/>
                </a:ext>
              </a:extLst>
            </p:cNvPr>
            <p:cNvCxnSpPr/>
            <p:nvPr/>
          </p:nvCxnSpPr>
          <p:spPr>
            <a:xfrm>
              <a:off x="9699005" y="3918739"/>
              <a:ext cx="0" cy="45252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직선 연결선[R] 279">
              <a:extLst>
                <a:ext uri="{FF2B5EF4-FFF2-40B4-BE49-F238E27FC236}">
                  <a16:creationId xmlns:a16="http://schemas.microsoft.com/office/drawing/2014/main" id="{92BD5057-8A85-6D48-A902-140763323ADE}"/>
                </a:ext>
              </a:extLst>
            </p:cNvPr>
            <p:cNvCxnSpPr>
              <a:cxnSpLocks/>
            </p:cNvCxnSpPr>
            <p:nvPr/>
          </p:nvCxnSpPr>
          <p:spPr>
            <a:xfrm>
              <a:off x="9699005" y="4371259"/>
              <a:ext cx="1029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직선 연결선[R] 281">
              <a:extLst>
                <a:ext uri="{FF2B5EF4-FFF2-40B4-BE49-F238E27FC236}">
                  <a16:creationId xmlns:a16="http://schemas.microsoft.com/office/drawing/2014/main" id="{6AFEC20E-0C2D-894A-A501-C6F59BF023E3}"/>
                </a:ext>
              </a:extLst>
            </p:cNvPr>
            <p:cNvCxnSpPr/>
            <p:nvPr/>
          </p:nvCxnSpPr>
          <p:spPr>
            <a:xfrm flipV="1">
              <a:off x="10728605" y="3491419"/>
              <a:ext cx="0" cy="8798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6" name="TextBox 285">
            <a:extLst>
              <a:ext uri="{FF2B5EF4-FFF2-40B4-BE49-F238E27FC236}">
                <a16:creationId xmlns:a16="http://schemas.microsoft.com/office/drawing/2014/main" id="{CF084FA3-E17D-D545-9AC9-13690A6E0C25}"/>
              </a:ext>
            </a:extLst>
          </p:cNvPr>
          <p:cNvSpPr txBox="1"/>
          <p:nvPr/>
        </p:nvSpPr>
        <p:spPr>
          <a:xfrm>
            <a:off x="5055840" y="4671482"/>
            <a:ext cx="971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olidFill>
                  <a:srgbClr val="00B050"/>
                </a:solidFill>
              </a:rPr>
              <a:t>Model A</a:t>
            </a:r>
            <a:endParaRPr kumimoji="1" lang="ko-Kore-KR" altLang="en-US" dirty="0">
              <a:solidFill>
                <a:srgbClr val="00B050"/>
              </a:solidFill>
            </a:endParaRP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F05C2FE4-9508-064C-8B02-B91D7EF5B917}"/>
              </a:ext>
            </a:extLst>
          </p:cNvPr>
          <p:cNvSpPr txBox="1"/>
          <p:nvPr/>
        </p:nvSpPr>
        <p:spPr>
          <a:xfrm>
            <a:off x="8659722" y="4670278"/>
            <a:ext cx="971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olidFill>
                  <a:schemeClr val="accent1">
                    <a:lumMod val="75000"/>
                  </a:schemeClr>
                </a:solidFill>
              </a:rPr>
              <a:t>Model B</a:t>
            </a:r>
            <a:endParaRPr kumimoji="1" lang="ko-Kore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B71E219A-A220-AB4C-AA11-60B883B992C9}"/>
              </a:ext>
            </a:extLst>
          </p:cNvPr>
          <p:cNvSpPr txBox="1"/>
          <p:nvPr/>
        </p:nvSpPr>
        <p:spPr>
          <a:xfrm>
            <a:off x="4786642" y="5436265"/>
            <a:ext cx="5355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Test set</a:t>
            </a:r>
            <a:r>
              <a:rPr kumimoji="1" lang="ko-Kore-KR" altLang="en-US" dirty="0"/>
              <a:t>으로</a:t>
            </a:r>
            <a:r>
              <a:rPr kumimoji="1" lang="ko-KR" altLang="en-US" dirty="0"/>
              <a:t> 두 모델의 일반화 오차를 평가해서 선택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0329926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C5EC96-8572-2446-BACE-0CD491AB8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557" y="1653703"/>
            <a:ext cx="3361953" cy="24704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en-US" altLang="ko-Kore-KR" sz="2800" dirty="0"/>
              <a:t>1</a:t>
            </a:r>
            <a:r>
              <a:rPr kumimoji="1" lang="en-US" altLang="ko-KR" sz="2800" dirty="0"/>
              <a:t>.6</a:t>
            </a:r>
            <a:br>
              <a:rPr kumimoji="1" lang="en-US" altLang="ko-KR" sz="2800" dirty="0"/>
            </a:br>
            <a:r>
              <a:rPr kumimoji="1" lang="ko-KR" altLang="en-US" sz="2800" dirty="0"/>
              <a:t>테스트와 검증</a:t>
            </a:r>
            <a:endParaRPr kumimoji="1" lang="en-US" altLang="en-US" sz="4100" spc="-1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6DE2C7-C203-674D-86BD-CAA3762B09E2}"/>
              </a:ext>
            </a:extLst>
          </p:cNvPr>
          <p:cNvSpPr txBox="1"/>
          <p:nvPr/>
        </p:nvSpPr>
        <p:spPr>
          <a:xfrm>
            <a:off x="4298732" y="1007372"/>
            <a:ext cx="63797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b="1" dirty="0">
                <a:solidFill>
                  <a:srgbClr val="334A90"/>
                </a:solidFill>
              </a:rPr>
              <a:t>1.6.1 </a:t>
            </a:r>
            <a:r>
              <a:rPr kumimoji="1" lang="ko-KR" altLang="en-US" sz="2400" b="1" dirty="0" err="1">
                <a:solidFill>
                  <a:srgbClr val="334A90"/>
                </a:solidFill>
              </a:rPr>
              <a:t>하이퍼파라미터</a:t>
            </a:r>
            <a:r>
              <a:rPr kumimoji="1" lang="ko-KR" altLang="en-US" sz="2400" b="1" dirty="0">
                <a:solidFill>
                  <a:srgbClr val="334A90"/>
                </a:solidFill>
              </a:rPr>
              <a:t> 튜닝과 모델 선택</a:t>
            </a:r>
            <a:endParaRPr kumimoji="1" lang="en-US" altLang="ko-KR" sz="2400" b="1" dirty="0">
              <a:solidFill>
                <a:srgbClr val="334A9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b="1" dirty="0"/>
              <a:t>모델 </a:t>
            </a:r>
            <a:r>
              <a:rPr kumimoji="1" lang="en-US" altLang="ko-KR" b="1" dirty="0"/>
              <a:t>A</a:t>
            </a:r>
            <a:r>
              <a:rPr kumimoji="1" lang="ko-KR" altLang="en-US" b="1" dirty="0"/>
              <a:t>의 </a:t>
            </a:r>
            <a:r>
              <a:rPr kumimoji="1" lang="ko-KR" altLang="en-US" b="1" dirty="0" err="1"/>
              <a:t>파라미터를</a:t>
            </a:r>
            <a:r>
              <a:rPr kumimoji="1" lang="ko-KR" altLang="en-US" b="1" dirty="0"/>
              <a:t> 어떻게 결정할까</a:t>
            </a:r>
            <a:r>
              <a:rPr kumimoji="1" lang="en-US" altLang="ko-KR" b="1" dirty="0"/>
              <a:t>?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0F9EBB20-7A46-A64E-AA7C-ED586C73F4F7}"/>
              </a:ext>
            </a:extLst>
          </p:cNvPr>
          <p:cNvCxnSpPr/>
          <p:nvPr/>
        </p:nvCxnSpPr>
        <p:spPr>
          <a:xfrm flipV="1">
            <a:off x="4043776" y="2283525"/>
            <a:ext cx="0" cy="2333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FD8D566-3DB5-A44F-A4A5-971A85D52D36}"/>
              </a:ext>
            </a:extLst>
          </p:cNvPr>
          <p:cNvCxnSpPr>
            <a:cxnSpLocks/>
          </p:cNvCxnSpPr>
          <p:nvPr/>
        </p:nvCxnSpPr>
        <p:spPr>
          <a:xfrm>
            <a:off x="3796126" y="4458072"/>
            <a:ext cx="28220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59" name="잉크 158">
                <a:extLst>
                  <a:ext uri="{FF2B5EF4-FFF2-40B4-BE49-F238E27FC236}">
                    <a16:creationId xmlns:a16="http://schemas.microsoft.com/office/drawing/2014/main" id="{AD5A39E8-B4A9-6647-8331-B95654545FD9}"/>
                  </a:ext>
                </a:extLst>
              </p14:cNvPr>
              <p14:cNvContentPartPr/>
              <p14:nvPr/>
            </p14:nvContentPartPr>
            <p14:xfrm>
              <a:off x="4483774" y="3756642"/>
              <a:ext cx="360" cy="360"/>
            </p14:xfrm>
          </p:contentPart>
        </mc:Choice>
        <mc:Fallback xmlns="">
          <p:pic>
            <p:nvPicPr>
              <p:cNvPr id="159" name="잉크 158">
                <a:extLst>
                  <a:ext uri="{FF2B5EF4-FFF2-40B4-BE49-F238E27FC236}">
                    <a16:creationId xmlns:a16="http://schemas.microsoft.com/office/drawing/2014/main" id="{AD5A39E8-B4A9-6647-8331-B95654545FD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65774" y="373864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1" name="잉크 160">
                <a:extLst>
                  <a:ext uri="{FF2B5EF4-FFF2-40B4-BE49-F238E27FC236}">
                    <a16:creationId xmlns:a16="http://schemas.microsoft.com/office/drawing/2014/main" id="{61C363C6-A884-8548-91E3-42999C4CA9CA}"/>
                  </a:ext>
                </a:extLst>
              </p14:cNvPr>
              <p14:cNvContentPartPr/>
              <p14:nvPr/>
            </p14:nvContentPartPr>
            <p14:xfrm>
              <a:off x="4730734" y="3438042"/>
              <a:ext cx="360" cy="360"/>
            </p14:xfrm>
          </p:contentPart>
        </mc:Choice>
        <mc:Fallback xmlns="">
          <p:pic>
            <p:nvPicPr>
              <p:cNvPr id="161" name="잉크 160">
                <a:extLst>
                  <a:ext uri="{FF2B5EF4-FFF2-40B4-BE49-F238E27FC236}">
                    <a16:creationId xmlns:a16="http://schemas.microsoft.com/office/drawing/2014/main" id="{61C363C6-A884-8548-91E3-42999C4CA9C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12734" y="342004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62" name="잉크 161">
                <a:extLst>
                  <a:ext uri="{FF2B5EF4-FFF2-40B4-BE49-F238E27FC236}">
                    <a16:creationId xmlns:a16="http://schemas.microsoft.com/office/drawing/2014/main" id="{09720549-B265-7A41-A219-CE20EC5B63CE}"/>
                  </a:ext>
                </a:extLst>
              </p14:cNvPr>
              <p14:cNvContentPartPr/>
              <p14:nvPr/>
            </p14:nvContentPartPr>
            <p14:xfrm>
              <a:off x="4839814" y="3936282"/>
              <a:ext cx="360" cy="360"/>
            </p14:xfrm>
          </p:contentPart>
        </mc:Choice>
        <mc:Fallback xmlns="">
          <p:pic>
            <p:nvPicPr>
              <p:cNvPr id="162" name="잉크 161">
                <a:extLst>
                  <a:ext uri="{FF2B5EF4-FFF2-40B4-BE49-F238E27FC236}">
                    <a16:creationId xmlns:a16="http://schemas.microsoft.com/office/drawing/2014/main" id="{09720549-B265-7A41-A219-CE20EC5B63C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22174" y="391828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63" name="잉크 162">
                <a:extLst>
                  <a:ext uri="{FF2B5EF4-FFF2-40B4-BE49-F238E27FC236}">
                    <a16:creationId xmlns:a16="http://schemas.microsoft.com/office/drawing/2014/main" id="{11A7CFE7-16D8-8A44-8A0C-887730F9C8E9}"/>
                  </a:ext>
                </a:extLst>
              </p14:cNvPr>
              <p14:cNvContentPartPr/>
              <p14:nvPr/>
            </p14:nvContentPartPr>
            <p14:xfrm>
              <a:off x="5118814" y="3280722"/>
              <a:ext cx="360" cy="360"/>
            </p14:xfrm>
          </p:contentPart>
        </mc:Choice>
        <mc:Fallback xmlns="">
          <p:pic>
            <p:nvPicPr>
              <p:cNvPr id="163" name="잉크 162">
                <a:extLst>
                  <a:ext uri="{FF2B5EF4-FFF2-40B4-BE49-F238E27FC236}">
                    <a16:creationId xmlns:a16="http://schemas.microsoft.com/office/drawing/2014/main" id="{11A7CFE7-16D8-8A44-8A0C-887730F9C8E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00814" y="326308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4" name="잉크 163">
                <a:extLst>
                  <a:ext uri="{FF2B5EF4-FFF2-40B4-BE49-F238E27FC236}">
                    <a16:creationId xmlns:a16="http://schemas.microsoft.com/office/drawing/2014/main" id="{18E439BB-EF86-7C47-A05A-B2795EA61AE7}"/>
                  </a:ext>
                </a:extLst>
              </p14:cNvPr>
              <p14:cNvContentPartPr/>
              <p14:nvPr/>
            </p14:nvContentPartPr>
            <p14:xfrm>
              <a:off x="5150854" y="3643242"/>
              <a:ext cx="360" cy="360"/>
            </p14:xfrm>
          </p:contentPart>
        </mc:Choice>
        <mc:Fallback xmlns="">
          <p:pic>
            <p:nvPicPr>
              <p:cNvPr id="164" name="잉크 163">
                <a:extLst>
                  <a:ext uri="{FF2B5EF4-FFF2-40B4-BE49-F238E27FC236}">
                    <a16:creationId xmlns:a16="http://schemas.microsoft.com/office/drawing/2014/main" id="{18E439BB-EF86-7C47-A05A-B2795EA61AE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33214" y="362560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5" name="잉크 164">
                <a:extLst>
                  <a:ext uri="{FF2B5EF4-FFF2-40B4-BE49-F238E27FC236}">
                    <a16:creationId xmlns:a16="http://schemas.microsoft.com/office/drawing/2014/main" id="{730EA21F-B0CE-2A4C-A551-5208BC477555}"/>
                  </a:ext>
                </a:extLst>
              </p14:cNvPr>
              <p14:cNvContentPartPr/>
              <p14:nvPr/>
            </p14:nvContentPartPr>
            <p14:xfrm>
              <a:off x="5383774" y="3375762"/>
              <a:ext cx="360" cy="360"/>
            </p14:xfrm>
          </p:contentPart>
        </mc:Choice>
        <mc:Fallback xmlns="">
          <p:pic>
            <p:nvPicPr>
              <p:cNvPr id="165" name="잉크 164">
                <a:extLst>
                  <a:ext uri="{FF2B5EF4-FFF2-40B4-BE49-F238E27FC236}">
                    <a16:creationId xmlns:a16="http://schemas.microsoft.com/office/drawing/2014/main" id="{730EA21F-B0CE-2A4C-A551-5208BC47755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66134" y="335776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66" name="잉크 165">
                <a:extLst>
                  <a:ext uri="{FF2B5EF4-FFF2-40B4-BE49-F238E27FC236}">
                    <a16:creationId xmlns:a16="http://schemas.microsoft.com/office/drawing/2014/main" id="{AC0B9303-E30F-B342-8E74-CF4DDD6F6B93}"/>
                  </a:ext>
                </a:extLst>
              </p14:cNvPr>
              <p14:cNvContentPartPr/>
              <p14:nvPr/>
            </p14:nvContentPartPr>
            <p14:xfrm>
              <a:off x="5391694" y="3836562"/>
              <a:ext cx="360" cy="360"/>
            </p14:xfrm>
          </p:contentPart>
        </mc:Choice>
        <mc:Fallback xmlns="">
          <p:pic>
            <p:nvPicPr>
              <p:cNvPr id="166" name="잉크 165">
                <a:extLst>
                  <a:ext uri="{FF2B5EF4-FFF2-40B4-BE49-F238E27FC236}">
                    <a16:creationId xmlns:a16="http://schemas.microsoft.com/office/drawing/2014/main" id="{AC0B9303-E30F-B342-8E74-CF4DDD6F6B9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74054" y="381892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67" name="잉크 166">
                <a:extLst>
                  <a:ext uri="{FF2B5EF4-FFF2-40B4-BE49-F238E27FC236}">
                    <a16:creationId xmlns:a16="http://schemas.microsoft.com/office/drawing/2014/main" id="{ABD3BF0E-26C8-7742-BB0E-B9E38449A9E8}"/>
                  </a:ext>
                </a:extLst>
              </p14:cNvPr>
              <p14:cNvContentPartPr/>
              <p14:nvPr/>
            </p14:nvContentPartPr>
            <p14:xfrm>
              <a:off x="5708134" y="3700482"/>
              <a:ext cx="360" cy="360"/>
            </p14:xfrm>
          </p:contentPart>
        </mc:Choice>
        <mc:Fallback xmlns="">
          <p:pic>
            <p:nvPicPr>
              <p:cNvPr id="167" name="잉크 166">
                <a:extLst>
                  <a:ext uri="{FF2B5EF4-FFF2-40B4-BE49-F238E27FC236}">
                    <a16:creationId xmlns:a16="http://schemas.microsoft.com/office/drawing/2014/main" id="{ABD3BF0E-26C8-7742-BB0E-B9E38449A9E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90134" y="368284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68" name="잉크 167">
                <a:extLst>
                  <a:ext uri="{FF2B5EF4-FFF2-40B4-BE49-F238E27FC236}">
                    <a16:creationId xmlns:a16="http://schemas.microsoft.com/office/drawing/2014/main" id="{8061A4D4-2368-5F43-81F4-E6CCC781136A}"/>
                  </a:ext>
                </a:extLst>
              </p14:cNvPr>
              <p14:cNvContentPartPr/>
              <p14:nvPr/>
            </p14:nvContentPartPr>
            <p14:xfrm>
              <a:off x="5563054" y="4119162"/>
              <a:ext cx="360" cy="360"/>
            </p14:xfrm>
          </p:contentPart>
        </mc:Choice>
        <mc:Fallback xmlns="">
          <p:pic>
            <p:nvPicPr>
              <p:cNvPr id="168" name="잉크 167">
                <a:extLst>
                  <a:ext uri="{FF2B5EF4-FFF2-40B4-BE49-F238E27FC236}">
                    <a16:creationId xmlns:a16="http://schemas.microsoft.com/office/drawing/2014/main" id="{8061A4D4-2368-5F43-81F4-E6CCC781136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45054" y="410116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69" name="잉크 168">
                <a:extLst>
                  <a:ext uri="{FF2B5EF4-FFF2-40B4-BE49-F238E27FC236}">
                    <a16:creationId xmlns:a16="http://schemas.microsoft.com/office/drawing/2014/main" id="{B911741B-6040-2842-977D-571DB5CBED31}"/>
                  </a:ext>
                </a:extLst>
              </p14:cNvPr>
              <p14:cNvContentPartPr/>
              <p14:nvPr/>
            </p14:nvContentPartPr>
            <p14:xfrm>
              <a:off x="5986054" y="3987762"/>
              <a:ext cx="360" cy="360"/>
            </p14:xfrm>
          </p:contentPart>
        </mc:Choice>
        <mc:Fallback xmlns="">
          <p:pic>
            <p:nvPicPr>
              <p:cNvPr id="169" name="잉크 168">
                <a:extLst>
                  <a:ext uri="{FF2B5EF4-FFF2-40B4-BE49-F238E27FC236}">
                    <a16:creationId xmlns:a16="http://schemas.microsoft.com/office/drawing/2014/main" id="{B911741B-6040-2842-977D-571DB5CBED3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68414" y="397012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70" name="잉크 169">
                <a:extLst>
                  <a:ext uri="{FF2B5EF4-FFF2-40B4-BE49-F238E27FC236}">
                    <a16:creationId xmlns:a16="http://schemas.microsoft.com/office/drawing/2014/main" id="{6467EDF5-1810-D746-AA85-89F1C451E04F}"/>
                  </a:ext>
                </a:extLst>
              </p14:cNvPr>
              <p14:cNvContentPartPr/>
              <p14:nvPr/>
            </p14:nvContentPartPr>
            <p14:xfrm>
              <a:off x="6056974" y="4283682"/>
              <a:ext cx="4680" cy="3240"/>
            </p14:xfrm>
          </p:contentPart>
        </mc:Choice>
        <mc:Fallback xmlns="">
          <p:pic>
            <p:nvPicPr>
              <p:cNvPr id="170" name="잉크 169">
                <a:extLst>
                  <a:ext uri="{FF2B5EF4-FFF2-40B4-BE49-F238E27FC236}">
                    <a16:creationId xmlns:a16="http://schemas.microsoft.com/office/drawing/2014/main" id="{6467EDF5-1810-D746-AA85-89F1C451E04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038974" y="4265682"/>
                <a:ext cx="40320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71" name="잉크 170">
                <a:extLst>
                  <a:ext uri="{FF2B5EF4-FFF2-40B4-BE49-F238E27FC236}">
                    <a16:creationId xmlns:a16="http://schemas.microsoft.com/office/drawing/2014/main" id="{4515AAA8-259D-8347-83A5-9C10D184AA66}"/>
                  </a:ext>
                </a:extLst>
              </p14:cNvPr>
              <p14:cNvContentPartPr/>
              <p14:nvPr/>
            </p14:nvContentPartPr>
            <p14:xfrm>
              <a:off x="6400774" y="3953562"/>
              <a:ext cx="360" cy="360"/>
            </p14:xfrm>
          </p:contentPart>
        </mc:Choice>
        <mc:Fallback xmlns="">
          <p:pic>
            <p:nvPicPr>
              <p:cNvPr id="171" name="잉크 170">
                <a:extLst>
                  <a:ext uri="{FF2B5EF4-FFF2-40B4-BE49-F238E27FC236}">
                    <a16:creationId xmlns:a16="http://schemas.microsoft.com/office/drawing/2014/main" id="{4515AAA8-259D-8347-83A5-9C10D184AA6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83134" y="393556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72" name="잉크 171">
                <a:extLst>
                  <a:ext uri="{FF2B5EF4-FFF2-40B4-BE49-F238E27FC236}">
                    <a16:creationId xmlns:a16="http://schemas.microsoft.com/office/drawing/2014/main" id="{2AE1134D-29B4-CE48-8942-3C3490445BF2}"/>
                  </a:ext>
                </a:extLst>
              </p14:cNvPr>
              <p14:cNvContentPartPr/>
              <p14:nvPr/>
            </p14:nvContentPartPr>
            <p14:xfrm>
              <a:off x="6136534" y="3650802"/>
              <a:ext cx="360" cy="360"/>
            </p14:xfrm>
          </p:contentPart>
        </mc:Choice>
        <mc:Fallback xmlns="">
          <p:pic>
            <p:nvPicPr>
              <p:cNvPr id="172" name="잉크 171">
                <a:extLst>
                  <a:ext uri="{FF2B5EF4-FFF2-40B4-BE49-F238E27FC236}">
                    <a16:creationId xmlns:a16="http://schemas.microsoft.com/office/drawing/2014/main" id="{2AE1134D-29B4-CE48-8942-3C3490445BF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18894" y="363316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3" name="잉크 172">
                <a:extLst>
                  <a:ext uri="{FF2B5EF4-FFF2-40B4-BE49-F238E27FC236}">
                    <a16:creationId xmlns:a16="http://schemas.microsoft.com/office/drawing/2014/main" id="{33B74BD3-8CFF-0F46-AF9F-BCFBF3802F33}"/>
                  </a:ext>
                </a:extLst>
              </p14:cNvPr>
              <p14:cNvContentPartPr/>
              <p14:nvPr/>
            </p14:nvContentPartPr>
            <p14:xfrm>
              <a:off x="6451174" y="3697242"/>
              <a:ext cx="360" cy="360"/>
            </p14:xfrm>
          </p:contentPart>
        </mc:Choice>
        <mc:Fallback xmlns="">
          <p:pic>
            <p:nvPicPr>
              <p:cNvPr id="173" name="잉크 172">
                <a:extLst>
                  <a:ext uri="{FF2B5EF4-FFF2-40B4-BE49-F238E27FC236}">
                    <a16:creationId xmlns:a16="http://schemas.microsoft.com/office/drawing/2014/main" id="{33B74BD3-8CFF-0F46-AF9F-BCFBF3802F3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33534" y="367924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74" name="잉크 173">
                <a:extLst>
                  <a:ext uri="{FF2B5EF4-FFF2-40B4-BE49-F238E27FC236}">
                    <a16:creationId xmlns:a16="http://schemas.microsoft.com/office/drawing/2014/main" id="{F4DE1A0F-AED0-CB43-BBF7-A40F7E5B6BC4}"/>
                  </a:ext>
                </a:extLst>
              </p14:cNvPr>
              <p14:cNvContentPartPr/>
              <p14:nvPr/>
            </p14:nvContentPartPr>
            <p14:xfrm>
              <a:off x="6600214" y="3353442"/>
              <a:ext cx="360" cy="360"/>
            </p14:xfrm>
          </p:contentPart>
        </mc:Choice>
        <mc:Fallback xmlns="">
          <p:pic>
            <p:nvPicPr>
              <p:cNvPr id="174" name="잉크 173">
                <a:extLst>
                  <a:ext uri="{FF2B5EF4-FFF2-40B4-BE49-F238E27FC236}">
                    <a16:creationId xmlns:a16="http://schemas.microsoft.com/office/drawing/2014/main" id="{F4DE1A0F-AED0-CB43-BBF7-A40F7E5B6BC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82574" y="333580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75" name="잉크 174">
                <a:extLst>
                  <a:ext uri="{FF2B5EF4-FFF2-40B4-BE49-F238E27FC236}">
                    <a16:creationId xmlns:a16="http://schemas.microsoft.com/office/drawing/2014/main" id="{CEE1115A-242D-E343-82E1-A9B93F75B902}"/>
                  </a:ext>
                </a:extLst>
              </p14:cNvPr>
              <p14:cNvContentPartPr/>
              <p14:nvPr/>
            </p14:nvContentPartPr>
            <p14:xfrm>
              <a:off x="6410134" y="2711562"/>
              <a:ext cx="360" cy="360"/>
            </p14:xfrm>
          </p:contentPart>
        </mc:Choice>
        <mc:Fallback xmlns="">
          <p:pic>
            <p:nvPicPr>
              <p:cNvPr id="175" name="잉크 174">
                <a:extLst>
                  <a:ext uri="{FF2B5EF4-FFF2-40B4-BE49-F238E27FC236}">
                    <a16:creationId xmlns:a16="http://schemas.microsoft.com/office/drawing/2014/main" id="{CEE1115A-242D-E343-82E1-A9B93F75B90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92494" y="269356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76" name="잉크 175">
                <a:extLst>
                  <a:ext uri="{FF2B5EF4-FFF2-40B4-BE49-F238E27FC236}">
                    <a16:creationId xmlns:a16="http://schemas.microsoft.com/office/drawing/2014/main" id="{BFD704D8-E97C-6D46-B94D-65414D3E9916}"/>
                  </a:ext>
                </a:extLst>
              </p14:cNvPr>
              <p14:cNvContentPartPr/>
              <p14:nvPr/>
            </p14:nvContentPartPr>
            <p14:xfrm>
              <a:off x="6705694" y="3106842"/>
              <a:ext cx="360" cy="360"/>
            </p14:xfrm>
          </p:contentPart>
        </mc:Choice>
        <mc:Fallback xmlns="">
          <p:pic>
            <p:nvPicPr>
              <p:cNvPr id="176" name="잉크 175">
                <a:extLst>
                  <a:ext uri="{FF2B5EF4-FFF2-40B4-BE49-F238E27FC236}">
                    <a16:creationId xmlns:a16="http://schemas.microsoft.com/office/drawing/2014/main" id="{BFD704D8-E97C-6D46-B94D-65414D3E991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88054" y="308920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77" name="잉크 176">
                <a:extLst>
                  <a:ext uri="{FF2B5EF4-FFF2-40B4-BE49-F238E27FC236}">
                    <a16:creationId xmlns:a16="http://schemas.microsoft.com/office/drawing/2014/main" id="{6B3F666C-6151-EC42-A14A-06AAFCF2967F}"/>
                  </a:ext>
                </a:extLst>
              </p14:cNvPr>
              <p14:cNvContentPartPr/>
              <p14:nvPr/>
            </p14:nvContentPartPr>
            <p14:xfrm>
              <a:off x="6804694" y="3516882"/>
              <a:ext cx="360" cy="360"/>
            </p14:xfrm>
          </p:contentPart>
        </mc:Choice>
        <mc:Fallback xmlns="">
          <p:pic>
            <p:nvPicPr>
              <p:cNvPr id="177" name="잉크 176">
                <a:extLst>
                  <a:ext uri="{FF2B5EF4-FFF2-40B4-BE49-F238E27FC236}">
                    <a16:creationId xmlns:a16="http://schemas.microsoft.com/office/drawing/2014/main" id="{6B3F666C-6151-EC42-A14A-06AAFCF2967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87054" y="349888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8" name="잉크 177">
                <a:extLst>
                  <a:ext uri="{FF2B5EF4-FFF2-40B4-BE49-F238E27FC236}">
                    <a16:creationId xmlns:a16="http://schemas.microsoft.com/office/drawing/2014/main" id="{E8B30EF1-4CE0-BF49-9E8F-5CE6E74DD0D9}"/>
                  </a:ext>
                </a:extLst>
              </p14:cNvPr>
              <p14:cNvContentPartPr/>
              <p14:nvPr/>
            </p14:nvContentPartPr>
            <p14:xfrm>
              <a:off x="6750694" y="3908202"/>
              <a:ext cx="360" cy="360"/>
            </p14:xfrm>
          </p:contentPart>
        </mc:Choice>
        <mc:Fallback xmlns="">
          <p:pic>
            <p:nvPicPr>
              <p:cNvPr id="178" name="잉크 177">
                <a:extLst>
                  <a:ext uri="{FF2B5EF4-FFF2-40B4-BE49-F238E27FC236}">
                    <a16:creationId xmlns:a16="http://schemas.microsoft.com/office/drawing/2014/main" id="{E8B30EF1-4CE0-BF49-9E8F-5CE6E74DD0D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32694" y="389056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79" name="잉크 178">
                <a:extLst>
                  <a:ext uri="{FF2B5EF4-FFF2-40B4-BE49-F238E27FC236}">
                    <a16:creationId xmlns:a16="http://schemas.microsoft.com/office/drawing/2014/main" id="{370E0A57-93BC-474D-9000-55E7A8D1DB80}"/>
                  </a:ext>
                </a:extLst>
              </p14:cNvPr>
              <p14:cNvContentPartPr/>
              <p14:nvPr/>
            </p14:nvContentPartPr>
            <p14:xfrm>
              <a:off x="6641614" y="4173522"/>
              <a:ext cx="360" cy="360"/>
            </p14:xfrm>
          </p:contentPart>
        </mc:Choice>
        <mc:Fallback xmlns="">
          <p:pic>
            <p:nvPicPr>
              <p:cNvPr id="179" name="잉크 178">
                <a:extLst>
                  <a:ext uri="{FF2B5EF4-FFF2-40B4-BE49-F238E27FC236}">
                    <a16:creationId xmlns:a16="http://schemas.microsoft.com/office/drawing/2014/main" id="{370E0A57-93BC-474D-9000-55E7A8D1DB8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23974" y="415552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80" name="잉크 179">
                <a:extLst>
                  <a:ext uri="{FF2B5EF4-FFF2-40B4-BE49-F238E27FC236}">
                    <a16:creationId xmlns:a16="http://schemas.microsoft.com/office/drawing/2014/main" id="{239DA260-22AD-CE46-9DA5-546E40EC9719}"/>
                  </a:ext>
                </a:extLst>
              </p14:cNvPr>
              <p14:cNvContentPartPr/>
              <p14:nvPr/>
            </p14:nvContentPartPr>
            <p14:xfrm>
              <a:off x="4361734" y="3358122"/>
              <a:ext cx="360" cy="360"/>
            </p14:xfrm>
          </p:contentPart>
        </mc:Choice>
        <mc:Fallback xmlns="">
          <p:pic>
            <p:nvPicPr>
              <p:cNvPr id="180" name="잉크 179">
                <a:extLst>
                  <a:ext uri="{FF2B5EF4-FFF2-40B4-BE49-F238E27FC236}">
                    <a16:creationId xmlns:a16="http://schemas.microsoft.com/office/drawing/2014/main" id="{239DA260-22AD-CE46-9DA5-546E40EC971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343734" y="334012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81" name="잉크 180">
                <a:extLst>
                  <a:ext uri="{FF2B5EF4-FFF2-40B4-BE49-F238E27FC236}">
                    <a16:creationId xmlns:a16="http://schemas.microsoft.com/office/drawing/2014/main" id="{BD50349A-AAA8-C048-BD4D-A6F7DC57A73E}"/>
                  </a:ext>
                </a:extLst>
              </p14:cNvPr>
              <p14:cNvContentPartPr/>
              <p14:nvPr/>
            </p14:nvContentPartPr>
            <p14:xfrm>
              <a:off x="4299814" y="2933322"/>
              <a:ext cx="360" cy="360"/>
            </p14:xfrm>
          </p:contentPart>
        </mc:Choice>
        <mc:Fallback xmlns="">
          <p:pic>
            <p:nvPicPr>
              <p:cNvPr id="181" name="잉크 180">
                <a:extLst>
                  <a:ext uri="{FF2B5EF4-FFF2-40B4-BE49-F238E27FC236}">
                    <a16:creationId xmlns:a16="http://schemas.microsoft.com/office/drawing/2014/main" id="{BD50349A-AAA8-C048-BD4D-A6F7DC57A73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282174" y="291568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82" name="잉크 181">
                <a:extLst>
                  <a:ext uri="{FF2B5EF4-FFF2-40B4-BE49-F238E27FC236}">
                    <a16:creationId xmlns:a16="http://schemas.microsoft.com/office/drawing/2014/main" id="{0BEC8FBD-39A3-3545-85E9-420FD8B936F8}"/>
                  </a:ext>
                </a:extLst>
              </p14:cNvPr>
              <p14:cNvContentPartPr/>
              <p14:nvPr/>
            </p14:nvContentPartPr>
            <p14:xfrm>
              <a:off x="4575934" y="3191082"/>
              <a:ext cx="360" cy="360"/>
            </p14:xfrm>
          </p:contentPart>
        </mc:Choice>
        <mc:Fallback xmlns="">
          <p:pic>
            <p:nvPicPr>
              <p:cNvPr id="182" name="잉크 181">
                <a:extLst>
                  <a:ext uri="{FF2B5EF4-FFF2-40B4-BE49-F238E27FC236}">
                    <a16:creationId xmlns:a16="http://schemas.microsoft.com/office/drawing/2014/main" id="{0BEC8FBD-39A3-3545-85E9-420FD8B936F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557934" y="317308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83" name="잉크 182">
                <a:extLst>
                  <a:ext uri="{FF2B5EF4-FFF2-40B4-BE49-F238E27FC236}">
                    <a16:creationId xmlns:a16="http://schemas.microsoft.com/office/drawing/2014/main" id="{BCE84EA8-0F14-2F41-A52C-F3C28C66780E}"/>
                  </a:ext>
                </a:extLst>
              </p14:cNvPr>
              <p14:cNvContentPartPr/>
              <p14:nvPr/>
            </p14:nvContentPartPr>
            <p14:xfrm>
              <a:off x="4561894" y="2760162"/>
              <a:ext cx="360" cy="360"/>
            </p14:xfrm>
          </p:contentPart>
        </mc:Choice>
        <mc:Fallback xmlns="">
          <p:pic>
            <p:nvPicPr>
              <p:cNvPr id="183" name="잉크 182">
                <a:extLst>
                  <a:ext uri="{FF2B5EF4-FFF2-40B4-BE49-F238E27FC236}">
                    <a16:creationId xmlns:a16="http://schemas.microsoft.com/office/drawing/2014/main" id="{BCE84EA8-0F14-2F41-A52C-F3C28C66780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544254" y="274252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84" name="잉크 183">
                <a:extLst>
                  <a:ext uri="{FF2B5EF4-FFF2-40B4-BE49-F238E27FC236}">
                    <a16:creationId xmlns:a16="http://schemas.microsoft.com/office/drawing/2014/main" id="{C316869C-1A50-4C46-8B3B-726645FB8600}"/>
                  </a:ext>
                </a:extLst>
              </p14:cNvPr>
              <p14:cNvContentPartPr/>
              <p14:nvPr/>
            </p14:nvContentPartPr>
            <p14:xfrm>
              <a:off x="4711294" y="2996322"/>
              <a:ext cx="360" cy="360"/>
            </p14:xfrm>
          </p:contentPart>
        </mc:Choice>
        <mc:Fallback xmlns="">
          <p:pic>
            <p:nvPicPr>
              <p:cNvPr id="184" name="잉크 183">
                <a:extLst>
                  <a:ext uri="{FF2B5EF4-FFF2-40B4-BE49-F238E27FC236}">
                    <a16:creationId xmlns:a16="http://schemas.microsoft.com/office/drawing/2014/main" id="{C316869C-1A50-4C46-8B3B-726645FB860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693654" y="297868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85" name="잉크 184">
                <a:extLst>
                  <a:ext uri="{FF2B5EF4-FFF2-40B4-BE49-F238E27FC236}">
                    <a16:creationId xmlns:a16="http://schemas.microsoft.com/office/drawing/2014/main" id="{1780E0A6-9088-2A44-A35E-1A51DF259A81}"/>
                  </a:ext>
                </a:extLst>
              </p14:cNvPr>
              <p14:cNvContentPartPr/>
              <p14:nvPr/>
            </p14:nvContentPartPr>
            <p14:xfrm>
              <a:off x="4764574" y="2707242"/>
              <a:ext cx="360" cy="360"/>
            </p14:xfrm>
          </p:contentPart>
        </mc:Choice>
        <mc:Fallback xmlns="">
          <p:pic>
            <p:nvPicPr>
              <p:cNvPr id="185" name="잉크 184">
                <a:extLst>
                  <a:ext uri="{FF2B5EF4-FFF2-40B4-BE49-F238E27FC236}">
                    <a16:creationId xmlns:a16="http://schemas.microsoft.com/office/drawing/2014/main" id="{1780E0A6-9088-2A44-A35E-1A51DF259A8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746934" y="268960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186" name="잉크 185">
                <a:extLst>
                  <a:ext uri="{FF2B5EF4-FFF2-40B4-BE49-F238E27FC236}">
                    <a16:creationId xmlns:a16="http://schemas.microsoft.com/office/drawing/2014/main" id="{9266579E-956C-1C48-BFB2-C659AD288E9D}"/>
                  </a:ext>
                </a:extLst>
              </p14:cNvPr>
              <p14:cNvContentPartPr/>
              <p14:nvPr/>
            </p14:nvContentPartPr>
            <p14:xfrm>
              <a:off x="4921894" y="3084882"/>
              <a:ext cx="360" cy="360"/>
            </p14:xfrm>
          </p:contentPart>
        </mc:Choice>
        <mc:Fallback xmlns="">
          <p:pic>
            <p:nvPicPr>
              <p:cNvPr id="186" name="잉크 185">
                <a:extLst>
                  <a:ext uri="{FF2B5EF4-FFF2-40B4-BE49-F238E27FC236}">
                    <a16:creationId xmlns:a16="http://schemas.microsoft.com/office/drawing/2014/main" id="{9266579E-956C-1C48-BFB2-C659AD288E9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903894" y="306724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87" name="잉크 186">
                <a:extLst>
                  <a:ext uri="{FF2B5EF4-FFF2-40B4-BE49-F238E27FC236}">
                    <a16:creationId xmlns:a16="http://schemas.microsoft.com/office/drawing/2014/main" id="{DBA94528-7703-AC49-A234-100570D327B5}"/>
                  </a:ext>
                </a:extLst>
              </p14:cNvPr>
              <p14:cNvContentPartPr/>
              <p14:nvPr/>
            </p14:nvContentPartPr>
            <p14:xfrm>
              <a:off x="5083894" y="2649642"/>
              <a:ext cx="360" cy="360"/>
            </p14:xfrm>
          </p:contentPart>
        </mc:Choice>
        <mc:Fallback xmlns="">
          <p:pic>
            <p:nvPicPr>
              <p:cNvPr id="187" name="잉크 186">
                <a:extLst>
                  <a:ext uri="{FF2B5EF4-FFF2-40B4-BE49-F238E27FC236}">
                    <a16:creationId xmlns:a16="http://schemas.microsoft.com/office/drawing/2014/main" id="{DBA94528-7703-AC49-A234-100570D327B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065894" y="263164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188" name="잉크 187">
                <a:extLst>
                  <a:ext uri="{FF2B5EF4-FFF2-40B4-BE49-F238E27FC236}">
                    <a16:creationId xmlns:a16="http://schemas.microsoft.com/office/drawing/2014/main" id="{4F70ABB6-9C94-1542-A962-D4DD48DB7354}"/>
                  </a:ext>
                </a:extLst>
              </p14:cNvPr>
              <p14:cNvContentPartPr/>
              <p14:nvPr/>
            </p14:nvContentPartPr>
            <p14:xfrm>
              <a:off x="5377654" y="3190002"/>
              <a:ext cx="360" cy="360"/>
            </p14:xfrm>
          </p:contentPart>
        </mc:Choice>
        <mc:Fallback xmlns="">
          <p:pic>
            <p:nvPicPr>
              <p:cNvPr id="188" name="잉크 187">
                <a:extLst>
                  <a:ext uri="{FF2B5EF4-FFF2-40B4-BE49-F238E27FC236}">
                    <a16:creationId xmlns:a16="http://schemas.microsoft.com/office/drawing/2014/main" id="{4F70ABB6-9C94-1542-A962-D4DD48DB735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360014" y="317200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89" name="잉크 188">
                <a:extLst>
                  <a:ext uri="{FF2B5EF4-FFF2-40B4-BE49-F238E27FC236}">
                    <a16:creationId xmlns:a16="http://schemas.microsoft.com/office/drawing/2014/main" id="{7F3E851F-DF19-CA45-936A-B96D5EB9D4A1}"/>
                  </a:ext>
                </a:extLst>
              </p14:cNvPr>
              <p14:cNvContentPartPr/>
              <p14:nvPr/>
            </p14:nvContentPartPr>
            <p14:xfrm>
              <a:off x="5546494" y="3253002"/>
              <a:ext cx="360" cy="360"/>
            </p14:xfrm>
          </p:contentPart>
        </mc:Choice>
        <mc:Fallback xmlns="">
          <p:pic>
            <p:nvPicPr>
              <p:cNvPr id="189" name="잉크 188">
                <a:extLst>
                  <a:ext uri="{FF2B5EF4-FFF2-40B4-BE49-F238E27FC236}">
                    <a16:creationId xmlns:a16="http://schemas.microsoft.com/office/drawing/2014/main" id="{7F3E851F-DF19-CA45-936A-B96D5EB9D4A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528854" y="323500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190" name="잉크 189">
                <a:extLst>
                  <a:ext uri="{FF2B5EF4-FFF2-40B4-BE49-F238E27FC236}">
                    <a16:creationId xmlns:a16="http://schemas.microsoft.com/office/drawing/2014/main" id="{9334D952-E1E9-9448-896F-5A483B2F477E}"/>
                  </a:ext>
                </a:extLst>
              </p14:cNvPr>
              <p14:cNvContentPartPr/>
              <p14:nvPr/>
            </p14:nvContentPartPr>
            <p14:xfrm>
              <a:off x="5541454" y="3624882"/>
              <a:ext cx="360" cy="360"/>
            </p14:xfrm>
          </p:contentPart>
        </mc:Choice>
        <mc:Fallback xmlns="">
          <p:pic>
            <p:nvPicPr>
              <p:cNvPr id="190" name="잉크 189">
                <a:extLst>
                  <a:ext uri="{FF2B5EF4-FFF2-40B4-BE49-F238E27FC236}">
                    <a16:creationId xmlns:a16="http://schemas.microsoft.com/office/drawing/2014/main" id="{9334D952-E1E9-9448-896F-5A483B2F477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523454" y="360724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91" name="잉크 190">
                <a:extLst>
                  <a:ext uri="{FF2B5EF4-FFF2-40B4-BE49-F238E27FC236}">
                    <a16:creationId xmlns:a16="http://schemas.microsoft.com/office/drawing/2014/main" id="{66929309-C92C-C848-91E9-D6BA9C657846}"/>
                  </a:ext>
                </a:extLst>
              </p14:cNvPr>
              <p14:cNvContentPartPr/>
              <p14:nvPr/>
            </p14:nvContentPartPr>
            <p14:xfrm>
              <a:off x="5761054" y="3339042"/>
              <a:ext cx="360" cy="360"/>
            </p14:xfrm>
          </p:contentPart>
        </mc:Choice>
        <mc:Fallback xmlns="">
          <p:pic>
            <p:nvPicPr>
              <p:cNvPr id="191" name="잉크 190">
                <a:extLst>
                  <a:ext uri="{FF2B5EF4-FFF2-40B4-BE49-F238E27FC236}">
                    <a16:creationId xmlns:a16="http://schemas.microsoft.com/office/drawing/2014/main" id="{66929309-C92C-C848-91E9-D6BA9C65784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743414" y="332140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192" name="잉크 191">
                <a:extLst>
                  <a:ext uri="{FF2B5EF4-FFF2-40B4-BE49-F238E27FC236}">
                    <a16:creationId xmlns:a16="http://schemas.microsoft.com/office/drawing/2014/main" id="{8B365A73-9A22-714F-9FC9-CAAA7877058C}"/>
                  </a:ext>
                </a:extLst>
              </p14:cNvPr>
              <p14:cNvContentPartPr/>
              <p14:nvPr/>
            </p14:nvContentPartPr>
            <p14:xfrm>
              <a:off x="5851414" y="3624162"/>
              <a:ext cx="360" cy="360"/>
            </p14:xfrm>
          </p:contentPart>
        </mc:Choice>
        <mc:Fallback xmlns="">
          <p:pic>
            <p:nvPicPr>
              <p:cNvPr id="192" name="잉크 191">
                <a:extLst>
                  <a:ext uri="{FF2B5EF4-FFF2-40B4-BE49-F238E27FC236}">
                    <a16:creationId xmlns:a16="http://schemas.microsoft.com/office/drawing/2014/main" id="{8B365A73-9A22-714F-9FC9-CAAA7877058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833414" y="360616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93" name="잉크 192">
                <a:extLst>
                  <a:ext uri="{FF2B5EF4-FFF2-40B4-BE49-F238E27FC236}">
                    <a16:creationId xmlns:a16="http://schemas.microsoft.com/office/drawing/2014/main" id="{BABB99E2-77E0-FF49-A1A1-9558D86092B2}"/>
                  </a:ext>
                </a:extLst>
              </p14:cNvPr>
              <p14:cNvContentPartPr/>
              <p14:nvPr/>
            </p14:nvContentPartPr>
            <p14:xfrm>
              <a:off x="5887414" y="3245802"/>
              <a:ext cx="360" cy="360"/>
            </p14:xfrm>
          </p:contentPart>
        </mc:Choice>
        <mc:Fallback xmlns="">
          <p:pic>
            <p:nvPicPr>
              <p:cNvPr id="193" name="잉크 192">
                <a:extLst>
                  <a:ext uri="{FF2B5EF4-FFF2-40B4-BE49-F238E27FC236}">
                    <a16:creationId xmlns:a16="http://schemas.microsoft.com/office/drawing/2014/main" id="{BABB99E2-77E0-FF49-A1A1-9558D86092B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869774" y="322816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194" name="잉크 193">
                <a:extLst>
                  <a:ext uri="{FF2B5EF4-FFF2-40B4-BE49-F238E27FC236}">
                    <a16:creationId xmlns:a16="http://schemas.microsoft.com/office/drawing/2014/main" id="{9FA426D5-FE40-A24F-9795-DFCB7FE3448F}"/>
                  </a:ext>
                </a:extLst>
              </p14:cNvPr>
              <p14:cNvContentPartPr/>
              <p14:nvPr/>
            </p14:nvContentPartPr>
            <p14:xfrm>
              <a:off x="6196654" y="3497802"/>
              <a:ext cx="360" cy="360"/>
            </p14:xfrm>
          </p:contentPart>
        </mc:Choice>
        <mc:Fallback xmlns="">
          <p:pic>
            <p:nvPicPr>
              <p:cNvPr id="194" name="잉크 193">
                <a:extLst>
                  <a:ext uri="{FF2B5EF4-FFF2-40B4-BE49-F238E27FC236}">
                    <a16:creationId xmlns:a16="http://schemas.microsoft.com/office/drawing/2014/main" id="{9FA426D5-FE40-A24F-9795-DFCB7FE3448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179014" y="348016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95" name="잉크 194">
                <a:extLst>
                  <a:ext uri="{FF2B5EF4-FFF2-40B4-BE49-F238E27FC236}">
                    <a16:creationId xmlns:a16="http://schemas.microsoft.com/office/drawing/2014/main" id="{18B6CE7A-DE0B-AE4F-A9B5-2BA432FE8AFE}"/>
                  </a:ext>
                </a:extLst>
              </p14:cNvPr>
              <p14:cNvContentPartPr/>
              <p14:nvPr/>
            </p14:nvContentPartPr>
            <p14:xfrm>
              <a:off x="6513814" y="3525882"/>
              <a:ext cx="360" cy="360"/>
            </p14:xfrm>
          </p:contentPart>
        </mc:Choice>
        <mc:Fallback xmlns="">
          <p:pic>
            <p:nvPicPr>
              <p:cNvPr id="195" name="잉크 194">
                <a:extLst>
                  <a:ext uri="{FF2B5EF4-FFF2-40B4-BE49-F238E27FC236}">
                    <a16:creationId xmlns:a16="http://schemas.microsoft.com/office/drawing/2014/main" id="{18B6CE7A-DE0B-AE4F-A9B5-2BA432FE8AF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496174" y="350788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196" name="잉크 195">
                <a:extLst>
                  <a:ext uri="{FF2B5EF4-FFF2-40B4-BE49-F238E27FC236}">
                    <a16:creationId xmlns:a16="http://schemas.microsoft.com/office/drawing/2014/main" id="{E817003D-B880-0A4A-AE7F-64BA524FA14C}"/>
                  </a:ext>
                </a:extLst>
              </p14:cNvPr>
              <p14:cNvContentPartPr/>
              <p14:nvPr/>
            </p14:nvContentPartPr>
            <p14:xfrm>
              <a:off x="6343534" y="3058602"/>
              <a:ext cx="360" cy="360"/>
            </p14:xfrm>
          </p:contentPart>
        </mc:Choice>
        <mc:Fallback xmlns="">
          <p:pic>
            <p:nvPicPr>
              <p:cNvPr id="196" name="잉크 195">
                <a:extLst>
                  <a:ext uri="{FF2B5EF4-FFF2-40B4-BE49-F238E27FC236}">
                    <a16:creationId xmlns:a16="http://schemas.microsoft.com/office/drawing/2014/main" id="{E817003D-B880-0A4A-AE7F-64BA524FA14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325894" y="304096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97" name="잉크 196">
                <a:extLst>
                  <a:ext uri="{FF2B5EF4-FFF2-40B4-BE49-F238E27FC236}">
                    <a16:creationId xmlns:a16="http://schemas.microsoft.com/office/drawing/2014/main" id="{92E10DF4-C2FF-0643-ABFD-03EE8EB2E766}"/>
                  </a:ext>
                </a:extLst>
              </p14:cNvPr>
              <p14:cNvContentPartPr/>
              <p14:nvPr/>
            </p14:nvContentPartPr>
            <p14:xfrm>
              <a:off x="6573934" y="2936202"/>
              <a:ext cx="360" cy="360"/>
            </p14:xfrm>
          </p:contentPart>
        </mc:Choice>
        <mc:Fallback xmlns="">
          <p:pic>
            <p:nvPicPr>
              <p:cNvPr id="197" name="잉크 196">
                <a:extLst>
                  <a:ext uri="{FF2B5EF4-FFF2-40B4-BE49-F238E27FC236}">
                    <a16:creationId xmlns:a16="http://schemas.microsoft.com/office/drawing/2014/main" id="{92E10DF4-C2FF-0643-ABFD-03EE8EB2E76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555934" y="291820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198" name="잉크 197">
                <a:extLst>
                  <a:ext uri="{FF2B5EF4-FFF2-40B4-BE49-F238E27FC236}">
                    <a16:creationId xmlns:a16="http://schemas.microsoft.com/office/drawing/2014/main" id="{43F8997E-F1E0-5B4F-A246-969982D7943C}"/>
                  </a:ext>
                </a:extLst>
              </p14:cNvPr>
              <p14:cNvContentPartPr/>
              <p14:nvPr/>
            </p14:nvContentPartPr>
            <p14:xfrm>
              <a:off x="5662414" y="2627682"/>
              <a:ext cx="360" cy="360"/>
            </p14:xfrm>
          </p:contentPart>
        </mc:Choice>
        <mc:Fallback xmlns="">
          <p:pic>
            <p:nvPicPr>
              <p:cNvPr id="198" name="잉크 197">
                <a:extLst>
                  <a:ext uri="{FF2B5EF4-FFF2-40B4-BE49-F238E27FC236}">
                    <a16:creationId xmlns:a16="http://schemas.microsoft.com/office/drawing/2014/main" id="{43F8997E-F1E0-5B4F-A246-969982D7943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644414" y="260968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99" name="잉크 198">
                <a:extLst>
                  <a:ext uri="{FF2B5EF4-FFF2-40B4-BE49-F238E27FC236}">
                    <a16:creationId xmlns:a16="http://schemas.microsoft.com/office/drawing/2014/main" id="{AA26C0E4-B31C-CB47-B762-D64425A6AD4F}"/>
                  </a:ext>
                </a:extLst>
              </p14:cNvPr>
              <p14:cNvContentPartPr/>
              <p14:nvPr/>
            </p14:nvContentPartPr>
            <p14:xfrm>
              <a:off x="5211334" y="2880402"/>
              <a:ext cx="360" cy="360"/>
            </p14:xfrm>
          </p:contentPart>
        </mc:Choice>
        <mc:Fallback xmlns="">
          <p:pic>
            <p:nvPicPr>
              <p:cNvPr id="199" name="잉크 198">
                <a:extLst>
                  <a:ext uri="{FF2B5EF4-FFF2-40B4-BE49-F238E27FC236}">
                    <a16:creationId xmlns:a16="http://schemas.microsoft.com/office/drawing/2014/main" id="{AA26C0E4-B31C-CB47-B762-D64425A6AD4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193334" y="286276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200" name="잉크 199">
                <a:extLst>
                  <a:ext uri="{FF2B5EF4-FFF2-40B4-BE49-F238E27FC236}">
                    <a16:creationId xmlns:a16="http://schemas.microsoft.com/office/drawing/2014/main" id="{85164469-9EAD-514C-8F20-52F17FE33C97}"/>
                  </a:ext>
                </a:extLst>
              </p14:cNvPr>
              <p14:cNvContentPartPr/>
              <p14:nvPr/>
            </p14:nvContentPartPr>
            <p14:xfrm>
              <a:off x="5248774" y="3069762"/>
              <a:ext cx="360" cy="360"/>
            </p14:xfrm>
          </p:contentPart>
        </mc:Choice>
        <mc:Fallback xmlns="">
          <p:pic>
            <p:nvPicPr>
              <p:cNvPr id="200" name="잉크 199">
                <a:extLst>
                  <a:ext uri="{FF2B5EF4-FFF2-40B4-BE49-F238E27FC236}">
                    <a16:creationId xmlns:a16="http://schemas.microsoft.com/office/drawing/2014/main" id="{85164469-9EAD-514C-8F20-52F17FE33C9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230774" y="305176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01" name="잉크 200">
                <a:extLst>
                  <a:ext uri="{FF2B5EF4-FFF2-40B4-BE49-F238E27FC236}">
                    <a16:creationId xmlns:a16="http://schemas.microsoft.com/office/drawing/2014/main" id="{89AFE059-095B-FB4A-B462-71EA47DFBECD}"/>
                  </a:ext>
                </a:extLst>
              </p14:cNvPr>
              <p14:cNvContentPartPr/>
              <p14:nvPr/>
            </p14:nvContentPartPr>
            <p14:xfrm>
              <a:off x="5480254" y="2817402"/>
              <a:ext cx="360" cy="360"/>
            </p14:xfrm>
          </p:contentPart>
        </mc:Choice>
        <mc:Fallback xmlns="">
          <p:pic>
            <p:nvPicPr>
              <p:cNvPr id="201" name="잉크 200">
                <a:extLst>
                  <a:ext uri="{FF2B5EF4-FFF2-40B4-BE49-F238E27FC236}">
                    <a16:creationId xmlns:a16="http://schemas.microsoft.com/office/drawing/2014/main" id="{89AFE059-095B-FB4A-B462-71EA47DFBEC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462614" y="279976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202" name="잉크 201">
                <a:extLst>
                  <a:ext uri="{FF2B5EF4-FFF2-40B4-BE49-F238E27FC236}">
                    <a16:creationId xmlns:a16="http://schemas.microsoft.com/office/drawing/2014/main" id="{2055F9FD-A171-1942-AA92-1C518ABED034}"/>
                  </a:ext>
                </a:extLst>
              </p14:cNvPr>
              <p14:cNvContentPartPr/>
              <p14:nvPr/>
            </p14:nvContentPartPr>
            <p14:xfrm>
              <a:off x="5612014" y="3032322"/>
              <a:ext cx="360" cy="360"/>
            </p14:xfrm>
          </p:contentPart>
        </mc:Choice>
        <mc:Fallback xmlns="">
          <p:pic>
            <p:nvPicPr>
              <p:cNvPr id="202" name="잉크 201">
                <a:extLst>
                  <a:ext uri="{FF2B5EF4-FFF2-40B4-BE49-F238E27FC236}">
                    <a16:creationId xmlns:a16="http://schemas.microsoft.com/office/drawing/2014/main" id="{2055F9FD-A171-1942-AA92-1C518ABED03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594014" y="301468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03" name="잉크 202">
                <a:extLst>
                  <a:ext uri="{FF2B5EF4-FFF2-40B4-BE49-F238E27FC236}">
                    <a16:creationId xmlns:a16="http://schemas.microsoft.com/office/drawing/2014/main" id="{C303CE29-A836-9949-A978-39BC4269C711}"/>
                  </a:ext>
                </a:extLst>
              </p14:cNvPr>
              <p14:cNvContentPartPr/>
              <p14:nvPr/>
            </p14:nvContentPartPr>
            <p14:xfrm>
              <a:off x="5866534" y="2749722"/>
              <a:ext cx="360" cy="360"/>
            </p14:xfrm>
          </p:contentPart>
        </mc:Choice>
        <mc:Fallback xmlns="">
          <p:pic>
            <p:nvPicPr>
              <p:cNvPr id="203" name="잉크 202">
                <a:extLst>
                  <a:ext uri="{FF2B5EF4-FFF2-40B4-BE49-F238E27FC236}">
                    <a16:creationId xmlns:a16="http://schemas.microsoft.com/office/drawing/2014/main" id="{C303CE29-A836-9949-A978-39BC4269C71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848894" y="273208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204" name="잉크 203">
                <a:extLst>
                  <a:ext uri="{FF2B5EF4-FFF2-40B4-BE49-F238E27FC236}">
                    <a16:creationId xmlns:a16="http://schemas.microsoft.com/office/drawing/2014/main" id="{E86178D0-0DD2-A64D-A78A-B54F51D16FA0}"/>
                  </a:ext>
                </a:extLst>
              </p14:cNvPr>
              <p14:cNvContentPartPr/>
              <p14:nvPr/>
            </p14:nvContentPartPr>
            <p14:xfrm>
              <a:off x="6121414" y="3146082"/>
              <a:ext cx="360" cy="360"/>
            </p14:xfrm>
          </p:contentPart>
        </mc:Choice>
        <mc:Fallback xmlns="">
          <p:pic>
            <p:nvPicPr>
              <p:cNvPr id="204" name="잉크 203">
                <a:extLst>
                  <a:ext uri="{FF2B5EF4-FFF2-40B4-BE49-F238E27FC236}">
                    <a16:creationId xmlns:a16="http://schemas.microsoft.com/office/drawing/2014/main" id="{E86178D0-0DD2-A64D-A78A-B54F51D16FA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103774" y="312844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06" name="잉크 205">
                <a:extLst>
                  <a:ext uri="{FF2B5EF4-FFF2-40B4-BE49-F238E27FC236}">
                    <a16:creationId xmlns:a16="http://schemas.microsoft.com/office/drawing/2014/main" id="{190AD18D-7583-7C4E-9310-FF0AE7CA6F91}"/>
                  </a:ext>
                </a:extLst>
              </p14:cNvPr>
              <p14:cNvContentPartPr/>
              <p14:nvPr/>
            </p14:nvContentPartPr>
            <p14:xfrm>
              <a:off x="6213934" y="2778522"/>
              <a:ext cx="360" cy="360"/>
            </p14:xfrm>
          </p:contentPart>
        </mc:Choice>
        <mc:Fallback xmlns="">
          <p:pic>
            <p:nvPicPr>
              <p:cNvPr id="206" name="잉크 205">
                <a:extLst>
                  <a:ext uri="{FF2B5EF4-FFF2-40B4-BE49-F238E27FC236}">
                    <a16:creationId xmlns:a16="http://schemas.microsoft.com/office/drawing/2014/main" id="{190AD18D-7583-7C4E-9310-FF0AE7CA6F9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196294" y="276052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207" name="잉크 206">
                <a:extLst>
                  <a:ext uri="{FF2B5EF4-FFF2-40B4-BE49-F238E27FC236}">
                    <a16:creationId xmlns:a16="http://schemas.microsoft.com/office/drawing/2014/main" id="{974494B5-1C9E-0643-9F6B-41C609EF9DF3}"/>
                  </a:ext>
                </a:extLst>
              </p14:cNvPr>
              <p14:cNvContentPartPr/>
              <p14:nvPr/>
            </p14:nvContentPartPr>
            <p14:xfrm>
              <a:off x="6043654" y="3349482"/>
              <a:ext cx="360" cy="360"/>
            </p14:xfrm>
          </p:contentPart>
        </mc:Choice>
        <mc:Fallback xmlns="">
          <p:pic>
            <p:nvPicPr>
              <p:cNvPr id="207" name="잉크 206">
                <a:extLst>
                  <a:ext uri="{FF2B5EF4-FFF2-40B4-BE49-F238E27FC236}">
                    <a16:creationId xmlns:a16="http://schemas.microsoft.com/office/drawing/2014/main" id="{974494B5-1C9E-0643-9F6B-41C609EF9DF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025654" y="333184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208" name="잉크 207">
                <a:extLst>
                  <a:ext uri="{FF2B5EF4-FFF2-40B4-BE49-F238E27FC236}">
                    <a16:creationId xmlns:a16="http://schemas.microsoft.com/office/drawing/2014/main" id="{04596A94-2588-DB45-8E16-FDB935A66CE5}"/>
                  </a:ext>
                </a:extLst>
              </p14:cNvPr>
              <p14:cNvContentPartPr/>
              <p14:nvPr/>
            </p14:nvContentPartPr>
            <p14:xfrm>
              <a:off x="6525694" y="3197562"/>
              <a:ext cx="360" cy="360"/>
            </p14:xfrm>
          </p:contentPart>
        </mc:Choice>
        <mc:Fallback xmlns="">
          <p:pic>
            <p:nvPicPr>
              <p:cNvPr id="208" name="잉크 207">
                <a:extLst>
                  <a:ext uri="{FF2B5EF4-FFF2-40B4-BE49-F238E27FC236}">
                    <a16:creationId xmlns:a16="http://schemas.microsoft.com/office/drawing/2014/main" id="{04596A94-2588-DB45-8E16-FDB935A66CE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507694" y="317992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209" name="잉크 208">
                <a:extLst>
                  <a:ext uri="{FF2B5EF4-FFF2-40B4-BE49-F238E27FC236}">
                    <a16:creationId xmlns:a16="http://schemas.microsoft.com/office/drawing/2014/main" id="{014F1F0C-4CD4-EE45-9EE5-FE03CD4AB1C1}"/>
                  </a:ext>
                </a:extLst>
              </p14:cNvPr>
              <p14:cNvContentPartPr/>
              <p14:nvPr/>
            </p14:nvContentPartPr>
            <p14:xfrm>
              <a:off x="6354694" y="3348042"/>
              <a:ext cx="360" cy="360"/>
            </p14:xfrm>
          </p:contentPart>
        </mc:Choice>
        <mc:Fallback xmlns="">
          <p:pic>
            <p:nvPicPr>
              <p:cNvPr id="209" name="잉크 208">
                <a:extLst>
                  <a:ext uri="{FF2B5EF4-FFF2-40B4-BE49-F238E27FC236}">
                    <a16:creationId xmlns:a16="http://schemas.microsoft.com/office/drawing/2014/main" id="{014F1F0C-4CD4-EE45-9EE5-FE03CD4AB1C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337054" y="333040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210" name="잉크 209">
                <a:extLst>
                  <a:ext uri="{FF2B5EF4-FFF2-40B4-BE49-F238E27FC236}">
                    <a16:creationId xmlns:a16="http://schemas.microsoft.com/office/drawing/2014/main" id="{3CC30A25-A211-B14E-954F-98B9AC6632CB}"/>
                  </a:ext>
                </a:extLst>
              </p14:cNvPr>
              <p14:cNvContentPartPr/>
              <p14:nvPr/>
            </p14:nvContentPartPr>
            <p14:xfrm>
              <a:off x="6256774" y="3244722"/>
              <a:ext cx="360" cy="360"/>
            </p14:xfrm>
          </p:contentPart>
        </mc:Choice>
        <mc:Fallback xmlns="">
          <p:pic>
            <p:nvPicPr>
              <p:cNvPr id="210" name="잉크 209">
                <a:extLst>
                  <a:ext uri="{FF2B5EF4-FFF2-40B4-BE49-F238E27FC236}">
                    <a16:creationId xmlns:a16="http://schemas.microsoft.com/office/drawing/2014/main" id="{3CC30A25-A211-B14E-954F-98B9AC6632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38774" y="322708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211" name="잉크 210">
                <a:extLst>
                  <a:ext uri="{FF2B5EF4-FFF2-40B4-BE49-F238E27FC236}">
                    <a16:creationId xmlns:a16="http://schemas.microsoft.com/office/drawing/2014/main" id="{5A95F4D5-155B-6E43-A04C-27D3E79E5EEA}"/>
                  </a:ext>
                </a:extLst>
              </p14:cNvPr>
              <p14:cNvContentPartPr/>
              <p14:nvPr/>
            </p14:nvContentPartPr>
            <p14:xfrm>
              <a:off x="6188014" y="3359202"/>
              <a:ext cx="360" cy="360"/>
            </p14:xfrm>
          </p:contentPart>
        </mc:Choice>
        <mc:Fallback xmlns="">
          <p:pic>
            <p:nvPicPr>
              <p:cNvPr id="211" name="잉크 210">
                <a:extLst>
                  <a:ext uri="{FF2B5EF4-FFF2-40B4-BE49-F238E27FC236}">
                    <a16:creationId xmlns:a16="http://schemas.microsoft.com/office/drawing/2014/main" id="{5A95F4D5-155B-6E43-A04C-27D3E79E5EE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70014" y="3341562"/>
                <a:ext cx="36000" cy="36000"/>
              </a:xfrm>
              <a:prstGeom prst="rect">
                <a:avLst/>
              </a:prstGeom>
            </p:spPr>
          </p:pic>
        </mc:Fallback>
      </mc:AlternateContent>
      <p:cxnSp>
        <p:nvCxnSpPr>
          <p:cNvPr id="215" name="직선 연결선[R] 214">
            <a:extLst>
              <a:ext uri="{FF2B5EF4-FFF2-40B4-BE49-F238E27FC236}">
                <a16:creationId xmlns:a16="http://schemas.microsoft.com/office/drawing/2014/main" id="{5A032472-AC3B-9B45-9FDD-3973C4C63132}"/>
              </a:ext>
            </a:extLst>
          </p:cNvPr>
          <p:cNvCxnSpPr>
            <a:cxnSpLocks/>
          </p:cNvCxnSpPr>
          <p:nvPr/>
        </p:nvCxnSpPr>
        <p:spPr>
          <a:xfrm flipV="1">
            <a:off x="3919404" y="3016947"/>
            <a:ext cx="3118872" cy="626295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직선 화살표 연결선 216">
            <a:extLst>
              <a:ext uri="{FF2B5EF4-FFF2-40B4-BE49-F238E27FC236}">
                <a16:creationId xmlns:a16="http://schemas.microsoft.com/office/drawing/2014/main" id="{C1401954-F2C8-BC4B-851B-C415C5AACCB8}"/>
              </a:ext>
            </a:extLst>
          </p:cNvPr>
          <p:cNvCxnSpPr/>
          <p:nvPr/>
        </p:nvCxnSpPr>
        <p:spPr>
          <a:xfrm flipV="1">
            <a:off x="7647658" y="2286650"/>
            <a:ext cx="0" cy="2333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8" name="직선 화살표 연결선 217">
            <a:extLst>
              <a:ext uri="{FF2B5EF4-FFF2-40B4-BE49-F238E27FC236}">
                <a16:creationId xmlns:a16="http://schemas.microsoft.com/office/drawing/2014/main" id="{F6A8DAD6-D608-8642-AB08-A10E16715025}"/>
              </a:ext>
            </a:extLst>
          </p:cNvPr>
          <p:cNvCxnSpPr>
            <a:cxnSpLocks/>
          </p:cNvCxnSpPr>
          <p:nvPr/>
        </p:nvCxnSpPr>
        <p:spPr>
          <a:xfrm>
            <a:off x="7400008" y="4461197"/>
            <a:ext cx="28220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219" name="잉크 218">
                <a:extLst>
                  <a:ext uri="{FF2B5EF4-FFF2-40B4-BE49-F238E27FC236}">
                    <a16:creationId xmlns:a16="http://schemas.microsoft.com/office/drawing/2014/main" id="{6A4B52E2-4548-C548-8F0F-97B937B6704A}"/>
                  </a:ext>
                </a:extLst>
              </p14:cNvPr>
              <p14:cNvContentPartPr/>
              <p14:nvPr/>
            </p14:nvContentPartPr>
            <p14:xfrm>
              <a:off x="8087656" y="3759767"/>
              <a:ext cx="360" cy="360"/>
            </p14:xfrm>
          </p:contentPart>
        </mc:Choice>
        <mc:Fallback xmlns="">
          <p:pic>
            <p:nvPicPr>
              <p:cNvPr id="219" name="잉크 218">
                <a:extLst>
                  <a:ext uri="{FF2B5EF4-FFF2-40B4-BE49-F238E27FC236}">
                    <a16:creationId xmlns:a16="http://schemas.microsoft.com/office/drawing/2014/main" id="{6A4B52E2-4548-C548-8F0F-97B937B6704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69656" y="3741767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220" name="잉크 219">
                <a:extLst>
                  <a:ext uri="{FF2B5EF4-FFF2-40B4-BE49-F238E27FC236}">
                    <a16:creationId xmlns:a16="http://schemas.microsoft.com/office/drawing/2014/main" id="{BC048404-90ED-D04D-AD2F-6F6369CC8BCA}"/>
                  </a:ext>
                </a:extLst>
              </p14:cNvPr>
              <p14:cNvContentPartPr/>
              <p14:nvPr/>
            </p14:nvContentPartPr>
            <p14:xfrm>
              <a:off x="8334616" y="3441167"/>
              <a:ext cx="360" cy="360"/>
            </p14:xfrm>
          </p:contentPart>
        </mc:Choice>
        <mc:Fallback xmlns="">
          <p:pic>
            <p:nvPicPr>
              <p:cNvPr id="220" name="잉크 219">
                <a:extLst>
                  <a:ext uri="{FF2B5EF4-FFF2-40B4-BE49-F238E27FC236}">
                    <a16:creationId xmlns:a16="http://schemas.microsoft.com/office/drawing/2014/main" id="{BC048404-90ED-D04D-AD2F-6F6369CC8BC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16616" y="3423167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221" name="잉크 220">
                <a:extLst>
                  <a:ext uri="{FF2B5EF4-FFF2-40B4-BE49-F238E27FC236}">
                    <a16:creationId xmlns:a16="http://schemas.microsoft.com/office/drawing/2014/main" id="{D8FA5E34-E707-CA4B-AA5A-C34630BD7FA3}"/>
                  </a:ext>
                </a:extLst>
              </p14:cNvPr>
              <p14:cNvContentPartPr/>
              <p14:nvPr/>
            </p14:nvContentPartPr>
            <p14:xfrm>
              <a:off x="8443696" y="3939407"/>
              <a:ext cx="360" cy="360"/>
            </p14:xfrm>
          </p:contentPart>
        </mc:Choice>
        <mc:Fallback xmlns="">
          <p:pic>
            <p:nvPicPr>
              <p:cNvPr id="221" name="잉크 220">
                <a:extLst>
                  <a:ext uri="{FF2B5EF4-FFF2-40B4-BE49-F238E27FC236}">
                    <a16:creationId xmlns:a16="http://schemas.microsoft.com/office/drawing/2014/main" id="{D8FA5E34-E707-CA4B-AA5A-C34630BD7FA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26056" y="3921407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222" name="잉크 221">
                <a:extLst>
                  <a:ext uri="{FF2B5EF4-FFF2-40B4-BE49-F238E27FC236}">
                    <a16:creationId xmlns:a16="http://schemas.microsoft.com/office/drawing/2014/main" id="{82F734AE-DC53-F545-90A9-B3BD78D5E24F}"/>
                  </a:ext>
                </a:extLst>
              </p14:cNvPr>
              <p14:cNvContentPartPr/>
              <p14:nvPr/>
            </p14:nvContentPartPr>
            <p14:xfrm>
              <a:off x="8722696" y="3283847"/>
              <a:ext cx="360" cy="360"/>
            </p14:xfrm>
          </p:contentPart>
        </mc:Choice>
        <mc:Fallback xmlns="">
          <p:pic>
            <p:nvPicPr>
              <p:cNvPr id="222" name="잉크 221">
                <a:extLst>
                  <a:ext uri="{FF2B5EF4-FFF2-40B4-BE49-F238E27FC236}">
                    <a16:creationId xmlns:a16="http://schemas.microsoft.com/office/drawing/2014/main" id="{82F734AE-DC53-F545-90A9-B3BD78D5E24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04696" y="3266207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223" name="잉크 222">
                <a:extLst>
                  <a:ext uri="{FF2B5EF4-FFF2-40B4-BE49-F238E27FC236}">
                    <a16:creationId xmlns:a16="http://schemas.microsoft.com/office/drawing/2014/main" id="{9F62FA94-4239-034B-880B-AB6091A0C69F}"/>
                  </a:ext>
                </a:extLst>
              </p14:cNvPr>
              <p14:cNvContentPartPr/>
              <p14:nvPr/>
            </p14:nvContentPartPr>
            <p14:xfrm>
              <a:off x="8754736" y="3646367"/>
              <a:ext cx="360" cy="360"/>
            </p14:xfrm>
          </p:contentPart>
        </mc:Choice>
        <mc:Fallback xmlns="">
          <p:pic>
            <p:nvPicPr>
              <p:cNvPr id="223" name="잉크 222">
                <a:extLst>
                  <a:ext uri="{FF2B5EF4-FFF2-40B4-BE49-F238E27FC236}">
                    <a16:creationId xmlns:a16="http://schemas.microsoft.com/office/drawing/2014/main" id="{9F62FA94-4239-034B-880B-AB6091A0C69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37096" y="3628727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224" name="잉크 223">
                <a:extLst>
                  <a:ext uri="{FF2B5EF4-FFF2-40B4-BE49-F238E27FC236}">
                    <a16:creationId xmlns:a16="http://schemas.microsoft.com/office/drawing/2014/main" id="{1A65D8E5-1D43-FE44-A17E-1C8A39BDCB90}"/>
                  </a:ext>
                </a:extLst>
              </p14:cNvPr>
              <p14:cNvContentPartPr/>
              <p14:nvPr/>
            </p14:nvContentPartPr>
            <p14:xfrm>
              <a:off x="8987656" y="3378887"/>
              <a:ext cx="360" cy="360"/>
            </p14:xfrm>
          </p:contentPart>
        </mc:Choice>
        <mc:Fallback xmlns="">
          <p:pic>
            <p:nvPicPr>
              <p:cNvPr id="224" name="잉크 223">
                <a:extLst>
                  <a:ext uri="{FF2B5EF4-FFF2-40B4-BE49-F238E27FC236}">
                    <a16:creationId xmlns:a16="http://schemas.microsoft.com/office/drawing/2014/main" id="{1A65D8E5-1D43-FE44-A17E-1C8A39BDCB9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70016" y="3360887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225" name="잉크 224">
                <a:extLst>
                  <a:ext uri="{FF2B5EF4-FFF2-40B4-BE49-F238E27FC236}">
                    <a16:creationId xmlns:a16="http://schemas.microsoft.com/office/drawing/2014/main" id="{98D8E09B-51E1-7C4A-AA2D-5792B9609F80}"/>
                  </a:ext>
                </a:extLst>
              </p14:cNvPr>
              <p14:cNvContentPartPr/>
              <p14:nvPr/>
            </p14:nvContentPartPr>
            <p14:xfrm>
              <a:off x="8995576" y="3839687"/>
              <a:ext cx="360" cy="360"/>
            </p14:xfrm>
          </p:contentPart>
        </mc:Choice>
        <mc:Fallback xmlns="">
          <p:pic>
            <p:nvPicPr>
              <p:cNvPr id="225" name="잉크 224">
                <a:extLst>
                  <a:ext uri="{FF2B5EF4-FFF2-40B4-BE49-F238E27FC236}">
                    <a16:creationId xmlns:a16="http://schemas.microsoft.com/office/drawing/2014/main" id="{98D8E09B-51E1-7C4A-AA2D-5792B9609F8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77936" y="3822047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226" name="잉크 225">
                <a:extLst>
                  <a:ext uri="{FF2B5EF4-FFF2-40B4-BE49-F238E27FC236}">
                    <a16:creationId xmlns:a16="http://schemas.microsoft.com/office/drawing/2014/main" id="{38B0FE2A-2BB7-E44F-9274-5AAE42C7C641}"/>
                  </a:ext>
                </a:extLst>
              </p14:cNvPr>
              <p14:cNvContentPartPr/>
              <p14:nvPr/>
            </p14:nvContentPartPr>
            <p14:xfrm>
              <a:off x="9312016" y="3703607"/>
              <a:ext cx="360" cy="360"/>
            </p14:xfrm>
          </p:contentPart>
        </mc:Choice>
        <mc:Fallback xmlns="">
          <p:pic>
            <p:nvPicPr>
              <p:cNvPr id="226" name="잉크 225">
                <a:extLst>
                  <a:ext uri="{FF2B5EF4-FFF2-40B4-BE49-F238E27FC236}">
                    <a16:creationId xmlns:a16="http://schemas.microsoft.com/office/drawing/2014/main" id="{38B0FE2A-2BB7-E44F-9274-5AAE42C7C64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94016" y="3685967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227" name="잉크 226">
                <a:extLst>
                  <a:ext uri="{FF2B5EF4-FFF2-40B4-BE49-F238E27FC236}">
                    <a16:creationId xmlns:a16="http://schemas.microsoft.com/office/drawing/2014/main" id="{7A1A7963-F278-E748-9BF4-91C6EF2929C0}"/>
                  </a:ext>
                </a:extLst>
              </p14:cNvPr>
              <p14:cNvContentPartPr/>
              <p14:nvPr/>
            </p14:nvContentPartPr>
            <p14:xfrm>
              <a:off x="9166936" y="4122287"/>
              <a:ext cx="360" cy="360"/>
            </p14:xfrm>
          </p:contentPart>
        </mc:Choice>
        <mc:Fallback xmlns="">
          <p:pic>
            <p:nvPicPr>
              <p:cNvPr id="227" name="잉크 226">
                <a:extLst>
                  <a:ext uri="{FF2B5EF4-FFF2-40B4-BE49-F238E27FC236}">
                    <a16:creationId xmlns:a16="http://schemas.microsoft.com/office/drawing/2014/main" id="{7A1A7963-F278-E748-9BF4-91C6EF2929C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48936" y="4104287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228" name="잉크 227">
                <a:extLst>
                  <a:ext uri="{FF2B5EF4-FFF2-40B4-BE49-F238E27FC236}">
                    <a16:creationId xmlns:a16="http://schemas.microsoft.com/office/drawing/2014/main" id="{9F00A6BE-7953-7C48-95C9-D892F333E655}"/>
                  </a:ext>
                </a:extLst>
              </p14:cNvPr>
              <p14:cNvContentPartPr/>
              <p14:nvPr/>
            </p14:nvContentPartPr>
            <p14:xfrm>
              <a:off x="9589936" y="3990887"/>
              <a:ext cx="360" cy="360"/>
            </p14:xfrm>
          </p:contentPart>
        </mc:Choice>
        <mc:Fallback xmlns="">
          <p:pic>
            <p:nvPicPr>
              <p:cNvPr id="228" name="잉크 227">
                <a:extLst>
                  <a:ext uri="{FF2B5EF4-FFF2-40B4-BE49-F238E27FC236}">
                    <a16:creationId xmlns:a16="http://schemas.microsoft.com/office/drawing/2014/main" id="{9F00A6BE-7953-7C48-95C9-D892F333E65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72296" y="3973247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229" name="잉크 228">
                <a:extLst>
                  <a:ext uri="{FF2B5EF4-FFF2-40B4-BE49-F238E27FC236}">
                    <a16:creationId xmlns:a16="http://schemas.microsoft.com/office/drawing/2014/main" id="{A8924DFE-9780-C049-BF9A-DC4061A918E6}"/>
                  </a:ext>
                </a:extLst>
              </p14:cNvPr>
              <p14:cNvContentPartPr/>
              <p14:nvPr/>
            </p14:nvContentPartPr>
            <p14:xfrm>
              <a:off x="9660856" y="4286807"/>
              <a:ext cx="4680" cy="3240"/>
            </p14:xfrm>
          </p:contentPart>
        </mc:Choice>
        <mc:Fallback xmlns="">
          <p:pic>
            <p:nvPicPr>
              <p:cNvPr id="229" name="잉크 228">
                <a:extLst>
                  <a:ext uri="{FF2B5EF4-FFF2-40B4-BE49-F238E27FC236}">
                    <a16:creationId xmlns:a16="http://schemas.microsoft.com/office/drawing/2014/main" id="{A8924DFE-9780-C049-BF9A-DC4061A918E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642856" y="4268807"/>
                <a:ext cx="40320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230" name="잉크 229">
                <a:extLst>
                  <a:ext uri="{FF2B5EF4-FFF2-40B4-BE49-F238E27FC236}">
                    <a16:creationId xmlns:a16="http://schemas.microsoft.com/office/drawing/2014/main" id="{3C7354A0-CC25-AC4F-B011-E0FC64BA2CE3}"/>
                  </a:ext>
                </a:extLst>
              </p14:cNvPr>
              <p14:cNvContentPartPr/>
              <p14:nvPr/>
            </p14:nvContentPartPr>
            <p14:xfrm>
              <a:off x="10004656" y="3956687"/>
              <a:ext cx="360" cy="360"/>
            </p14:xfrm>
          </p:contentPart>
        </mc:Choice>
        <mc:Fallback xmlns="">
          <p:pic>
            <p:nvPicPr>
              <p:cNvPr id="230" name="잉크 229">
                <a:extLst>
                  <a:ext uri="{FF2B5EF4-FFF2-40B4-BE49-F238E27FC236}">
                    <a16:creationId xmlns:a16="http://schemas.microsoft.com/office/drawing/2014/main" id="{3C7354A0-CC25-AC4F-B011-E0FC64BA2CE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987016" y="3938687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231" name="잉크 230">
                <a:extLst>
                  <a:ext uri="{FF2B5EF4-FFF2-40B4-BE49-F238E27FC236}">
                    <a16:creationId xmlns:a16="http://schemas.microsoft.com/office/drawing/2014/main" id="{CC6CEAAE-BC0D-004E-86E4-6739FD0587C8}"/>
                  </a:ext>
                </a:extLst>
              </p14:cNvPr>
              <p14:cNvContentPartPr/>
              <p14:nvPr/>
            </p14:nvContentPartPr>
            <p14:xfrm>
              <a:off x="9740416" y="3653927"/>
              <a:ext cx="360" cy="360"/>
            </p14:xfrm>
          </p:contentPart>
        </mc:Choice>
        <mc:Fallback xmlns="">
          <p:pic>
            <p:nvPicPr>
              <p:cNvPr id="231" name="잉크 230">
                <a:extLst>
                  <a:ext uri="{FF2B5EF4-FFF2-40B4-BE49-F238E27FC236}">
                    <a16:creationId xmlns:a16="http://schemas.microsoft.com/office/drawing/2014/main" id="{CC6CEAAE-BC0D-004E-86E4-6739FD0587C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22776" y="3636287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232" name="잉크 231">
                <a:extLst>
                  <a:ext uri="{FF2B5EF4-FFF2-40B4-BE49-F238E27FC236}">
                    <a16:creationId xmlns:a16="http://schemas.microsoft.com/office/drawing/2014/main" id="{FD28BF99-AA00-1341-AC19-C15702FE504C}"/>
                  </a:ext>
                </a:extLst>
              </p14:cNvPr>
              <p14:cNvContentPartPr/>
              <p14:nvPr/>
            </p14:nvContentPartPr>
            <p14:xfrm>
              <a:off x="10055056" y="3700367"/>
              <a:ext cx="360" cy="360"/>
            </p14:xfrm>
          </p:contentPart>
        </mc:Choice>
        <mc:Fallback xmlns="">
          <p:pic>
            <p:nvPicPr>
              <p:cNvPr id="232" name="잉크 231">
                <a:extLst>
                  <a:ext uri="{FF2B5EF4-FFF2-40B4-BE49-F238E27FC236}">
                    <a16:creationId xmlns:a16="http://schemas.microsoft.com/office/drawing/2014/main" id="{FD28BF99-AA00-1341-AC19-C15702FE504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037416" y="3682367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233" name="잉크 232">
                <a:extLst>
                  <a:ext uri="{FF2B5EF4-FFF2-40B4-BE49-F238E27FC236}">
                    <a16:creationId xmlns:a16="http://schemas.microsoft.com/office/drawing/2014/main" id="{D033AF7E-F229-2946-B1B7-885E033A73D5}"/>
                  </a:ext>
                </a:extLst>
              </p14:cNvPr>
              <p14:cNvContentPartPr/>
              <p14:nvPr/>
            </p14:nvContentPartPr>
            <p14:xfrm>
              <a:off x="10204096" y="3356567"/>
              <a:ext cx="360" cy="360"/>
            </p14:xfrm>
          </p:contentPart>
        </mc:Choice>
        <mc:Fallback xmlns="">
          <p:pic>
            <p:nvPicPr>
              <p:cNvPr id="233" name="잉크 232">
                <a:extLst>
                  <a:ext uri="{FF2B5EF4-FFF2-40B4-BE49-F238E27FC236}">
                    <a16:creationId xmlns:a16="http://schemas.microsoft.com/office/drawing/2014/main" id="{D033AF7E-F229-2946-B1B7-885E033A73D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186456" y="3338927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234" name="잉크 233">
                <a:extLst>
                  <a:ext uri="{FF2B5EF4-FFF2-40B4-BE49-F238E27FC236}">
                    <a16:creationId xmlns:a16="http://schemas.microsoft.com/office/drawing/2014/main" id="{01C7AF71-F0EC-AC43-98DA-AD042BAE1F44}"/>
                  </a:ext>
                </a:extLst>
              </p14:cNvPr>
              <p14:cNvContentPartPr/>
              <p14:nvPr/>
            </p14:nvContentPartPr>
            <p14:xfrm>
              <a:off x="10014016" y="2714687"/>
              <a:ext cx="360" cy="360"/>
            </p14:xfrm>
          </p:contentPart>
        </mc:Choice>
        <mc:Fallback xmlns="">
          <p:pic>
            <p:nvPicPr>
              <p:cNvPr id="234" name="잉크 233">
                <a:extLst>
                  <a:ext uri="{FF2B5EF4-FFF2-40B4-BE49-F238E27FC236}">
                    <a16:creationId xmlns:a16="http://schemas.microsoft.com/office/drawing/2014/main" id="{01C7AF71-F0EC-AC43-98DA-AD042BAE1F4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996376" y="2696687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235" name="잉크 234">
                <a:extLst>
                  <a:ext uri="{FF2B5EF4-FFF2-40B4-BE49-F238E27FC236}">
                    <a16:creationId xmlns:a16="http://schemas.microsoft.com/office/drawing/2014/main" id="{B991A0C2-7FBD-BF46-9C06-C098F8014B1A}"/>
                  </a:ext>
                </a:extLst>
              </p14:cNvPr>
              <p14:cNvContentPartPr/>
              <p14:nvPr/>
            </p14:nvContentPartPr>
            <p14:xfrm>
              <a:off x="10309576" y="3109967"/>
              <a:ext cx="360" cy="360"/>
            </p14:xfrm>
          </p:contentPart>
        </mc:Choice>
        <mc:Fallback xmlns="">
          <p:pic>
            <p:nvPicPr>
              <p:cNvPr id="235" name="잉크 234">
                <a:extLst>
                  <a:ext uri="{FF2B5EF4-FFF2-40B4-BE49-F238E27FC236}">
                    <a16:creationId xmlns:a16="http://schemas.microsoft.com/office/drawing/2014/main" id="{B991A0C2-7FBD-BF46-9C06-C098F8014B1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291936" y="3092327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236" name="잉크 235">
                <a:extLst>
                  <a:ext uri="{FF2B5EF4-FFF2-40B4-BE49-F238E27FC236}">
                    <a16:creationId xmlns:a16="http://schemas.microsoft.com/office/drawing/2014/main" id="{B2B8A6E0-E0BD-D94B-81FA-572F1D68190A}"/>
                  </a:ext>
                </a:extLst>
              </p14:cNvPr>
              <p14:cNvContentPartPr/>
              <p14:nvPr/>
            </p14:nvContentPartPr>
            <p14:xfrm>
              <a:off x="10408576" y="3520007"/>
              <a:ext cx="360" cy="360"/>
            </p14:xfrm>
          </p:contentPart>
        </mc:Choice>
        <mc:Fallback xmlns="">
          <p:pic>
            <p:nvPicPr>
              <p:cNvPr id="236" name="잉크 235">
                <a:extLst>
                  <a:ext uri="{FF2B5EF4-FFF2-40B4-BE49-F238E27FC236}">
                    <a16:creationId xmlns:a16="http://schemas.microsoft.com/office/drawing/2014/main" id="{B2B8A6E0-E0BD-D94B-81FA-572F1D68190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390936" y="3502007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237" name="잉크 236">
                <a:extLst>
                  <a:ext uri="{FF2B5EF4-FFF2-40B4-BE49-F238E27FC236}">
                    <a16:creationId xmlns:a16="http://schemas.microsoft.com/office/drawing/2014/main" id="{78E3C3F9-9E5C-EF4F-AE73-709E70F186D1}"/>
                  </a:ext>
                </a:extLst>
              </p14:cNvPr>
              <p14:cNvContentPartPr/>
              <p14:nvPr/>
            </p14:nvContentPartPr>
            <p14:xfrm>
              <a:off x="10354576" y="3911327"/>
              <a:ext cx="360" cy="360"/>
            </p14:xfrm>
          </p:contentPart>
        </mc:Choice>
        <mc:Fallback xmlns="">
          <p:pic>
            <p:nvPicPr>
              <p:cNvPr id="237" name="잉크 236">
                <a:extLst>
                  <a:ext uri="{FF2B5EF4-FFF2-40B4-BE49-F238E27FC236}">
                    <a16:creationId xmlns:a16="http://schemas.microsoft.com/office/drawing/2014/main" id="{78E3C3F9-9E5C-EF4F-AE73-709E70F186D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336576" y="3893687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238" name="잉크 237">
                <a:extLst>
                  <a:ext uri="{FF2B5EF4-FFF2-40B4-BE49-F238E27FC236}">
                    <a16:creationId xmlns:a16="http://schemas.microsoft.com/office/drawing/2014/main" id="{A5B45F43-E15D-014A-8BBA-F764925DC5DC}"/>
                  </a:ext>
                </a:extLst>
              </p14:cNvPr>
              <p14:cNvContentPartPr/>
              <p14:nvPr/>
            </p14:nvContentPartPr>
            <p14:xfrm>
              <a:off x="10245496" y="4176647"/>
              <a:ext cx="360" cy="360"/>
            </p14:xfrm>
          </p:contentPart>
        </mc:Choice>
        <mc:Fallback xmlns="">
          <p:pic>
            <p:nvPicPr>
              <p:cNvPr id="238" name="잉크 237">
                <a:extLst>
                  <a:ext uri="{FF2B5EF4-FFF2-40B4-BE49-F238E27FC236}">
                    <a16:creationId xmlns:a16="http://schemas.microsoft.com/office/drawing/2014/main" id="{A5B45F43-E15D-014A-8BBA-F764925DC5D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227856" y="4158647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239" name="잉크 238">
                <a:extLst>
                  <a:ext uri="{FF2B5EF4-FFF2-40B4-BE49-F238E27FC236}">
                    <a16:creationId xmlns:a16="http://schemas.microsoft.com/office/drawing/2014/main" id="{B1C2D263-0372-E140-A031-C18D4073CC7E}"/>
                  </a:ext>
                </a:extLst>
              </p14:cNvPr>
              <p14:cNvContentPartPr/>
              <p14:nvPr/>
            </p14:nvContentPartPr>
            <p14:xfrm>
              <a:off x="7965616" y="3361247"/>
              <a:ext cx="360" cy="360"/>
            </p14:xfrm>
          </p:contentPart>
        </mc:Choice>
        <mc:Fallback xmlns="">
          <p:pic>
            <p:nvPicPr>
              <p:cNvPr id="239" name="잉크 238">
                <a:extLst>
                  <a:ext uri="{FF2B5EF4-FFF2-40B4-BE49-F238E27FC236}">
                    <a16:creationId xmlns:a16="http://schemas.microsoft.com/office/drawing/2014/main" id="{B1C2D263-0372-E140-A031-C18D4073CC7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947616" y="3343247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240" name="잉크 239">
                <a:extLst>
                  <a:ext uri="{FF2B5EF4-FFF2-40B4-BE49-F238E27FC236}">
                    <a16:creationId xmlns:a16="http://schemas.microsoft.com/office/drawing/2014/main" id="{4037A545-B18B-2441-91E5-47EF6490CF28}"/>
                  </a:ext>
                </a:extLst>
              </p14:cNvPr>
              <p14:cNvContentPartPr/>
              <p14:nvPr/>
            </p14:nvContentPartPr>
            <p14:xfrm>
              <a:off x="7903696" y="2936447"/>
              <a:ext cx="360" cy="360"/>
            </p14:xfrm>
          </p:contentPart>
        </mc:Choice>
        <mc:Fallback xmlns="">
          <p:pic>
            <p:nvPicPr>
              <p:cNvPr id="240" name="잉크 239">
                <a:extLst>
                  <a:ext uri="{FF2B5EF4-FFF2-40B4-BE49-F238E27FC236}">
                    <a16:creationId xmlns:a16="http://schemas.microsoft.com/office/drawing/2014/main" id="{4037A545-B18B-2441-91E5-47EF6490CF2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886056" y="2918807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241" name="잉크 240">
                <a:extLst>
                  <a:ext uri="{FF2B5EF4-FFF2-40B4-BE49-F238E27FC236}">
                    <a16:creationId xmlns:a16="http://schemas.microsoft.com/office/drawing/2014/main" id="{064A611D-4ECA-4543-AB03-30AE3ED2794D}"/>
                  </a:ext>
                </a:extLst>
              </p14:cNvPr>
              <p14:cNvContentPartPr/>
              <p14:nvPr/>
            </p14:nvContentPartPr>
            <p14:xfrm>
              <a:off x="8179816" y="3194207"/>
              <a:ext cx="360" cy="360"/>
            </p14:xfrm>
          </p:contentPart>
        </mc:Choice>
        <mc:Fallback xmlns="">
          <p:pic>
            <p:nvPicPr>
              <p:cNvPr id="241" name="잉크 240">
                <a:extLst>
                  <a:ext uri="{FF2B5EF4-FFF2-40B4-BE49-F238E27FC236}">
                    <a16:creationId xmlns:a16="http://schemas.microsoft.com/office/drawing/2014/main" id="{064A611D-4ECA-4543-AB03-30AE3ED2794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161816" y="3176207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242" name="잉크 241">
                <a:extLst>
                  <a:ext uri="{FF2B5EF4-FFF2-40B4-BE49-F238E27FC236}">
                    <a16:creationId xmlns:a16="http://schemas.microsoft.com/office/drawing/2014/main" id="{E80F26D6-D638-0046-8460-FAE3C12E94E3}"/>
                  </a:ext>
                </a:extLst>
              </p14:cNvPr>
              <p14:cNvContentPartPr/>
              <p14:nvPr/>
            </p14:nvContentPartPr>
            <p14:xfrm>
              <a:off x="8165776" y="2763287"/>
              <a:ext cx="360" cy="360"/>
            </p14:xfrm>
          </p:contentPart>
        </mc:Choice>
        <mc:Fallback xmlns="">
          <p:pic>
            <p:nvPicPr>
              <p:cNvPr id="242" name="잉크 241">
                <a:extLst>
                  <a:ext uri="{FF2B5EF4-FFF2-40B4-BE49-F238E27FC236}">
                    <a16:creationId xmlns:a16="http://schemas.microsoft.com/office/drawing/2014/main" id="{E80F26D6-D638-0046-8460-FAE3C12E94E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148136" y="2745647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243" name="잉크 242">
                <a:extLst>
                  <a:ext uri="{FF2B5EF4-FFF2-40B4-BE49-F238E27FC236}">
                    <a16:creationId xmlns:a16="http://schemas.microsoft.com/office/drawing/2014/main" id="{744A7166-8BA9-8248-8F45-D9342D635A85}"/>
                  </a:ext>
                </a:extLst>
              </p14:cNvPr>
              <p14:cNvContentPartPr/>
              <p14:nvPr/>
            </p14:nvContentPartPr>
            <p14:xfrm>
              <a:off x="8315176" y="2999447"/>
              <a:ext cx="360" cy="360"/>
            </p14:xfrm>
          </p:contentPart>
        </mc:Choice>
        <mc:Fallback xmlns="">
          <p:pic>
            <p:nvPicPr>
              <p:cNvPr id="243" name="잉크 242">
                <a:extLst>
                  <a:ext uri="{FF2B5EF4-FFF2-40B4-BE49-F238E27FC236}">
                    <a16:creationId xmlns:a16="http://schemas.microsoft.com/office/drawing/2014/main" id="{744A7166-8BA9-8248-8F45-D9342D635A8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297536" y="2981807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244" name="잉크 243">
                <a:extLst>
                  <a:ext uri="{FF2B5EF4-FFF2-40B4-BE49-F238E27FC236}">
                    <a16:creationId xmlns:a16="http://schemas.microsoft.com/office/drawing/2014/main" id="{974BD303-05C7-B144-8CC9-F35E21DB9E6C}"/>
                  </a:ext>
                </a:extLst>
              </p14:cNvPr>
              <p14:cNvContentPartPr/>
              <p14:nvPr/>
            </p14:nvContentPartPr>
            <p14:xfrm>
              <a:off x="8368456" y="2710367"/>
              <a:ext cx="360" cy="360"/>
            </p14:xfrm>
          </p:contentPart>
        </mc:Choice>
        <mc:Fallback xmlns="">
          <p:pic>
            <p:nvPicPr>
              <p:cNvPr id="244" name="잉크 243">
                <a:extLst>
                  <a:ext uri="{FF2B5EF4-FFF2-40B4-BE49-F238E27FC236}">
                    <a16:creationId xmlns:a16="http://schemas.microsoft.com/office/drawing/2014/main" id="{974BD303-05C7-B144-8CC9-F35E21DB9E6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350816" y="2692727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245" name="잉크 244">
                <a:extLst>
                  <a:ext uri="{FF2B5EF4-FFF2-40B4-BE49-F238E27FC236}">
                    <a16:creationId xmlns:a16="http://schemas.microsoft.com/office/drawing/2014/main" id="{77CF8D62-4F22-1546-847F-FEF677ACA117}"/>
                  </a:ext>
                </a:extLst>
              </p14:cNvPr>
              <p14:cNvContentPartPr/>
              <p14:nvPr/>
            </p14:nvContentPartPr>
            <p14:xfrm>
              <a:off x="8525776" y="3088007"/>
              <a:ext cx="360" cy="360"/>
            </p14:xfrm>
          </p:contentPart>
        </mc:Choice>
        <mc:Fallback xmlns="">
          <p:pic>
            <p:nvPicPr>
              <p:cNvPr id="245" name="잉크 244">
                <a:extLst>
                  <a:ext uri="{FF2B5EF4-FFF2-40B4-BE49-F238E27FC236}">
                    <a16:creationId xmlns:a16="http://schemas.microsoft.com/office/drawing/2014/main" id="{77CF8D62-4F22-1546-847F-FEF677ACA11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507776" y="3070367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246" name="잉크 245">
                <a:extLst>
                  <a:ext uri="{FF2B5EF4-FFF2-40B4-BE49-F238E27FC236}">
                    <a16:creationId xmlns:a16="http://schemas.microsoft.com/office/drawing/2014/main" id="{21C777B9-93BE-8A40-B57F-29F30E1A9FAB}"/>
                  </a:ext>
                </a:extLst>
              </p14:cNvPr>
              <p14:cNvContentPartPr/>
              <p14:nvPr/>
            </p14:nvContentPartPr>
            <p14:xfrm>
              <a:off x="8687776" y="2652767"/>
              <a:ext cx="360" cy="360"/>
            </p14:xfrm>
          </p:contentPart>
        </mc:Choice>
        <mc:Fallback xmlns="">
          <p:pic>
            <p:nvPicPr>
              <p:cNvPr id="246" name="잉크 245">
                <a:extLst>
                  <a:ext uri="{FF2B5EF4-FFF2-40B4-BE49-F238E27FC236}">
                    <a16:creationId xmlns:a16="http://schemas.microsoft.com/office/drawing/2014/main" id="{21C777B9-93BE-8A40-B57F-29F30E1A9FA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669776" y="2634767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247" name="잉크 246">
                <a:extLst>
                  <a:ext uri="{FF2B5EF4-FFF2-40B4-BE49-F238E27FC236}">
                    <a16:creationId xmlns:a16="http://schemas.microsoft.com/office/drawing/2014/main" id="{3DCA1162-3562-BF4A-BCCF-2BA7DCEB6AB9}"/>
                  </a:ext>
                </a:extLst>
              </p14:cNvPr>
              <p14:cNvContentPartPr/>
              <p14:nvPr/>
            </p14:nvContentPartPr>
            <p14:xfrm>
              <a:off x="8981536" y="3193127"/>
              <a:ext cx="360" cy="360"/>
            </p14:xfrm>
          </p:contentPart>
        </mc:Choice>
        <mc:Fallback xmlns="">
          <p:pic>
            <p:nvPicPr>
              <p:cNvPr id="247" name="잉크 246">
                <a:extLst>
                  <a:ext uri="{FF2B5EF4-FFF2-40B4-BE49-F238E27FC236}">
                    <a16:creationId xmlns:a16="http://schemas.microsoft.com/office/drawing/2014/main" id="{3DCA1162-3562-BF4A-BCCF-2BA7DCEB6AB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963896" y="3175127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248" name="잉크 247">
                <a:extLst>
                  <a:ext uri="{FF2B5EF4-FFF2-40B4-BE49-F238E27FC236}">
                    <a16:creationId xmlns:a16="http://schemas.microsoft.com/office/drawing/2014/main" id="{34AA5D2F-05C4-FC42-AB01-D52F0CDB5B3E}"/>
                  </a:ext>
                </a:extLst>
              </p14:cNvPr>
              <p14:cNvContentPartPr/>
              <p14:nvPr/>
            </p14:nvContentPartPr>
            <p14:xfrm>
              <a:off x="9150376" y="3256127"/>
              <a:ext cx="360" cy="360"/>
            </p14:xfrm>
          </p:contentPart>
        </mc:Choice>
        <mc:Fallback xmlns="">
          <p:pic>
            <p:nvPicPr>
              <p:cNvPr id="248" name="잉크 247">
                <a:extLst>
                  <a:ext uri="{FF2B5EF4-FFF2-40B4-BE49-F238E27FC236}">
                    <a16:creationId xmlns:a16="http://schemas.microsoft.com/office/drawing/2014/main" id="{34AA5D2F-05C4-FC42-AB01-D52F0CDB5B3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132736" y="3238127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249" name="잉크 248">
                <a:extLst>
                  <a:ext uri="{FF2B5EF4-FFF2-40B4-BE49-F238E27FC236}">
                    <a16:creationId xmlns:a16="http://schemas.microsoft.com/office/drawing/2014/main" id="{E0E59726-BBA6-4F45-925E-ABE2C12048CF}"/>
                  </a:ext>
                </a:extLst>
              </p14:cNvPr>
              <p14:cNvContentPartPr/>
              <p14:nvPr/>
            </p14:nvContentPartPr>
            <p14:xfrm>
              <a:off x="9145336" y="3628007"/>
              <a:ext cx="360" cy="360"/>
            </p14:xfrm>
          </p:contentPart>
        </mc:Choice>
        <mc:Fallback xmlns="">
          <p:pic>
            <p:nvPicPr>
              <p:cNvPr id="249" name="잉크 248">
                <a:extLst>
                  <a:ext uri="{FF2B5EF4-FFF2-40B4-BE49-F238E27FC236}">
                    <a16:creationId xmlns:a16="http://schemas.microsoft.com/office/drawing/2014/main" id="{E0E59726-BBA6-4F45-925E-ABE2C12048C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127336" y="3610367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250" name="잉크 249">
                <a:extLst>
                  <a:ext uri="{FF2B5EF4-FFF2-40B4-BE49-F238E27FC236}">
                    <a16:creationId xmlns:a16="http://schemas.microsoft.com/office/drawing/2014/main" id="{BB575D9A-1F37-1749-983A-F3FCCC7173E8}"/>
                  </a:ext>
                </a:extLst>
              </p14:cNvPr>
              <p14:cNvContentPartPr/>
              <p14:nvPr/>
            </p14:nvContentPartPr>
            <p14:xfrm>
              <a:off x="9364936" y="3342167"/>
              <a:ext cx="360" cy="360"/>
            </p14:xfrm>
          </p:contentPart>
        </mc:Choice>
        <mc:Fallback xmlns="">
          <p:pic>
            <p:nvPicPr>
              <p:cNvPr id="250" name="잉크 249">
                <a:extLst>
                  <a:ext uri="{FF2B5EF4-FFF2-40B4-BE49-F238E27FC236}">
                    <a16:creationId xmlns:a16="http://schemas.microsoft.com/office/drawing/2014/main" id="{BB575D9A-1F37-1749-983A-F3FCCC7173E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347296" y="3324527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251" name="잉크 250">
                <a:extLst>
                  <a:ext uri="{FF2B5EF4-FFF2-40B4-BE49-F238E27FC236}">
                    <a16:creationId xmlns:a16="http://schemas.microsoft.com/office/drawing/2014/main" id="{7763646C-4877-C746-9B58-E0EE8F910423}"/>
                  </a:ext>
                </a:extLst>
              </p14:cNvPr>
              <p14:cNvContentPartPr/>
              <p14:nvPr/>
            </p14:nvContentPartPr>
            <p14:xfrm>
              <a:off x="9455296" y="3627287"/>
              <a:ext cx="360" cy="360"/>
            </p14:xfrm>
          </p:contentPart>
        </mc:Choice>
        <mc:Fallback xmlns="">
          <p:pic>
            <p:nvPicPr>
              <p:cNvPr id="251" name="잉크 250">
                <a:extLst>
                  <a:ext uri="{FF2B5EF4-FFF2-40B4-BE49-F238E27FC236}">
                    <a16:creationId xmlns:a16="http://schemas.microsoft.com/office/drawing/2014/main" id="{7763646C-4877-C746-9B58-E0EE8F91042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437296" y="3609287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252" name="잉크 251">
                <a:extLst>
                  <a:ext uri="{FF2B5EF4-FFF2-40B4-BE49-F238E27FC236}">
                    <a16:creationId xmlns:a16="http://schemas.microsoft.com/office/drawing/2014/main" id="{D6305DB1-2BA1-6E4C-BADB-1C4E83EE7D1D}"/>
                  </a:ext>
                </a:extLst>
              </p14:cNvPr>
              <p14:cNvContentPartPr/>
              <p14:nvPr/>
            </p14:nvContentPartPr>
            <p14:xfrm>
              <a:off x="9491296" y="3248927"/>
              <a:ext cx="360" cy="360"/>
            </p14:xfrm>
          </p:contentPart>
        </mc:Choice>
        <mc:Fallback xmlns="">
          <p:pic>
            <p:nvPicPr>
              <p:cNvPr id="252" name="잉크 251">
                <a:extLst>
                  <a:ext uri="{FF2B5EF4-FFF2-40B4-BE49-F238E27FC236}">
                    <a16:creationId xmlns:a16="http://schemas.microsoft.com/office/drawing/2014/main" id="{D6305DB1-2BA1-6E4C-BADB-1C4E83EE7D1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473656" y="3231287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253" name="잉크 252">
                <a:extLst>
                  <a:ext uri="{FF2B5EF4-FFF2-40B4-BE49-F238E27FC236}">
                    <a16:creationId xmlns:a16="http://schemas.microsoft.com/office/drawing/2014/main" id="{E680AF27-FC74-924F-8834-EA4ECDB8535A}"/>
                  </a:ext>
                </a:extLst>
              </p14:cNvPr>
              <p14:cNvContentPartPr/>
              <p14:nvPr/>
            </p14:nvContentPartPr>
            <p14:xfrm>
              <a:off x="9800536" y="3500927"/>
              <a:ext cx="360" cy="360"/>
            </p14:xfrm>
          </p:contentPart>
        </mc:Choice>
        <mc:Fallback xmlns="">
          <p:pic>
            <p:nvPicPr>
              <p:cNvPr id="253" name="잉크 252">
                <a:extLst>
                  <a:ext uri="{FF2B5EF4-FFF2-40B4-BE49-F238E27FC236}">
                    <a16:creationId xmlns:a16="http://schemas.microsoft.com/office/drawing/2014/main" id="{E680AF27-FC74-924F-8834-EA4ECDB8535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782896" y="3483287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254" name="잉크 253">
                <a:extLst>
                  <a:ext uri="{FF2B5EF4-FFF2-40B4-BE49-F238E27FC236}">
                    <a16:creationId xmlns:a16="http://schemas.microsoft.com/office/drawing/2014/main" id="{936F7C85-C5E8-CF4B-9499-C96C7EC839AC}"/>
                  </a:ext>
                </a:extLst>
              </p14:cNvPr>
              <p14:cNvContentPartPr/>
              <p14:nvPr/>
            </p14:nvContentPartPr>
            <p14:xfrm>
              <a:off x="10117696" y="3529007"/>
              <a:ext cx="360" cy="360"/>
            </p14:xfrm>
          </p:contentPart>
        </mc:Choice>
        <mc:Fallback xmlns="">
          <p:pic>
            <p:nvPicPr>
              <p:cNvPr id="254" name="잉크 253">
                <a:extLst>
                  <a:ext uri="{FF2B5EF4-FFF2-40B4-BE49-F238E27FC236}">
                    <a16:creationId xmlns:a16="http://schemas.microsoft.com/office/drawing/2014/main" id="{936F7C85-C5E8-CF4B-9499-C96C7EC839A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100056" y="3511007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255" name="잉크 254">
                <a:extLst>
                  <a:ext uri="{FF2B5EF4-FFF2-40B4-BE49-F238E27FC236}">
                    <a16:creationId xmlns:a16="http://schemas.microsoft.com/office/drawing/2014/main" id="{372BB836-351F-0B4E-ACB5-C63D6295DC92}"/>
                  </a:ext>
                </a:extLst>
              </p14:cNvPr>
              <p14:cNvContentPartPr/>
              <p14:nvPr/>
            </p14:nvContentPartPr>
            <p14:xfrm>
              <a:off x="9947416" y="3061727"/>
              <a:ext cx="360" cy="360"/>
            </p14:xfrm>
          </p:contentPart>
        </mc:Choice>
        <mc:Fallback xmlns="">
          <p:pic>
            <p:nvPicPr>
              <p:cNvPr id="255" name="잉크 254">
                <a:extLst>
                  <a:ext uri="{FF2B5EF4-FFF2-40B4-BE49-F238E27FC236}">
                    <a16:creationId xmlns:a16="http://schemas.microsoft.com/office/drawing/2014/main" id="{372BB836-351F-0B4E-ACB5-C63D6295DC9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929776" y="3044087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256" name="잉크 255">
                <a:extLst>
                  <a:ext uri="{FF2B5EF4-FFF2-40B4-BE49-F238E27FC236}">
                    <a16:creationId xmlns:a16="http://schemas.microsoft.com/office/drawing/2014/main" id="{A399510B-4073-D14A-A383-9FF6C4E89F3D}"/>
                  </a:ext>
                </a:extLst>
              </p14:cNvPr>
              <p14:cNvContentPartPr/>
              <p14:nvPr/>
            </p14:nvContentPartPr>
            <p14:xfrm>
              <a:off x="10177816" y="2939327"/>
              <a:ext cx="360" cy="360"/>
            </p14:xfrm>
          </p:contentPart>
        </mc:Choice>
        <mc:Fallback xmlns="">
          <p:pic>
            <p:nvPicPr>
              <p:cNvPr id="256" name="잉크 255">
                <a:extLst>
                  <a:ext uri="{FF2B5EF4-FFF2-40B4-BE49-F238E27FC236}">
                    <a16:creationId xmlns:a16="http://schemas.microsoft.com/office/drawing/2014/main" id="{A399510B-4073-D14A-A383-9FF6C4E89F3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159816" y="2921327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257" name="잉크 256">
                <a:extLst>
                  <a:ext uri="{FF2B5EF4-FFF2-40B4-BE49-F238E27FC236}">
                    <a16:creationId xmlns:a16="http://schemas.microsoft.com/office/drawing/2014/main" id="{4D593FFD-2F32-FB47-BBE2-2C6D3671057C}"/>
                  </a:ext>
                </a:extLst>
              </p14:cNvPr>
              <p14:cNvContentPartPr/>
              <p14:nvPr/>
            </p14:nvContentPartPr>
            <p14:xfrm>
              <a:off x="9266296" y="2630807"/>
              <a:ext cx="360" cy="360"/>
            </p14:xfrm>
          </p:contentPart>
        </mc:Choice>
        <mc:Fallback xmlns="">
          <p:pic>
            <p:nvPicPr>
              <p:cNvPr id="257" name="잉크 256">
                <a:extLst>
                  <a:ext uri="{FF2B5EF4-FFF2-40B4-BE49-F238E27FC236}">
                    <a16:creationId xmlns:a16="http://schemas.microsoft.com/office/drawing/2014/main" id="{4D593FFD-2F32-FB47-BBE2-2C6D3671057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248296" y="2612807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258" name="잉크 257">
                <a:extLst>
                  <a:ext uri="{FF2B5EF4-FFF2-40B4-BE49-F238E27FC236}">
                    <a16:creationId xmlns:a16="http://schemas.microsoft.com/office/drawing/2014/main" id="{5CCA0F37-A974-0941-BDFF-B88408BDA5A0}"/>
                  </a:ext>
                </a:extLst>
              </p14:cNvPr>
              <p14:cNvContentPartPr/>
              <p14:nvPr/>
            </p14:nvContentPartPr>
            <p14:xfrm>
              <a:off x="8815216" y="2883527"/>
              <a:ext cx="360" cy="360"/>
            </p14:xfrm>
          </p:contentPart>
        </mc:Choice>
        <mc:Fallback xmlns="">
          <p:pic>
            <p:nvPicPr>
              <p:cNvPr id="258" name="잉크 257">
                <a:extLst>
                  <a:ext uri="{FF2B5EF4-FFF2-40B4-BE49-F238E27FC236}">
                    <a16:creationId xmlns:a16="http://schemas.microsoft.com/office/drawing/2014/main" id="{5CCA0F37-A974-0941-BDFF-B88408BDA5A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797216" y="2865887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259" name="잉크 258">
                <a:extLst>
                  <a:ext uri="{FF2B5EF4-FFF2-40B4-BE49-F238E27FC236}">
                    <a16:creationId xmlns:a16="http://schemas.microsoft.com/office/drawing/2014/main" id="{810B6D8A-4750-5944-9CE7-9B226346762C}"/>
                  </a:ext>
                </a:extLst>
              </p14:cNvPr>
              <p14:cNvContentPartPr/>
              <p14:nvPr/>
            </p14:nvContentPartPr>
            <p14:xfrm>
              <a:off x="8852656" y="3072887"/>
              <a:ext cx="360" cy="360"/>
            </p14:xfrm>
          </p:contentPart>
        </mc:Choice>
        <mc:Fallback xmlns="">
          <p:pic>
            <p:nvPicPr>
              <p:cNvPr id="259" name="잉크 258">
                <a:extLst>
                  <a:ext uri="{FF2B5EF4-FFF2-40B4-BE49-F238E27FC236}">
                    <a16:creationId xmlns:a16="http://schemas.microsoft.com/office/drawing/2014/main" id="{810B6D8A-4750-5944-9CE7-9B226346762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834656" y="3054887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260" name="잉크 259">
                <a:extLst>
                  <a:ext uri="{FF2B5EF4-FFF2-40B4-BE49-F238E27FC236}">
                    <a16:creationId xmlns:a16="http://schemas.microsoft.com/office/drawing/2014/main" id="{D7333D1D-302C-5E43-B4A9-8BF6B7C467D4}"/>
                  </a:ext>
                </a:extLst>
              </p14:cNvPr>
              <p14:cNvContentPartPr/>
              <p14:nvPr/>
            </p14:nvContentPartPr>
            <p14:xfrm>
              <a:off x="9084136" y="2820527"/>
              <a:ext cx="360" cy="360"/>
            </p14:xfrm>
          </p:contentPart>
        </mc:Choice>
        <mc:Fallback xmlns="">
          <p:pic>
            <p:nvPicPr>
              <p:cNvPr id="260" name="잉크 259">
                <a:extLst>
                  <a:ext uri="{FF2B5EF4-FFF2-40B4-BE49-F238E27FC236}">
                    <a16:creationId xmlns:a16="http://schemas.microsoft.com/office/drawing/2014/main" id="{D7333D1D-302C-5E43-B4A9-8BF6B7C467D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066496" y="2802887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261" name="잉크 260">
                <a:extLst>
                  <a:ext uri="{FF2B5EF4-FFF2-40B4-BE49-F238E27FC236}">
                    <a16:creationId xmlns:a16="http://schemas.microsoft.com/office/drawing/2014/main" id="{E478A20D-1B72-1E40-9909-AB5E4500C692}"/>
                  </a:ext>
                </a:extLst>
              </p14:cNvPr>
              <p14:cNvContentPartPr/>
              <p14:nvPr/>
            </p14:nvContentPartPr>
            <p14:xfrm>
              <a:off x="9215896" y="3035447"/>
              <a:ext cx="360" cy="360"/>
            </p14:xfrm>
          </p:contentPart>
        </mc:Choice>
        <mc:Fallback xmlns="">
          <p:pic>
            <p:nvPicPr>
              <p:cNvPr id="261" name="잉크 260">
                <a:extLst>
                  <a:ext uri="{FF2B5EF4-FFF2-40B4-BE49-F238E27FC236}">
                    <a16:creationId xmlns:a16="http://schemas.microsoft.com/office/drawing/2014/main" id="{E478A20D-1B72-1E40-9909-AB5E4500C69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197896" y="3017807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262" name="잉크 261">
                <a:extLst>
                  <a:ext uri="{FF2B5EF4-FFF2-40B4-BE49-F238E27FC236}">
                    <a16:creationId xmlns:a16="http://schemas.microsoft.com/office/drawing/2014/main" id="{A9767A3B-302A-4346-94A0-66798AE33D7A}"/>
                  </a:ext>
                </a:extLst>
              </p14:cNvPr>
              <p14:cNvContentPartPr/>
              <p14:nvPr/>
            </p14:nvContentPartPr>
            <p14:xfrm>
              <a:off x="9470416" y="2752847"/>
              <a:ext cx="360" cy="360"/>
            </p14:xfrm>
          </p:contentPart>
        </mc:Choice>
        <mc:Fallback xmlns="">
          <p:pic>
            <p:nvPicPr>
              <p:cNvPr id="262" name="잉크 261">
                <a:extLst>
                  <a:ext uri="{FF2B5EF4-FFF2-40B4-BE49-F238E27FC236}">
                    <a16:creationId xmlns:a16="http://schemas.microsoft.com/office/drawing/2014/main" id="{A9767A3B-302A-4346-94A0-66798AE33D7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452776" y="2735207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263" name="잉크 262">
                <a:extLst>
                  <a:ext uri="{FF2B5EF4-FFF2-40B4-BE49-F238E27FC236}">
                    <a16:creationId xmlns:a16="http://schemas.microsoft.com/office/drawing/2014/main" id="{FB3DC5AB-CF8D-144C-A7DF-A5999F232615}"/>
                  </a:ext>
                </a:extLst>
              </p14:cNvPr>
              <p14:cNvContentPartPr/>
              <p14:nvPr/>
            </p14:nvContentPartPr>
            <p14:xfrm>
              <a:off x="9725296" y="3149207"/>
              <a:ext cx="360" cy="360"/>
            </p14:xfrm>
          </p:contentPart>
        </mc:Choice>
        <mc:Fallback xmlns="">
          <p:pic>
            <p:nvPicPr>
              <p:cNvPr id="263" name="잉크 262">
                <a:extLst>
                  <a:ext uri="{FF2B5EF4-FFF2-40B4-BE49-F238E27FC236}">
                    <a16:creationId xmlns:a16="http://schemas.microsoft.com/office/drawing/2014/main" id="{FB3DC5AB-CF8D-144C-A7DF-A5999F23261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707656" y="3131567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264" name="잉크 263">
                <a:extLst>
                  <a:ext uri="{FF2B5EF4-FFF2-40B4-BE49-F238E27FC236}">
                    <a16:creationId xmlns:a16="http://schemas.microsoft.com/office/drawing/2014/main" id="{63BE96E4-A8BA-D942-ABA7-B4D3B1B632D8}"/>
                  </a:ext>
                </a:extLst>
              </p14:cNvPr>
              <p14:cNvContentPartPr/>
              <p14:nvPr/>
            </p14:nvContentPartPr>
            <p14:xfrm>
              <a:off x="9817816" y="2781647"/>
              <a:ext cx="360" cy="360"/>
            </p14:xfrm>
          </p:contentPart>
        </mc:Choice>
        <mc:Fallback xmlns="">
          <p:pic>
            <p:nvPicPr>
              <p:cNvPr id="264" name="잉크 263">
                <a:extLst>
                  <a:ext uri="{FF2B5EF4-FFF2-40B4-BE49-F238E27FC236}">
                    <a16:creationId xmlns:a16="http://schemas.microsoft.com/office/drawing/2014/main" id="{63BE96E4-A8BA-D942-ABA7-B4D3B1B632D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800176" y="2763647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265" name="잉크 264">
                <a:extLst>
                  <a:ext uri="{FF2B5EF4-FFF2-40B4-BE49-F238E27FC236}">
                    <a16:creationId xmlns:a16="http://schemas.microsoft.com/office/drawing/2014/main" id="{2AB9FBA9-4C99-1A41-9E94-162E1AB21BFB}"/>
                  </a:ext>
                </a:extLst>
              </p14:cNvPr>
              <p14:cNvContentPartPr/>
              <p14:nvPr/>
            </p14:nvContentPartPr>
            <p14:xfrm>
              <a:off x="9647536" y="3352607"/>
              <a:ext cx="360" cy="360"/>
            </p14:xfrm>
          </p:contentPart>
        </mc:Choice>
        <mc:Fallback xmlns="">
          <p:pic>
            <p:nvPicPr>
              <p:cNvPr id="265" name="잉크 264">
                <a:extLst>
                  <a:ext uri="{FF2B5EF4-FFF2-40B4-BE49-F238E27FC236}">
                    <a16:creationId xmlns:a16="http://schemas.microsoft.com/office/drawing/2014/main" id="{2AB9FBA9-4C99-1A41-9E94-162E1AB21BF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629536" y="3334967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266" name="잉크 265">
                <a:extLst>
                  <a:ext uri="{FF2B5EF4-FFF2-40B4-BE49-F238E27FC236}">
                    <a16:creationId xmlns:a16="http://schemas.microsoft.com/office/drawing/2014/main" id="{F2D85B17-6906-454C-B89D-E39E7BBF9E7F}"/>
                  </a:ext>
                </a:extLst>
              </p14:cNvPr>
              <p14:cNvContentPartPr/>
              <p14:nvPr/>
            </p14:nvContentPartPr>
            <p14:xfrm>
              <a:off x="10129576" y="3200687"/>
              <a:ext cx="360" cy="360"/>
            </p14:xfrm>
          </p:contentPart>
        </mc:Choice>
        <mc:Fallback xmlns="">
          <p:pic>
            <p:nvPicPr>
              <p:cNvPr id="266" name="잉크 265">
                <a:extLst>
                  <a:ext uri="{FF2B5EF4-FFF2-40B4-BE49-F238E27FC236}">
                    <a16:creationId xmlns:a16="http://schemas.microsoft.com/office/drawing/2014/main" id="{F2D85B17-6906-454C-B89D-E39E7BBF9E7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111576" y="3183047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267" name="잉크 266">
                <a:extLst>
                  <a:ext uri="{FF2B5EF4-FFF2-40B4-BE49-F238E27FC236}">
                    <a16:creationId xmlns:a16="http://schemas.microsoft.com/office/drawing/2014/main" id="{27E9B838-CE32-D445-AA15-31C54CA02540}"/>
                  </a:ext>
                </a:extLst>
              </p14:cNvPr>
              <p14:cNvContentPartPr/>
              <p14:nvPr/>
            </p14:nvContentPartPr>
            <p14:xfrm>
              <a:off x="9958576" y="3351167"/>
              <a:ext cx="360" cy="360"/>
            </p14:xfrm>
          </p:contentPart>
        </mc:Choice>
        <mc:Fallback xmlns="">
          <p:pic>
            <p:nvPicPr>
              <p:cNvPr id="267" name="잉크 266">
                <a:extLst>
                  <a:ext uri="{FF2B5EF4-FFF2-40B4-BE49-F238E27FC236}">
                    <a16:creationId xmlns:a16="http://schemas.microsoft.com/office/drawing/2014/main" id="{27E9B838-CE32-D445-AA15-31C54CA0254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940936" y="3333527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268" name="잉크 267">
                <a:extLst>
                  <a:ext uri="{FF2B5EF4-FFF2-40B4-BE49-F238E27FC236}">
                    <a16:creationId xmlns:a16="http://schemas.microsoft.com/office/drawing/2014/main" id="{0F0F31E7-0947-7B40-B311-0DF960524994}"/>
                  </a:ext>
                </a:extLst>
              </p14:cNvPr>
              <p14:cNvContentPartPr/>
              <p14:nvPr/>
            </p14:nvContentPartPr>
            <p14:xfrm>
              <a:off x="9860656" y="3247847"/>
              <a:ext cx="360" cy="360"/>
            </p14:xfrm>
          </p:contentPart>
        </mc:Choice>
        <mc:Fallback xmlns="">
          <p:pic>
            <p:nvPicPr>
              <p:cNvPr id="268" name="잉크 267">
                <a:extLst>
                  <a:ext uri="{FF2B5EF4-FFF2-40B4-BE49-F238E27FC236}">
                    <a16:creationId xmlns:a16="http://schemas.microsoft.com/office/drawing/2014/main" id="{0F0F31E7-0947-7B40-B311-0DF96052499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42656" y="3230207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269" name="잉크 268">
                <a:extLst>
                  <a:ext uri="{FF2B5EF4-FFF2-40B4-BE49-F238E27FC236}">
                    <a16:creationId xmlns:a16="http://schemas.microsoft.com/office/drawing/2014/main" id="{B55976AA-1637-3548-815C-0D01B7D2DC38}"/>
                  </a:ext>
                </a:extLst>
              </p14:cNvPr>
              <p14:cNvContentPartPr/>
              <p14:nvPr/>
            </p14:nvContentPartPr>
            <p14:xfrm>
              <a:off x="9791896" y="3362327"/>
              <a:ext cx="360" cy="360"/>
            </p14:xfrm>
          </p:contentPart>
        </mc:Choice>
        <mc:Fallback xmlns="">
          <p:pic>
            <p:nvPicPr>
              <p:cNvPr id="269" name="잉크 268">
                <a:extLst>
                  <a:ext uri="{FF2B5EF4-FFF2-40B4-BE49-F238E27FC236}">
                    <a16:creationId xmlns:a16="http://schemas.microsoft.com/office/drawing/2014/main" id="{B55976AA-1637-3548-815C-0D01B7D2DC3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73896" y="3344687"/>
                <a:ext cx="3600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286" name="TextBox 285">
            <a:extLst>
              <a:ext uri="{FF2B5EF4-FFF2-40B4-BE49-F238E27FC236}">
                <a16:creationId xmlns:a16="http://schemas.microsoft.com/office/drawing/2014/main" id="{CF084FA3-E17D-D545-9AC9-13690A6E0C25}"/>
              </a:ext>
            </a:extLst>
          </p:cNvPr>
          <p:cNvSpPr txBox="1"/>
          <p:nvPr/>
        </p:nvSpPr>
        <p:spPr>
          <a:xfrm>
            <a:off x="4355447" y="4671482"/>
            <a:ext cx="2415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olidFill>
                  <a:srgbClr val="00B050"/>
                </a:solidFill>
              </a:rPr>
              <a:t>Model A</a:t>
            </a:r>
            <a:r>
              <a:rPr kumimoji="1" lang="ko-KR" altLang="en-US" dirty="0">
                <a:solidFill>
                  <a:srgbClr val="00B050"/>
                </a:solidFill>
              </a:rPr>
              <a:t> </a:t>
            </a:r>
            <a:r>
              <a:rPr kumimoji="1" lang="en-US" altLang="ko-KR" dirty="0">
                <a:solidFill>
                  <a:srgbClr val="00B050"/>
                </a:solidFill>
              </a:rPr>
              <a:t>(with L2 norm)</a:t>
            </a:r>
            <a:endParaRPr kumimoji="1" lang="ko-Kore-KR" altLang="en-US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9" name="TextBox 288">
                <a:extLst>
                  <a:ext uri="{FF2B5EF4-FFF2-40B4-BE49-F238E27FC236}">
                    <a16:creationId xmlns:a16="http://schemas.microsoft.com/office/drawing/2014/main" id="{B71E219A-A220-AB4C-AA11-60B883B992C9}"/>
                  </a:ext>
                </a:extLst>
              </p:cNvPr>
              <p:cNvSpPr txBox="1"/>
              <p:nvPr/>
            </p:nvSpPr>
            <p:spPr>
              <a:xfrm>
                <a:off x="4786642" y="5436265"/>
                <a:ext cx="54048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Validation set</a:t>
                </a:r>
                <a14:m>
                  <m:oMath xmlns:m="http://schemas.openxmlformats.org/officeDocument/2006/math">
                    <m:r>
                      <a:rPr kumimoji="1" lang="en-US" altLang="ko-Kore-KR" i="1" dirty="0" smtClean="0">
                        <a:latin typeface="Cambria Math" panose="02040503050406030204" pitchFamily="18" charset="0"/>
                      </a:rPr>
                      <m:t>(⊂</m:t>
                    </m:r>
                    <m:r>
                      <a:rPr kumimoji="1" lang="ko-KR" alt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ko-Kore-KR" dirty="0"/>
                  <a:t>Train set)</a:t>
                </a:r>
                <a:r>
                  <a:rPr kumimoji="1" lang="ko-KR" altLang="en-US" dirty="0" err="1"/>
                  <a:t>으로</a:t>
                </a:r>
                <a:r>
                  <a:rPr kumimoji="1" lang="ko-KR" altLang="en-US" dirty="0"/>
                  <a:t> 평가 </a:t>
                </a:r>
                <a:r>
                  <a:rPr kumimoji="1" lang="en-US" altLang="ko-KR" dirty="0"/>
                  <a:t>(Cross-Validation)</a:t>
                </a:r>
                <a:endParaRPr kumimoji="1" lang="ko-Kore-KR" altLang="en-US" dirty="0"/>
              </a:p>
            </p:txBody>
          </p:sp>
        </mc:Choice>
        <mc:Fallback xmlns="">
          <p:sp>
            <p:nvSpPr>
              <p:cNvPr id="289" name="TextBox 288">
                <a:extLst>
                  <a:ext uri="{FF2B5EF4-FFF2-40B4-BE49-F238E27FC236}">
                    <a16:creationId xmlns:a16="http://schemas.microsoft.com/office/drawing/2014/main" id="{B71E219A-A220-AB4C-AA11-60B883B992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6642" y="5436265"/>
                <a:ext cx="5404813" cy="369332"/>
              </a:xfrm>
              <a:prstGeom prst="rect">
                <a:avLst/>
              </a:prstGeom>
              <a:blipFill>
                <a:blip r:embed="rId107"/>
                <a:stretch>
                  <a:fillRect l="-937" t="-13793" b="-31034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1" name="직선 연결선[R] 120">
            <a:extLst>
              <a:ext uri="{FF2B5EF4-FFF2-40B4-BE49-F238E27FC236}">
                <a16:creationId xmlns:a16="http://schemas.microsoft.com/office/drawing/2014/main" id="{60E5A543-8E9C-2440-9B20-0AE087C4746B}"/>
              </a:ext>
            </a:extLst>
          </p:cNvPr>
          <p:cNvCxnSpPr>
            <a:cxnSpLocks/>
          </p:cNvCxnSpPr>
          <p:nvPr/>
        </p:nvCxnSpPr>
        <p:spPr>
          <a:xfrm flipV="1">
            <a:off x="7283737" y="3287584"/>
            <a:ext cx="3502796" cy="264718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A9EFF9CE-304A-B34B-B27C-73F327319763}"/>
              </a:ext>
            </a:extLst>
          </p:cNvPr>
          <p:cNvSpPr txBox="1"/>
          <p:nvPr/>
        </p:nvSpPr>
        <p:spPr>
          <a:xfrm>
            <a:off x="7965616" y="4671482"/>
            <a:ext cx="2400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olidFill>
                  <a:srgbClr val="00B050"/>
                </a:solidFill>
              </a:rPr>
              <a:t>Model A (with L1 norm)</a:t>
            </a:r>
            <a:endParaRPr kumimoji="1" lang="ko-Kore-KR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1806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C5EC96-8572-2446-BACE-0CD491AB8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557" y="1653703"/>
            <a:ext cx="3361953" cy="24704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en-US" altLang="ko-Kore-KR" sz="2800" dirty="0"/>
              <a:t>1</a:t>
            </a:r>
            <a:r>
              <a:rPr kumimoji="1" lang="en-US" altLang="ko-KR" sz="2800" dirty="0"/>
              <a:t>.6</a:t>
            </a:r>
            <a:br>
              <a:rPr kumimoji="1" lang="en-US" altLang="ko-KR" sz="2800" dirty="0"/>
            </a:br>
            <a:r>
              <a:rPr kumimoji="1" lang="ko-KR" altLang="en-US" sz="2800" dirty="0"/>
              <a:t>테스트와 검증</a:t>
            </a:r>
            <a:endParaRPr kumimoji="1" lang="en-US" altLang="en-US" sz="4100" spc="-1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6DE2C7-C203-674D-86BD-CAA3762B09E2}"/>
              </a:ext>
            </a:extLst>
          </p:cNvPr>
          <p:cNvSpPr txBox="1"/>
          <p:nvPr/>
        </p:nvSpPr>
        <p:spPr>
          <a:xfrm>
            <a:off x="4298732" y="1007372"/>
            <a:ext cx="63797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b="1" dirty="0">
                <a:solidFill>
                  <a:srgbClr val="334A90"/>
                </a:solidFill>
              </a:rPr>
              <a:t>1.6.1 </a:t>
            </a:r>
            <a:r>
              <a:rPr kumimoji="1" lang="ko-KR" altLang="en-US" sz="2400" b="1" dirty="0" err="1">
                <a:solidFill>
                  <a:srgbClr val="334A90"/>
                </a:solidFill>
              </a:rPr>
              <a:t>하이퍼파라미터</a:t>
            </a:r>
            <a:r>
              <a:rPr kumimoji="1" lang="ko-KR" altLang="en-US" sz="2400" b="1" dirty="0">
                <a:solidFill>
                  <a:srgbClr val="334A90"/>
                </a:solidFill>
              </a:rPr>
              <a:t> 튜닝과 모델 선택</a:t>
            </a:r>
            <a:endParaRPr kumimoji="1" lang="en-US" altLang="ko-KR" sz="2400" b="1" dirty="0">
              <a:solidFill>
                <a:srgbClr val="334A9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b="1" dirty="0"/>
              <a:t>K-fold Cross Validation (CV)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6218654-BC0B-C542-988A-002ED3B3A8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8733" y="1938868"/>
            <a:ext cx="6089868" cy="4218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00406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D33F8181-9A7C-6A40-98BC-355786921468}"/>
              </a:ext>
            </a:extLst>
          </p:cNvPr>
          <p:cNvSpPr/>
          <p:nvPr/>
        </p:nvSpPr>
        <p:spPr>
          <a:xfrm>
            <a:off x="3539265" y="4444272"/>
            <a:ext cx="8068235" cy="160288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 w="3492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1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ore-KR" sz="2800" i="1" dirty="0"/>
              <a:t>Data Analyst</a:t>
            </a:r>
            <a:endParaRPr kumimoji="1" lang="ko-Kore-KR" altLang="en-US" sz="2800" i="1" dirty="0"/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0141EF29-C74F-8147-B087-9E1C8D368F75}"/>
              </a:ext>
            </a:extLst>
          </p:cNvPr>
          <p:cNvSpPr/>
          <p:nvPr/>
        </p:nvSpPr>
        <p:spPr>
          <a:xfrm>
            <a:off x="3539266" y="2735379"/>
            <a:ext cx="8068235" cy="160288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 w="3492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1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ore-KR" sz="2800" i="1" dirty="0"/>
              <a:t>Data Scientist</a:t>
            </a:r>
            <a:endParaRPr kumimoji="1" lang="ko-Kore-KR" altLang="en-US" sz="2800" i="1" dirty="0"/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4B3689BE-397C-2746-A844-FC21D6E92BD7}"/>
              </a:ext>
            </a:extLst>
          </p:cNvPr>
          <p:cNvSpPr/>
          <p:nvPr/>
        </p:nvSpPr>
        <p:spPr>
          <a:xfrm>
            <a:off x="3539266" y="989704"/>
            <a:ext cx="8068235" cy="160288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 w="3492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1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ore-KR" sz="2800" i="1" dirty="0"/>
              <a:t>Data Engineer</a:t>
            </a:r>
            <a:endParaRPr kumimoji="1" lang="ko-Kore-KR" altLang="en-US" sz="2800" i="1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C1E651A-5982-DE45-AA48-E4FD9DA7A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Pipeline</a:t>
            </a:r>
            <a:br>
              <a:rPr kumimoji="1" lang="en-US" altLang="ko-Kore-KR" dirty="0"/>
            </a:br>
            <a:r>
              <a:rPr kumimoji="1" lang="en-US" altLang="ko-Kore-KR" dirty="0"/>
              <a:t>Summary</a:t>
            </a:r>
            <a:endParaRPr kumimoji="1"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5F7F24-68D5-D845-A0DD-938C19667A39}"/>
              </a:ext>
            </a:extLst>
          </p:cNvPr>
          <p:cNvSpPr txBox="1"/>
          <p:nvPr/>
        </p:nvSpPr>
        <p:spPr>
          <a:xfrm>
            <a:off x="3814414" y="1468917"/>
            <a:ext cx="1320800" cy="646331"/>
          </a:xfrm>
          <a:prstGeom prst="rect">
            <a:avLst/>
          </a:prstGeom>
          <a:ln cap="rnd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dirty="0"/>
              <a:t>Data</a:t>
            </a:r>
          </a:p>
          <a:p>
            <a:r>
              <a:rPr kumimoji="1" lang="en-US" altLang="ko-Kore-KR" dirty="0"/>
              <a:t>Cleansing</a:t>
            </a:r>
            <a:endParaRPr kumimoji="1"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9ED8FC-D422-3A40-84CD-15B42550F5F1}"/>
              </a:ext>
            </a:extLst>
          </p:cNvPr>
          <p:cNvSpPr txBox="1"/>
          <p:nvPr/>
        </p:nvSpPr>
        <p:spPr>
          <a:xfrm>
            <a:off x="5786589" y="1468917"/>
            <a:ext cx="1388533" cy="646331"/>
          </a:xfrm>
          <a:prstGeom prst="rect">
            <a:avLst/>
          </a:prstGeom>
          <a:ln cap="rnd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dirty="0"/>
              <a:t>Feature</a:t>
            </a:r>
          </a:p>
          <a:p>
            <a:r>
              <a:rPr kumimoji="1" lang="en-US" altLang="ko-Kore-KR" dirty="0"/>
              <a:t>Engineering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40FFBA-DEEB-C04B-AFA0-DAAA6E917FC9}"/>
              </a:ext>
            </a:extLst>
          </p:cNvPr>
          <p:cNvSpPr txBox="1"/>
          <p:nvPr/>
        </p:nvSpPr>
        <p:spPr>
          <a:xfrm>
            <a:off x="4174951" y="3213655"/>
            <a:ext cx="960263" cy="646331"/>
          </a:xfrm>
          <a:prstGeom prst="rect">
            <a:avLst/>
          </a:prstGeom>
          <a:ln cap="rnd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en-US" altLang="ko-Kore-KR" dirty="0"/>
              <a:t>Model</a:t>
            </a:r>
          </a:p>
          <a:p>
            <a:r>
              <a:rPr kumimoji="1" lang="en-US" altLang="ko-Kore-KR" dirty="0"/>
              <a:t>Training</a:t>
            </a:r>
            <a:endParaRPr kumimoji="1"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1BA44C-53CB-B34A-9B13-E6EDB8FD27B7}"/>
              </a:ext>
            </a:extLst>
          </p:cNvPr>
          <p:cNvSpPr txBox="1"/>
          <p:nvPr/>
        </p:nvSpPr>
        <p:spPr>
          <a:xfrm>
            <a:off x="5940963" y="3213655"/>
            <a:ext cx="788999" cy="646331"/>
          </a:xfrm>
          <a:prstGeom prst="rect">
            <a:avLst/>
          </a:prstGeom>
          <a:ln cap="rnd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en-US" altLang="ko-Kore-KR" dirty="0"/>
              <a:t>Model</a:t>
            </a:r>
          </a:p>
          <a:p>
            <a:r>
              <a:rPr kumimoji="1" lang="en-US" altLang="ko-Kore-KR" dirty="0"/>
              <a:t>Test</a:t>
            </a:r>
            <a:endParaRPr kumimoji="1"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1BB74D-0E19-9B48-9AC1-8568D3E87491}"/>
              </a:ext>
            </a:extLst>
          </p:cNvPr>
          <p:cNvSpPr txBox="1"/>
          <p:nvPr/>
        </p:nvSpPr>
        <p:spPr>
          <a:xfrm>
            <a:off x="7400298" y="3213655"/>
            <a:ext cx="1768433" cy="646331"/>
          </a:xfrm>
          <a:prstGeom prst="rect">
            <a:avLst/>
          </a:prstGeom>
          <a:ln cap="rnd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en-US" altLang="ko-Kore-KR" dirty="0"/>
              <a:t>Hyperparameter</a:t>
            </a:r>
          </a:p>
          <a:p>
            <a:r>
              <a:rPr kumimoji="1" lang="en-US" altLang="ko-Kore-KR" dirty="0" err="1"/>
              <a:t>Tuneing</a:t>
            </a:r>
            <a:endParaRPr kumimoji="1" lang="en-US" altLang="ko-Kore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D2AAA8-F09E-CC4B-A58C-534EE05D7504}"/>
              </a:ext>
            </a:extLst>
          </p:cNvPr>
          <p:cNvSpPr txBox="1"/>
          <p:nvPr/>
        </p:nvSpPr>
        <p:spPr>
          <a:xfrm>
            <a:off x="6052801" y="4922549"/>
            <a:ext cx="1388533" cy="646331"/>
          </a:xfrm>
          <a:prstGeom prst="rect">
            <a:avLst/>
          </a:prstGeom>
          <a:ln cap="rnd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dirty="0"/>
              <a:t>Data</a:t>
            </a:r>
          </a:p>
          <a:p>
            <a:r>
              <a:rPr kumimoji="1" lang="en-US" altLang="ko-Kore-KR" dirty="0"/>
              <a:t>Mining</a:t>
            </a:r>
          </a:p>
        </p:txBody>
      </p:sp>
      <p:sp>
        <p:nvSpPr>
          <p:cNvPr id="12" name="오른쪽 화살표[R] 11">
            <a:extLst>
              <a:ext uri="{FF2B5EF4-FFF2-40B4-BE49-F238E27FC236}">
                <a16:creationId xmlns:a16="http://schemas.microsoft.com/office/drawing/2014/main" id="{7A09FB68-49C3-C44D-9FB9-182A8F20AB5C}"/>
              </a:ext>
            </a:extLst>
          </p:cNvPr>
          <p:cNvSpPr/>
          <p:nvPr/>
        </p:nvSpPr>
        <p:spPr>
          <a:xfrm>
            <a:off x="5208062" y="1672237"/>
            <a:ext cx="480132" cy="237822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오른쪽 화살표[R] 14">
            <a:extLst>
              <a:ext uri="{FF2B5EF4-FFF2-40B4-BE49-F238E27FC236}">
                <a16:creationId xmlns:a16="http://schemas.microsoft.com/office/drawing/2014/main" id="{38AFC005-D3C8-B146-9D4D-CB4A3103441E}"/>
              </a:ext>
            </a:extLst>
          </p:cNvPr>
          <p:cNvSpPr/>
          <p:nvPr/>
        </p:nvSpPr>
        <p:spPr>
          <a:xfrm rot="8472856">
            <a:off x="5187457" y="2628265"/>
            <a:ext cx="1227251" cy="225917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오른쪽 화살표[R] 15">
            <a:extLst>
              <a:ext uri="{FF2B5EF4-FFF2-40B4-BE49-F238E27FC236}">
                <a16:creationId xmlns:a16="http://schemas.microsoft.com/office/drawing/2014/main" id="{9407A099-556E-DD40-BB8A-2BC10CD5DEE8}"/>
              </a:ext>
            </a:extLst>
          </p:cNvPr>
          <p:cNvSpPr/>
          <p:nvPr/>
        </p:nvSpPr>
        <p:spPr>
          <a:xfrm>
            <a:off x="5314156" y="3417909"/>
            <a:ext cx="480132" cy="237822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오른쪽 화살표[R] 16">
            <a:extLst>
              <a:ext uri="{FF2B5EF4-FFF2-40B4-BE49-F238E27FC236}">
                <a16:creationId xmlns:a16="http://schemas.microsoft.com/office/drawing/2014/main" id="{69FDF215-FD60-9849-BA39-4B600274A629}"/>
              </a:ext>
            </a:extLst>
          </p:cNvPr>
          <p:cNvSpPr/>
          <p:nvPr/>
        </p:nvSpPr>
        <p:spPr>
          <a:xfrm>
            <a:off x="6827594" y="3418977"/>
            <a:ext cx="480132" cy="237822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D716F8-5651-F44E-8D7F-922FD085455C}"/>
              </a:ext>
            </a:extLst>
          </p:cNvPr>
          <p:cNvSpPr txBox="1"/>
          <p:nvPr/>
        </p:nvSpPr>
        <p:spPr>
          <a:xfrm>
            <a:off x="7712668" y="4922548"/>
            <a:ext cx="1388533" cy="646331"/>
          </a:xfrm>
          <a:prstGeom prst="rect">
            <a:avLst/>
          </a:prstGeom>
          <a:ln cap="rnd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dirty="0"/>
              <a:t>Business</a:t>
            </a:r>
          </a:p>
          <a:p>
            <a:r>
              <a:rPr kumimoji="1" lang="en-US" altLang="ko-Kore-KR" dirty="0"/>
              <a:t>Launching</a:t>
            </a:r>
          </a:p>
        </p:txBody>
      </p:sp>
      <p:sp>
        <p:nvSpPr>
          <p:cNvPr id="22" name="오른쪽 화살표[R] 21">
            <a:extLst>
              <a:ext uri="{FF2B5EF4-FFF2-40B4-BE49-F238E27FC236}">
                <a16:creationId xmlns:a16="http://schemas.microsoft.com/office/drawing/2014/main" id="{4DC56722-EA2C-824B-B213-CEBB3E56C2E9}"/>
              </a:ext>
            </a:extLst>
          </p:cNvPr>
          <p:cNvSpPr/>
          <p:nvPr/>
        </p:nvSpPr>
        <p:spPr>
          <a:xfrm rot="5400000">
            <a:off x="7948989" y="4029574"/>
            <a:ext cx="646331" cy="517318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42195C8-E65C-5844-B43A-1B61E5FA13C6}"/>
              </a:ext>
            </a:extLst>
          </p:cNvPr>
          <p:cNvSpPr txBox="1"/>
          <p:nvPr/>
        </p:nvSpPr>
        <p:spPr>
          <a:xfrm>
            <a:off x="4392934" y="4922548"/>
            <a:ext cx="1388533" cy="646331"/>
          </a:xfrm>
          <a:prstGeom prst="rect">
            <a:avLst/>
          </a:prstGeom>
          <a:ln cap="rnd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dirty="0"/>
              <a:t>Result</a:t>
            </a:r>
          </a:p>
          <a:p>
            <a:r>
              <a:rPr kumimoji="1" lang="en-US" altLang="ko-Kore-KR" dirty="0"/>
              <a:t>Analysis</a:t>
            </a:r>
          </a:p>
        </p:txBody>
      </p:sp>
      <p:sp>
        <p:nvSpPr>
          <p:cNvPr id="14" name="액자 13">
            <a:extLst>
              <a:ext uri="{FF2B5EF4-FFF2-40B4-BE49-F238E27FC236}">
                <a16:creationId xmlns:a16="http://schemas.microsoft.com/office/drawing/2014/main" id="{33D65D1F-1084-0043-ABAB-333030B15B15}"/>
              </a:ext>
            </a:extLst>
          </p:cNvPr>
          <p:cNvSpPr/>
          <p:nvPr/>
        </p:nvSpPr>
        <p:spPr>
          <a:xfrm>
            <a:off x="3383278" y="2611612"/>
            <a:ext cx="8380207" cy="1804462"/>
          </a:xfrm>
          <a:prstGeom prst="frame">
            <a:avLst>
              <a:gd name="adj1" fmla="val 3775"/>
            </a:avLst>
          </a:prstGeom>
          <a:solidFill>
            <a:schemeClr val="accent6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9363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64C9EE1D-12BB-43F7-9A2A-893578DCA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3962A31-C54E-4762-B155-59777FED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6B086509-1281-468A-AAAC-1BBEDAE75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EA73850-2107-4E65-85FE-EDD3F45FC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300114"/>
            <a:ext cx="4053525" cy="42577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CC5EC96-8572-2446-BACE-0CD491AB8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557" y="1653703"/>
            <a:ext cx="3361953" cy="24704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en-US" altLang="ko-Kore-KR" sz="2800" dirty="0"/>
              <a:t>1</a:t>
            </a:r>
            <a:r>
              <a:rPr kumimoji="1" lang="en-US" altLang="ko-KR" sz="2800" dirty="0"/>
              <a:t>.2</a:t>
            </a:r>
            <a:br>
              <a:rPr kumimoji="1" lang="en-US" altLang="ko-KR" sz="2800" dirty="0"/>
            </a:br>
            <a:r>
              <a:rPr kumimoji="1" lang="ko-KR" altLang="en-US" sz="2800" dirty="0"/>
              <a:t>왜 </a:t>
            </a:r>
            <a:r>
              <a:rPr kumimoji="1" lang="ko-KR" altLang="en-US" sz="2800" dirty="0" err="1"/>
              <a:t>머신러닝을</a:t>
            </a:r>
            <a:r>
              <a:rPr kumimoji="1" lang="ko-KR" altLang="en-US" sz="2800" dirty="0"/>
              <a:t> 사용하는가</a:t>
            </a:r>
            <a:r>
              <a:rPr kumimoji="1" lang="en-US" altLang="ko-KR" sz="2800" dirty="0"/>
              <a:t>?</a:t>
            </a:r>
            <a:endParaRPr kumimoji="1" lang="en-US" altLang="en-US" sz="4100" spc="-1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95B929D-86A4-5F41-BD36-E728A15D6C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7315" y="5149698"/>
            <a:ext cx="3435968" cy="1494646"/>
          </a:xfrm>
          <a:prstGeom prst="rect">
            <a:avLst/>
          </a:prstGeom>
        </p:spPr>
      </p:pic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73CF642F-9922-5647-9707-1791513D13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8082" y="1833781"/>
            <a:ext cx="7202257" cy="293491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F369FFB-0460-BA48-A3D7-03D98FC9D486}"/>
              </a:ext>
            </a:extLst>
          </p:cNvPr>
          <p:cNvSpPr txBox="1"/>
          <p:nvPr/>
        </p:nvSpPr>
        <p:spPr>
          <a:xfrm>
            <a:off x="4798219" y="1300114"/>
            <a:ext cx="49291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2000" dirty="0"/>
              <a:t>전통적인 접근 방법 </a:t>
            </a:r>
            <a:r>
              <a:rPr kumimoji="1" lang="en-US" altLang="ko-KR" sz="2000" dirty="0"/>
              <a:t>: Rule Based Model</a:t>
            </a:r>
            <a:endParaRPr kumimoji="1" lang="ko-Kore-KR" altLang="en-US" sz="2000" dirty="0"/>
          </a:p>
        </p:txBody>
      </p:sp>
      <p:sp>
        <p:nvSpPr>
          <p:cNvPr id="3" name="구름 모양 설명선[C] 2">
            <a:extLst>
              <a:ext uri="{FF2B5EF4-FFF2-40B4-BE49-F238E27FC236}">
                <a16:creationId xmlns:a16="http://schemas.microsoft.com/office/drawing/2014/main" id="{488FE887-09D5-594F-AA74-30472D5CE560}"/>
              </a:ext>
            </a:extLst>
          </p:cNvPr>
          <p:cNvSpPr/>
          <p:nvPr/>
        </p:nvSpPr>
        <p:spPr>
          <a:xfrm flipH="1">
            <a:off x="5931909" y="1754644"/>
            <a:ext cx="1747521" cy="1134303"/>
          </a:xfrm>
          <a:prstGeom prst="cloud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Keyword :</a:t>
            </a:r>
          </a:p>
          <a:p>
            <a:pPr algn="ctr"/>
            <a:r>
              <a:rPr kumimoji="1" lang="ko-KR" altLang="en-US" sz="1200" dirty="0" err="1"/>
              <a:t>나쁜말</a:t>
            </a:r>
            <a:endParaRPr kumimoji="1" lang="en-US" altLang="ko-KR" sz="1200" dirty="0"/>
          </a:p>
          <a:p>
            <a:pPr algn="ctr"/>
            <a:r>
              <a:rPr kumimoji="1" lang="ko-KR" altLang="en-US" sz="1200" dirty="0"/>
              <a:t>나쁜</a:t>
            </a:r>
            <a:r>
              <a:rPr kumimoji="1" lang="en-US" altLang="ko-KR" sz="1200" dirty="0"/>
              <a:t>1</a:t>
            </a:r>
            <a:r>
              <a:rPr kumimoji="1" lang="ko-KR" altLang="en-US" sz="1200" dirty="0"/>
              <a:t>말</a:t>
            </a:r>
            <a:endParaRPr kumimoji="1" lang="en-US" altLang="ko-KR" sz="1200" dirty="0"/>
          </a:p>
          <a:p>
            <a:pPr algn="ctr"/>
            <a:r>
              <a:rPr kumimoji="1" lang="ko-KR" altLang="en-US" sz="1200" dirty="0" err="1"/>
              <a:t>ㄴ</a:t>
            </a:r>
            <a:r>
              <a:rPr kumimoji="1" lang="en-US" altLang="ko-KR" sz="1200" dirty="0"/>
              <a:t>r</a:t>
            </a:r>
            <a:r>
              <a:rPr kumimoji="1" lang="ko-KR" altLang="en-US" sz="1200" dirty="0" err="1"/>
              <a:t>쁜말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179261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64C9EE1D-12BB-43F7-9A2A-893578DCA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3962A31-C54E-4762-B155-59777FED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6B086509-1281-468A-AAAC-1BBEDAE75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EA73850-2107-4E65-85FE-EDD3F45FC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300114"/>
            <a:ext cx="4053525" cy="42577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CC5EC96-8572-2446-BACE-0CD491AB8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557" y="1653703"/>
            <a:ext cx="3361953" cy="24704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en-US" altLang="ko-Kore-KR" sz="2800" dirty="0"/>
              <a:t>1</a:t>
            </a:r>
            <a:r>
              <a:rPr kumimoji="1" lang="en-US" altLang="ko-KR" sz="2800" dirty="0"/>
              <a:t>.2</a:t>
            </a:r>
            <a:br>
              <a:rPr kumimoji="1" lang="en-US" altLang="ko-KR" sz="2800" dirty="0"/>
            </a:br>
            <a:r>
              <a:rPr kumimoji="1" lang="ko-KR" altLang="en-US" sz="2800" dirty="0"/>
              <a:t>왜 </a:t>
            </a:r>
            <a:r>
              <a:rPr kumimoji="1" lang="ko-KR" altLang="en-US" sz="2800" dirty="0" err="1"/>
              <a:t>머신러닝을</a:t>
            </a:r>
            <a:r>
              <a:rPr kumimoji="1" lang="ko-KR" altLang="en-US" sz="2800" dirty="0"/>
              <a:t> 사용하는가</a:t>
            </a:r>
            <a:r>
              <a:rPr kumimoji="1" lang="en-US" altLang="ko-KR" sz="2800" dirty="0"/>
              <a:t>?</a:t>
            </a:r>
            <a:endParaRPr kumimoji="1" lang="en-US" altLang="en-US" sz="4100" spc="-1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95B929D-86A4-5F41-BD36-E728A15D6C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426" y="2156204"/>
            <a:ext cx="7247239" cy="3152549"/>
          </a:xfrm>
          <a:prstGeom prst="rect">
            <a:avLst/>
          </a:prstGeom>
        </p:spPr>
      </p:pic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73CF642F-9922-5647-9707-1791513D13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4393" y="5308753"/>
            <a:ext cx="3287606" cy="133969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F369FFB-0460-BA48-A3D7-03D98FC9D486}"/>
              </a:ext>
            </a:extLst>
          </p:cNvPr>
          <p:cNvSpPr txBox="1"/>
          <p:nvPr/>
        </p:nvSpPr>
        <p:spPr>
          <a:xfrm>
            <a:off x="4798219" y="1300114"/>
            <a:ext cx="49291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cs typeface="+mn-cs"/>
              </a:rPr>
              <a:t>머신러닝</a:t>
            </a:r>
            <a:r>
              <a:rPr kumimoji="1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cs typeface="+mn-cs"/>
              </a:rPr>
              <a:t> 접근 방법 </a:t>
            </a:r>
            <a:r>
              <a:rPr kumimoji="1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cs typeface="+mn-cs"/>
              </a:rPr>
              <a:t>: </a:t>
            </a:r>
            <a:r>
              <a:rPr kumimoji="1" lang="en-US" altLang="ko-KR" sz="2000" dirty="0">
                <a:solidFill>
                  <a:srgbClr val="000000"/>
                </a:solidFill>
                <a:latin typeface="Corbel" panose="020B0503020204020204"/>
              </a:rPr>
              <a:t>Data</a:t>
            </a:r>
            <a:r>
              <a:rPr kumimoji="1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cs typeface="+mn-cs"/>
              </a:rPr>
              <a:t> Based Model</a:t>
            </a:r>
            <a:endParaRPr kumimoji="1" lang="ko-Kore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2" name="구름 모양 설명선[C] 11">
            <a:extLst>
              <a:ext uri="{FF2B5EF4-FFF2-40B4-BE49-F238E27FC236}">
                <a16:creationId xmlns:a16="http://schemas.microsoft.com/office/drawing/2014/main" id="{40EB5E09-C633-404C-89C3-F71B802D9800}"/>
              </a:ext>
            </a:extLst>
          </p:cNvPr>
          <p:cNvSpPr/>
          <p:nvPr/>
        </p:nvSpPr>
        <p:spPr>
          <a:xfrm flipH="1">
            <a:off x="4982500" y="1865416"/>
            <a:ext cx="2227000" cy="745846"/>
          </a:xfrm>
          <a:prstGeom prst="cloud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/>
              <a:t>신고당한</a:t>
            </a:r>
            <a:r>
              <a:rPr kumimoji="1" lang="ko-KR" altLang="en-US" dirty="0"/>
              <a:t> 채팅 로그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68763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C5EC96-8572-2446-BACE-0CD491AB8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557" y="1653703"/>
            <a:ext cx="3361953" cy="24704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en-US" altLang="ko-Kore-KR" sz="2800" dirty="0"/>
              <a:t>1</a:t>
            </a:r>
            <a:r>
              <a:rPr kumimoji="1" lang="en-US" altLang="ko-KR" sz="2800" dirty="0"/>
              <a:t>.2</a:t>
            </a:r>
            <a:br>
              <a:rPr kumimoji="1" lang="en-US" altLang="ko-KR" sz="2800" dirty="0"/>
            </a:br>
            <a:r>
              <a:rPr kumimoji="1" lang="ko-KR" altLang="en-US" sz="2800" dirty="0"/>
              <a:t>왜 </a:t>
            </a:r>
            <a:r>
              <a:rPr kumimoji="1" lang="ko-KR" altLang="en-US" sz="2800" dirty="0" err="1"/>
              <a:t>머신러닝을</a:t>
            </a:r>
            <a:r>
              <a:rPr kumimoji="1" lang="ko-KR" altLang="en-US" sz="2800" dirty="0"/>
              <a:t> 사용하는가</a:t>
            </a:r>
            <a:r>
              <a:rPr kumimoji="1" lang="en-US" altLang="ko-KR" sz="2800" dirty="0"/>
              <a:t>?</a:t>
            </a:r>
            <a:endParaRPr kumimoji="1" lang="en-US" altLang="en-US" sz="4100" spc="-1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5AADFE6-A776-7347-80D2-FAEE105B53F8}"/>
              </a:ext>
            </a:extLst>
          </p:cNvPr>
          <p:cNvSpPr/>
          <p:nvPr/>
        </p:nvSpPr>
        <p:spPr>
          <a:xfrm>
            <a:off x="3482197" y="986210"/>
            <a:ext cx="6107762" cy="21236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2400" b="1" i="1" dirty="0">
                <a:solidFill>
                  <a:srgbClr val="334A90"/>
                </a:solidFill>
              </a:rPr>
              <a:t>Rule Based Model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ore-KR" altLang="en-US" dirty="0"/>
              <a:t>데이터의</a:t>
            </a:r>
            <a:r>
              <a:rPr kumimoji="1" lang="ko-KR" altLang="en-US" dirty="0"/>
              <a:t> 패턴을 직접 설계 해야함</a:t>
            </a:r>
            <a:endParaRPr kumimoji="1"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새로운 패턴을 찾으려면 새 알고리즘을 만들어야 함</a:t>
            </a:r>
            <a:endParaRPr kumimoji="1"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데이터가 많으면 계산 복잡도가 커질 수 있음</a:t>
            </a:r>
            <a:endParaRPr kumimoji="1"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문제에 대한 전문적인 지식을 필요로 함</a:t>
            </a:r>
            <a:endParaRPr kumimoji="1"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모델의 결과에 대해 이론적으로 설명하기 용이함</a:t>
            </a:r>
            <a:endParaRPr kumimoji="1"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데이터가 적어도 잘 작동하는 모델을 설계할 수 있음</a:t>
            </a:r>
            <a:endParaRPr kumimoji="1"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AC8000B-FF2C-D94C-BA76-B3F53450E358}"/>
              </a:ext>
            </a:extLst>
          </p:cNvPr>
          <p:cNvSpPr/>
          <p:nvPr/>
        </p:nvSpPr>
        <p:spPr>
          <a:xfrm>
            <a:off x="3482197" y="3748132"/>
            <a:ext cx="5783956" cy="21236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kumimoji="1" lang="en-US" altLang="ko-KR" sz="2400" b="1" i="1" dirty="0">
                <a:solidFill>
                  <a:srgbClr val="334A90"/>
                </a:solidFill>
              </a:rPr>
              <a:t>Data Based Model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kumimoji="1" lang="ko-KR" altLang="en-US" dirty="0">
                <a:solidFill>
                  <a:srgbClr val="000000"/>
                </a:solidFill>
              </a:rPr>
              <a:t>데이터의 패턴을 스스로 학습함</a:t>
            </a:r>
            <a:endParaRPr kumimoji="1" lang="en-US" altLang="ko-KR" dirty="0">
              <a:solidFill>
                <a:srgbClr val="00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kumimoji="1" lang="ko-KR" altLang="en-US" dirty="0">
                <a:solidFill>
                  <a:srgbClr val="000000"/>
                </a:solidFill>
              </a:rPr>
              <a:t>새로운 패턴도 스스로 찾음</a:t>
            </a:r>
            <a:endParaRPr kumimoji="1" lang="en-US" altLang="ko-KR" dirty="0">
              <a:solidFill>
                <a:srgbClr val="00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kumimoji="1" lang="ko-KR" altLang="en-US" dirty="0">
                <a:solidFill>
                  <a:srgbClr val="000000"/>
                </a:solidFill>
              </a:rPr>
              <a:t>많은 양의 데이터를 처리하는 것에 특화됨</a:t>
            </a:r>
            <a:endParaRPr kumimoji="1" lang="en-US" altLang="ko-KR" dirty="0">
              <a:solidFill>
                <a:srgbClr val="00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kumimoji="1" lang="ko-KR" altLang="en-US" dirty="0">
                <a:solidFill>
                  <a:srgbClr val="000000"/>
                </a:solidFill>
              </a:rPr>
              <a:t>상대적으로 문제에 대한 지식을 덜 요구함</a:t>
            </a:r>
            <a:endParaRPr kumimoji="1" lang="en-US" altLang="ko-KR" dirty="0">
              <a:solidFill>
                <a:srgbClr val="00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kumimoji="1" lang="ko-KR" altLang="en-US" dirty="0">
                <a:solidFill>
                  <a:srgbClr val="000000"/>
                </a:solidFill>
              </a:rPr>
              <a:t>모델의 결과에 대해 이론적으로 설명하기 어려움</a:t>
            </a:r>
            <a:endParaRPr kumimoji="1" lang="en-US" altLang="ko-KR" dirty="0">
              <a:solidFill>
                <a:srgbClr val="00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kumimoji="1" lang="ko-KR" altLang="en-US" dirty="0">
                <a:solidFill>
                  <a:srgbClr val="000000"/>
                </a:solidFill>
              </a:rPr>
              <a:t>데이터가 적으면 모델의 신뢰도를 얻기 어려움</a:t>
            </a:r>
            <a:endParaRPr kumimoji="1" lang="ko-Kore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155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C5EC96-8572-2446-BACE-0CD491AB8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557" y="1653703"/>
            <a:ext cx="3361953" cy="24704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en-US" altLang="ko-Kore-KR" sz="2800" dirty="0"/>
              <a:t>1</a:t>
            </a:r>
            <a:r>
              <a:rPr kumimoji="1" lang="en-US" altLang="ko-KR" sz="2800" dirty="0"/>
              <a:t>.2</a:t>
            </a:r>
            <a:br>
              <a:rPr kumimoji="1" lang="en-US" altLang="ko-KR" sz="2800" dirty="0"/>
            </a:br>
            <a:r>
              <a:rPr kumimoji="1" lang="ko-KR" altLang="en-US" sz="2800" dirty="0"/>
              <a:t>왜 </a:t>
            </a:r>
            <a:r>
              <a:rPr kumimoji="1" lang="ko-KR" altLang="en-US" sz="2800" dirty="0" err="1"/>
              <a:t>머신러닝을</a:t>
            </a:r>
            <a:r>
              <a:rPr kumimoji="1" lang="ko-KR" altLang="en-US" sz="2800" dirty="0"/>
              <a:t> 사용하는가</a:t>
            </a:r>
            <a:r>
              <a:rPr kumimoji="1" lang="en-US" altLang="ko-KR" sz="2800" dirty="0"/>
              <a:t>?</a:t>
            </a:r>
            <a:endParaRPr kumimoji="1" lang="en-US" altLang="en-US" sz="4100" spc="-1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5AADFE6-A776-7347-80D2-FAEE105B53F8}"/>
              </a:ext>
            </a:extLst>
          </p:cNvPr>
          <p:cNvSpPr/>
          <p:nvPr/>
        </p:nvSpPr>
        <p:spPr>
          <a:xfrm>
            <a:off x="3482197" y="801172"/>
            <a:ext cx="7354899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2400" b="1" i="1" dirty="0">
                <a:solidFill>
                  <a:srgbClr val="334A90"/>
                </a:solidFill>
              </a:rPr>
              <a:t>Data Mining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데이터로부터 유용한 패턴을 자동적으로 추출하는 기법</a:t>
            </a:r>
            <a:endParaRPr kumimoji="1"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dirty="0" err="1"/>
              <a:t>머신러닝의</a:t>
            </a:r>
            <a:r>
              <a:rPr kumimoji="1" lang="ko-KR" altLang="en-US" dirty="0"/>
              <a:t> 솔루션을 분석해 어려운 문제를 더 잘 이해할 수 있음</a:t>
            </a:r>
            <a:endParaRPr kumimoji="1" lang="en-US" altLang="ko-KR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kumimoji="1" lang="en-US" altLang="ko-KR" dirty="0"/>
              <a:t>Ex) Random Forest Model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Feature Importance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kumimoji="1"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72B9277-81E5-B040-BEC1-6B91B8249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9396" y="2370832"/>
            <a:ext cx="69977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375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C5EC96-8572-2446-BACE-0CD491AB8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557" y="1653703"/>
            <a:ext cx="3361953" cy="24704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en-US" altLang="ko-Kore-KR" sz="2800" dirty="0"/>
              <a:t>1</a:t>
            </a:r>
            <a:r>
              <a:rPr kumimoji="1" lang="en-US" altLang="ko-KR" sz="2800" dirty="0"/>
              <a:t>.4</a:t>
            </a:r>
            <a:br>
              <a:rPr kumimoji="1" lang="en-US" altLang="ko-KR" sz="2800" dirty="0"/>
            </a:br>
            <a:r>
              <a:rPr kumimoji="1" lang="ko-KR" altLang="en-US" sz="2800" dirty="0" err="1"/>
              <a:t>머신러닝</a:t>
            </a:r>
            <a:r>
              <a:rPr kumimoji="1" lang="ko-KR" altLang="en-US" sz="2800" dirty="0"/>
              <a:t> 시스템의</a:t>
            </a:r>
            <a:br>
              <a:rPr kumimoji="1" lang="en-US" altLang="ko-KR" sz="2800" dirty="0"/>
            </a:br>
            <a:r>
              <a:rPr kumimoji="1" lang="ko-KR" altLang="en-US" sz="2800" dirty="0"/>
              <a:t>종류</a:t>
            </a:r>
            <a:endParaRPr kumimoji="1" lang="en-US" altLang="en-US" sz="4100" spc="-1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5AADFE6-A776-7347-80D2-FAEE105B53F8}"/>
              </a:ext>
            </a:extLst>
          </p:cNvPr>
          <p:cNvSpPr/>
          <p:nvPr/>
        </p:nvSpPr>
        <p:spPr>
          <a:xfrm>
            <a:off x="3482197" y="801172"/>
            <a:ext cx="6353021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2400" b="1" i="1" dirty="0">
                <a:solidFill>
                  <a:srgbClr val="334A90"/>
                </a:solidFill>
              </a:rPr>
              <a:t>1.4.1</a:t>
            </a:r>
            <a:r>
              <a:rPr kumimoji="1" lang="ko-KR" altLang="en-US" sz="2400" b="1" i="1" dirty="0">
                <a:solidFill>
                  <a:srgbClr val="334A90"/>
                </a:solidFill>
              </a:rPr>
              <a:t> 지도 학습과 비지도 학습</a:t>
            </a:r>
            <a:endParaRPr kumimoji="1" lang="en-US" altLang="ko-KR" sz="2400" b="1" i="1" dirty="0">
              <a:solidFill>
                <a:srgbClr val="334A90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kumimoji="1" lang="ko-KR" altLang="en-US" dirty="0" err="1"/>
              <a:t>지도학습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답지가 있는 문제집으로 공부하는 모델</a:t>
            </a:r>
            <a:r>
              <a:rPr kumimoji="1" lang="en-US" altLang="ko-KR" dirty="0"/>
              <a:t>.</a:t>
            </a:r>
          </a:p>
        </p:txBody>
      </p:sp>
      <p:pic>
        <p:nvPicPr>
          <p:cNvPr id="1026" name="Picture 2" descr="N기출 수능기출 문제집 수학영역 수학1+수학2 3점 집중 (2021년) - YES24">
            <a:extLst>
              <a:ext uri="{FF2B5EF4-FFF2-40B4-BE49-F238E27FC236}">
                <a16:creationId xmlns:a16="http://schemas.microsoft.com/office/drawing/2014/main" id="{1B3A808C-0FF9-3742-8F5B-5DED4431D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2178" y="3602011"/>
            <a:ext cx="1322699" cy="1783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FB22BA9-FDB3-8749-981B-85CED72C9A9F}"/>
              </a:ext>
            </a:extLst>
          </p:cNvPr>
          <p:cNvSpPr txBox="1"/>
          <p:nvPr/>
        </p:nvSpPr>
        <p:spPr>
          <a:xfrm>
            <a:off x="3836581" y="5558800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훈련</a:t>
            </a:r>
            <a:r>
              <a:rPr kumimoji="1" lang="ko-KR" altLang="en-US" dirty="0"/>
              <a:t> 데이터</a:t>
            </a:r>
            <a:endParaRPr kumimoji="1" lang="ko-Kore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CBC1EBC7-8F6F-934D-AE38-07B9D39E5C27}"/>
              </a:ext>
            </a:extLst>
          </p:cNvPr>
          <p:cNvCxnSpPr>
            <a:cxnSpLocks/>
          </p:cNvCxnSpPr>
          <p:nvPr/>
        </p:nvCxnSpPr>
        <p:spPr>
          <a:xfrm>
            <a:off x="5533767" y="4764237"/>
            <a:ext cx="14373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래픽 9" descr="로봇 단색으로 채워진">
            <a:extLst>
              <a:ext uri="{FF2B5EF4-FFF2-40B4-BE49-F238E27FC236}">
                <a16:creationId xmlns:a16="http://schemas.microsoft.com/office/drawing/2014/main" id="{F0C862FE-DDE7-BC43-8D93-0157298726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97290" y="3685253"/>
            <a:ext cx="1873547" cy="1873547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9FD9666-1B8A-A145-B99F-A4D5DA58B0F7}"/>
              </a:ext>
            </a:extLst>
          </p:cNvPr>
          <p:cNvCxnSpPr>
            <a:cxnSpLocks/>
          </p:cNvCxnSpPr>
          <p:nvPr/>
        </p:nvCxnSpPr>
        <p:spPr>
          <a:xfrm flipH="1" flipV="1">
            <a:off x="6106673" y="2807494"/>
            <a:ext cx="1173659" cy="1125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2022 6월 평가원 모의고사 (국어, 수학, 영어, 과탐) 중고거래 | 취향을 잇는 거래 번개장터 중고거래">
            <a:extLst>
              <a:ext uri="{FF2B5EF4-FFF2-40B4-BE49-F238E27FC236}">
                <a16:creationId xmlns:a16="http://schemas.microsoft.com/office/drawing/2014/main" id="{BEC15B3D-C4CC-1648-B3E7-7BACC8EB13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3321" y="1771813"/>
            <a:ext cx="1201287" cy="120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8E59761-32A7-E347-ACA4-CA4301A5288E}"/>
              </a:ext>
            </a:extLst>
          </p:cNvPr>
          <p:cNvSpPr txBox="1"/>
          <p:nvPr/>
        </p:nvSpPr>
        <p:spPr>
          <a:xfrm>
            <a:off x="4469181" y="3059305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테스트</a:t>
            </a:r>
            <a:r>
              <a:rPr kumimoji="1" lang="ko-KR" altLang="en-US" dirty="0"/>
              <a:t> 데이터</a:t>
            </a:r>
            <a:endParaRPr kumimoji="1" lang="ko-Kore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446EE932-597A-194F-BBE6-B8548B296F59}"/>
              </a:ext>
            </a:extLst>
          </p:cNvPr>
          <p:cNvCxnSpPr>
            <a:cxnSpLocks/>
          </p:cNvCxnSpPr>
          <p:nvPr/>
        </p:nvCxnSpPr>
        <p:spPr>
          <a:xfrm>
            <a:off x="8770837" y="4764237"/>
            <a:ext cx="12589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E95F936-F282-004C-8627-371E23EA5C8C}"/>
              </a:ext>
            </a:extLst>
          </p:cNvPr>
          <p:cNvSpPr txBox="1"/>
          <p:nvPr/>
        </p:nvSpPr>
        <p:spPr>
          <a:xfrm>
            <a:off x="5892363" y="481382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학습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7B0A4B4-F35E-3748-8A50-2BF783C3CBCA}"/>
              </a:ext>
            </a:extLst>
          </p:cNvPr>
          <p:cNvSpPr txBox="1"/>
          <p:nvPr/>
        </p:nvSpPr>
        <p:spPr>
          <a:xfrm>
            <a:off x="6206987" y="3266332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성능</a:t>
            </a:r>
            <a:r>
              <a:rPr kumimoji="1" lang="ko-KR" altLang="en-US" dirty="0"/>
              <a:t> 평가</a:t>
            </a:r>
            <a:endParaRPr kumimoji="1" lang="ko-Kore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117784D-A164-BB4D-B6AE-62540BFFD2D7}"/>
              </a:ext>
            </a:extLst>
          </p:cNvPr>
          <p:cNvSpPr txBox="1"/>
          <p:nvPr/>
        </p:nvSpPr>
        <p:spPr>
          <a:xfrm>
            <a:off x="10244137" y="4579571"/>
            <a:ext cx="136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2</a:t>
            </a:r>
            <a:r>
              <a:rPr kumimoji="1" lang="en-US" altLang="ko-KR" dirty="0"/>
              <a:t>023</a:t>
            </a:r>
            <a:r>
              <a:rPr kumimoji="1" lang="ko-KR" altLang="en-US" dirty="0"/>
              <a:t>년 수능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059907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C5EC96-8572-2446-BACE-0CD491AB8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557" y="1653703"/>
            <a:ext cx="3361953" cy="24704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en-US" altLang="ko-Kore-KR" sz="2800" dirty="0"/>
              <a:t>1</a:t>
            </a:r>
            <a:r>
              <a:rPr kumimoji="1" lang="en-US" altLang="ko-KR" sz="2800" dirty="0"/>
              <a:t>.4</a:t>
            </a:r>
            <a:br>
              <a:rPr kumimoji="1" lang="en-US" altLang="ko-KR" sz="2800" dirty="0"/>
            </a:br>
            <a:r>
              <a:rPr kumimoji="1" lang="ko-KR" altLang="en-US" sz="2800" dirty="0" err="1"/>
              <a:t>머신러닝</a:t>
            </a:r>
            <a:r>
              <a:rPr kumimoji="1" lang="ko-KR" altLang="en-US" sz="2800" dirty="0"/>
              <a:t> 시스템의</a:t>
            </a:r>
            <a:br>
              <a:rPr kumimoji="1" lang="en-US" altLang="ko-KR" sz="2800" dirty="0"/>
            </a:br>
            <a:r>
              <a:rPr kumimoji="1" lang="ko-KR" altLang="en-US" sz="2800" dirty="0"/>
              <a:t>종류</a:t>
            </a:r>
            <a:endParaRPr kumimoji="1" lang="en-US" altLang="en-US" sz="4100" spc="-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05AADFE6-A776-7347-80D2-FAEE105B53F8}"/>
                  </a:ext>
                </a:extLst>
              </p:cNvPr>
              <p:cNvSpPr/>
              <p:nvPr/>
            </p:nvSpPr>
            <p:spPr>
              <a:xfrm>
                <a:off x="3482197" y="801172"/>
                <a:ext cx="8006359" cy="10400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en-US" altLang="ko-KR" sz="2400" b="1" i="1" dirty="0">
                    <a:solidFill>
                      <a:srgbClr val="334A90"/>
                    </a:solidFill>
                  </a:rPr>
                  <a:t>1.4.1</a:t>
                </a:r>
                <a:r>
                  <a:rPr kumimoji="1" lang="ko-KR" altLang="en-US" sz="2400" b="1" i="1" dirty="0">
                    <a:solidFill>
                      <a:srgbClr val="334A90"/>
                    </a:solidFill>
                  </a:rPr>
                  <a:t> 지도 학습과 비지도 학습</a:t>
                </a:r>
                <a:endParaRPr kumimoji="1" lang="en-US" altLang="ko-KR" sz="2400" b="1" i="1" dirty="0">
                  <a:solidFill>
                    <a:srgbClr val="334A90"/>
                  </a:solidFill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kumimoji="1" lang="ko-KR" altLang="en-US" dirty="0" err="1"/>
                  <a:t>지도학습</a:t>
                </a:r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:</a:t>
                </a:r>
                <a:r>
                  <a:rPr kumimoji="1" lang="ko-KR" altLang="en-US" dirty="0"/>
                  <a:t> 답지가 있는 문제집으로 공부하는 모델</a:t>
                </a:r>
                <a:r>
                  <a:rPr kumimoji="1" lang="en-US" altLang="ko-KR" dirty="0"/>
                  <a:t>.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kumimoji="1" lang="en-US" altLang="ko-KR" dirty="0"/>
                  <a:t>Prediction function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ko-KR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ko-KR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kumimoji="1" lang="ko-KR" altLang="en-US" dirty="0"/>
                  <a:t>을 최대한 </a:t>
                </a:r>
                <a14:m>
                  <m:oMath xmlns:m="http://schemas.openxmlformats.org/officeDocument/2006/math">
                    <m:r>
                      <a:rPr kumimoji="1" lang="en-US" altLang="ko-KR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kumimoji="1" lang="ko-KR" altLang="en-US" dirty="0"/>
                  <a:t>에 가깝게 </a:t>
                </a:r>
                <a:r>
                  <a:rPr kumimoji="1" lang="ko-KR" altLang="en-US" dirty="0" err="1"/>
                  <a:t>근사시키는</a:t>
                </a:r>
                <a:r>
                  <a:rPr kumimoji="1" lang="ko-KR" altLang="en-US" dirty="0"/>
                  <a:t> 것이 목적</a:t>
                </a:r>
                <a:r>
                  <a:rPr kumimoji="1" lang="en-US" altLang="ko-KR" dirty="0"/>
                  <a:t>.</a:t>
                </a:r>
              </a:p>
            </p:txBody>
          </p:sp>
        </mc:Choice>
        <mc:Fallback xmlns="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05AADFE6-A776-7347-80D2-FAEE105B53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2197" y="801172"/>
                <a:ext cx="8006359" cy="1040093"/>
              </a:xfrm>
              <a:prstGeom prst="rect">
                <a:avLst/>
              </a:prstGeom>
              <a:blipFill>
                <a:blip r:embed="rId2"/>
                <a:stretch>
                  <a:fillRect l="-1109" t="-4819" b="-722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4" name="Picture 6">
            <a:extLst>
              <a:ext uri="{FF2B5EF4-FFF2-40B4-BE49-F238E27FC236}">
                <a16:creationId xmlns:a16="http://schemas.microsoft.com/office/drawing/2014/main" id="{8C94A4CF-4985-6348-8F81-568B387E85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6015" y="1887383"/>
            <a:ext cx="7310775" cy="3671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2154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C5EC96-8572-2446-BACE-0CD491AB8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557" y="1653703"/>
            <a:ext cx="3361953" cy="24704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en-US" altLang="ko-Kore-KR" sz="2800" dirty="0"/>
              <a:t>1</a:t>
            </a:r>
            <a:r>
              <a:rPr kumimoji="1" lang="en-US" altLang="ko-KR" sz="2800" dirty="0"/>
              <a:t>.4</a:t>
            </a:r>
            <a:br>
              <a:rPr kumimoji="1" lang="en-US" altLang="ko-KR" sz="2800" dirty="0"/>
            </a:br>
            <a:r>
              <a:rPr kumimoji="1" lang="ko-KR" altLang="en-US" sz="2800" dirty="0" err="1"/>
              <a:t>머신러닝</a:t>
            </a:r>
            <a:r>
              <a:rPr kumimoji="1" lang="ko-KR" altLang="en-US" sz="2800" dirty="0"/>
              <a:t> 시스템의</a:t>
            </a:r>
            <a:br>
              <a:rPr kumimoji="1" lang="en-US" altLang="ko-KR" sz="2800" dirty="0"/>
            </a:br>
            <a:r>
              <a:rPr kumimoji="1" lang="ko-KR" altLang="en-US" sz="2800" dirty="0"/>
              <a:t>종류</a:t>
            </a:r>
            <a:endParaRPr kumimoji="1" lang="en-US" altLang="en-US" sz="4100" spc="-1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5AADFE6-A776-7347-80D2-FAEE105B53F8}"/>
              </a:ext>
            </a:extLst>
          </p:cNvPr>
          <p:cNvSpPr/>
          <p:nvPr/>
        </p:nvSpPr>
        <p:spPr>
          <a:xfrm>
            <a:off x="3482197" y="801172"/>
            <a:ext cx="612218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2400" b="1" i="1" dirty="0">
                <a:solidFill>
                  <a:srgbClr val="334A90"/>
                </a:solidFill>
              </a:rPr>
              <a:t>1.4.1</a:t>
            </a:r>
            <a:r>
              <a:rPr kumimoji="1" lang="ko-KR" altLang="en-US" sz="2400" b="1" i="1" dirty="0">
                <a:solidFill>
                  <a:srgbClr val="334A90"/>
                </a:solidFill>
              </a:rPr>
              <a:t> 지도 학습과 비지도 학습</a:t>
            </a:r>
            <a:endParaRPr kumimoji="1" lang="en-US" altLang="ko-KR" sz="2400" b="1" i="1" dirty="0">
              <a:solidFill>
                <a:srgbClr val="334A90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kumimoji="1" lang="ko-KR" altLang="en-US" dirty="0" err="1"/>
              <a:t>비지도학습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답지가 없는 문제를 푸는 모델</a:t>
            </a:r>
            <a:endParaRPr kumimoji="1" lang="en-US" altLang="ko-KR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군집 </a:t>
            </a:r>
            <a:r>
              <a:rPr kumimoji="1" lang="en-US" altLang="ko-KR" dirty="0"/>
              <a:t>:</a:t>
            </a:r>
            <a:r>
              <a:rPr kumimoji="1" lang="ko-KR" altLang="en-US" dirty="0"/>
              <a:t> 유사한 패턴의 </a:t>
            </a:r>
            <a:r>
              <a:rPr kumimoji="1" lang="ko-KR" altLang="en-US" dirty="0" err="1"/>
              <a:t>데이터끼리</a:t>
            </a:r>
            <a:r>
              <a:rPr kumimoji="1" lang="ko-KR" altLang="en-US" dirty="0"/>
              <a:t> 묶는 문제</a:t>
            </a:r>
            <a:endParaRPr kumimoji="1" lang="en-US" altLang="ko-KR" dirty="0"/>
          </a:p>
        </p:txBody>
      </p:sp>
      <p:pic>
        <p:nvPicPr>
          <p:cNvPr id="3074" name="Picture 2" descr="일단해봄] 우리가 알던 'MBTI'는 무료간이검사?…진짜 'MBTI' 검사를 받았다 - 이투데이">
            <a:extLst>
              <a:ext uri="{FF2B5EF4-FFF2-40B4-BE49-F238E27FC236}">
                <a16:creationId xmlns:a16="http://schemas.microsoft.com/office/drawing/2014/main" id="{47BD68F9-955C-AA4A-8D12-253FC25587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6680" y="1849188"/>
            <a:ext cx="4566920" cy="4550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9073977"/>
      </p:ext>
    </p:extLst>
  </p:cSld>
  <p:clrMapOvr>
    <a:masterClrMapping/>
  </p:clrMapOvr>
</p:sld>
</file>

<file path=ppt/theme/theme1.xml><?xml version="1.0" encoding="utf-8"?>
<a:theme xmlns:a="http://schemas.openxmlformats.org/drawingml/2006/main" name="틀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틀</Template>
  <TotalTime>3049</TotalTime>
  <Words>837</Words>
  <Application>Microsoft Macintosh PowerPoint</Application>
  <PresentationFormat>와이드스크린</PresentationFormat>
  <Paragraphs>155</Paragraphs>
  <Slides>24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9" baseType="lpstr">
      <vt:lpstr>Arial</vt:lpstr>
      <vt:lpstr>Cambria Math</vt:lpstr>
      <vt:lpstr>Corbel</vt:lpstr>
      <vt:lpstr>Wingdings 2</vt:lpstr>
      <vt:lpstr>틀</vt:lpstr>
      <vt:lpstr> Chapter 1. 한눈에 보는 머신러닝</vt:lpstr>
      <vt:lpstr>1.1  머신러닝이란?</vt:lpstr>
      <vt:lpstr>1.2 왜 머신러닝을 사용하는가?</vt:lpstr>
      <vt:lpstr>1.2 왜 머신러닝을 사용하는가?</vt:lpstr>
      <vt:lpstr>1.2 왜 머신러닝을 사용하는가?</vt:lpstr>
      <vt:lpstr>1.2 왜 머신러닝을 사용하는가?</vt:lpstr>
      <vt:lpstr>1.4 머신러닝 시스템의 종류</vt:lpstr>
      <vt:lpstr>1.4 머신러닝 시스템의 종류</vt:lpstr>
      <vt:lpstr>1.4 머신러닝 시스템의 종류</vt:lpstr>
      <vt:lpstr>1.4 머신러닝 시스템의 종류</vt:lpstr>
      <vt:lpstr>1.4 머신러닝 시스템의 종류</vt:lpstr>
      <vt:lpstr>1.4 머신러닝 시스템의 종류</vt:lpstr>
      <vt:lpstr>1.4 머신러닝 시스템의 종류</vt:lpstr>
      <vt:lpstr>1.5 머신러닝의 주요 도전 과제</vt:lpstr>
      <vt:lpstr>1.5 머신러닝의 주요 도전 과제</vt:lpstr>
      <vt:lpstr>1.5 머신러닝의 주요 도전 과제</vt:lpstr>
      <vt:lpstr>1.5 머신러닝의 주요 도전 과제</vt:lpstr>
      <vt:lpstr>1.5 머신러닝의 주요 도전 과제</vt:lpstr>
      <vt:lpstr>1.5 머신러닝의 주요 도전 과제</vt:lpstr>
      <vt:lpstr>1.6 테스트와 검증</vt:lpstr>
      <vt:lpstr>1.6 테스트와 검증</vt:lpstr>
      <vt:lpstr>1.6 테스트와 검증</vt:lpstr>
      <vt:lpstr>1.6 테스트와 검증</vt:lpstr>
      <vt:lpstr>Pipeline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Chapter 1. 한눈에 보는 머신러닝</dc:title>
  <dc:creator>이성헌(수학과)</dc:creator>
  <cp:lastModifiedBy>이성헌(수학과)</cp:lastModifiedBy>
  <cp:revision>6</cp:revision>
  <dcterms:created xsi:type="dcterms:W3CDTF">2022-03-21T13:47:11Z</dcterms:created>
  <dcterms:modified xsi:type="dcterms:W3CDTF">2022-04-03T07:28:53Z</dcterms:modified>
</cp:coreProperties>
</file>