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4"/>
  </p:normalViewPr>
  <p:slideViewPr>
    <p:cSldViewPr snapToGrid="0" snapToObjects="1">
      <p:cViewPr>
        <p:scale>
          <a:sx n="82" d="100"/>
          <a:sy n="82" d="100"/>
        </p:scale>
        <p:origin x="4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4A7D5-24A4-272E-9544-CE3833563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FAE276-67AF-5BC0-B14B-CB492223F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D3CD3-E3A4-8B1E-4A45-49BAAFAC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CEBD-7848-4B40-A469-B202109E6BCB}" type="datetimeFigureOut">
              <a:rPr kumimoji="1" lang="ko-Kore-KR" altLang="en-US" smtClean="0"/>
              <a:t>2022. 6. 15.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13096-2362-749D-E564-4DCFAFAE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D9C66-D39B-2091-E983-0B4A31B8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C406-6712-6046-856E-F3ADD2A123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99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2BF3A-0B5B-C70A-9068-BF0D35C0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2CFAB1-C093-46A0-AB14-4A97A6C34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01D1B-7771-435F-96E5-F8F9C500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CEBD-7848-4B40-A469-B202109E6BCB}" type="datetimeFigureOut">
              <a:rPr kumimoji="1" lang="ko-Kore-KR" altLang="en-US" smtClean="0"/>
              <a:t>2022. 6. 15.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CF4D4-EE15-20BA-A590-3424AC7D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E4931-7F34-D348-D7F2-4FA8F6BD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C406-6712-6046-856E-F3ADD2A123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93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1FBC63-5DA5-DC83-0BD0-ABF20875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CA1E92-D1ED-5618-E4E7-32A83288D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6B010-A600-CA6E-AC81-8106F2F9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CEBD-7848-4B40-A469-B202109E6BCB}" type="datetimeFigureOut">
              <a:rPr kumimoji="1" lang="ko-Kore-KR" altLang="en-US" smtClean="0"/>
              <a:t>2022. 6. 15.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07B75-C504-CCB4-BB32-8A748E91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E9F5F-E1F4-49CC-1EA9-EBC024E7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C406-6712-6046-856E-F3ADD2A123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738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062DD-0936-4EB4-1A01-DCDA5881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F4761-5121-F01E-F359-8BED9F38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94C00-FACC-C6C8-CB2E-E6EBF79C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CEBD-7848-4B40-A469-B202109E6BCB}" type="datetimeFigureOut">
              <a:rPr kumimoji="1" lang="ko-Kore-KR" altLang="en-US" smtClean="0"/>
              <a:t>2022. 6. 15.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B9D40-BAC5-C2A0-3F03-194BD81B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8036A-9159-1566-CAC3-05994832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C406-6712-6046-856E-F3ADD2A123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249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EE884-0728-DE2A-6957-B293D7F0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C23031-11BE-67EC-3719-31B7A8471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8B52C-B1C8-0971-D81A-DCB10DD0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CEBD-7848-4B40-A469-B202109E6BCB}" type="datetimeFigureOut">
              <a:rPr kumimoji="1" lang="ko-Kore-KR" altLang="en-US" smtClean="0"/>
              <a:t>2022. 6. 15.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4C3C9-F82C-9BE6-CB4F-D30E2ABB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34861-E645-607B-FB5C-753EB212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C406-6712-6046-856E-F3ADD2A123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795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7C0C5-42F0-C455-A52A-F4A366FE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330C6-1CB8-C5E5-2A9C-1404CAE0A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89DA12-6FFD-AE32-58E1-04691880C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55A3C-FE99-5809-ED08-2A15533B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CEBD-7848-4B40-A469-B202109E6BCB}" type="datetimeFigureOut">
              <a:rPr kumimoji="1" lang="ko-Kore-KR" altLang="en-US" smtClean="0"/>
              <a:t>2022. 6. 15.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A034D-16F8-7CD9-C6F6-56BAF292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EC5D74-FE9D-0F7E-3963-1C82FC94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C406-6712-6046-856E-F3ADD2A123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720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83056-5B02-EC3E-36E0-137823EE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7DBB51-9888-A6F2-BC23-0D2AFFE8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A33DAD-E271-1C6C-E960-4BEA54752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5C55E-5351-51EF-4010-0F84532D7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071603-1996-4B2F-A02F-4993594CB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D8B1D7-D8F9-35D7-CF1A-F9EB671A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CEBD-7848-4B40-A469-B202109E6BCB}" type="datetimeFigureOut">
              <a:rPr kumimoji="1" lang="ko-Kore-KR" altLang="en-US" smtClean="0"/>
              <a:t>2022. 6. 15.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27510-804F-C32B-3574-F16A3D83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AF8DB3-CC58-4B52-800B-43D28849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C406-6712-6046-856E-F3ADD2A123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996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1E325-E59D-2B09-90BE-4B5A8DE0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F55847-D201-F567-B518-73CDD41C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CEBD-7848-4B40-A469-B202109E6BCB}" type="datetimeFigureOut">
              <a:rPr kumimoji="1" lang="ko-Kore-KR" altLang="en-US" smtClean="0"/>
              <a:t>2022. 6. 15.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CD4AFE-E59A-DF2A-5D12-AFBED4A8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9D9801-C219-BBF8-2A32-B4D786EC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C406-6712-6046-856E-F3ADD2A123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428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5AFBC-CC5B-541B-4577-F90CA054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CEBD-7848-4B40-A469-B202109E6BCB}" type="datetimeFigureOut">
              <a:rPr kumimoji="1" lang="ko-Kore-KR" altLang="en-US" smtClean="0"/>
              <a:t>2022. 6. 15.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D182B3-5336-480A-C519-F5D7D6F8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E98D7F-F777-F638-0ACE-4C88DD1D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C406-6712-6046-856E-F3ADD2A123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859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30DFF-7611-B54F-06F9-EC7985D2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B56C2-12D4-BEF4-5D21-518877908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B955F-78AF-F560-1BCD-0EBEBEA2D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5BF280-93E1-3A32-ED45-11CAA387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CEBD-7848-4B40-A469-B202109E6BCB}" type="datetimeFigureOut">
              <a:rPr kumimoji="1" lang="ko-Kore-KR" altLang="en-US" smtClean="0"/>
              <a:t>2022. 6. 15.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4DB3C-885E-A977-38F3-89E23806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849066-7B95-A07D-53D8-18C961E1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C406-6712-6046-856E-F3ADD2A123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626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1D8E-6B1A-41B0-1E6E-FCDD763D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93E716-579A-831E-EE85-5F179D011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57375A-A7E8-3432-F0D0-C9EAD1C98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2CBF8-1275-D973-CB93-16145172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CEBD-7848-4B40-A469-B202109E6BCB}" type="datetimeFigureOut">
              <a:rPr kumimoji="1" lang="ko-Kore-KR" altLang="en-US" smtClean="0"/>
              <a:t>2022. 6. 15.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3D2EC0-F2E0-227F-AD1E-FF85E26F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FA216-B524-7586-672F-62B41ECB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C406-6712-6046-856E-F3ADD2A123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390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2E08-7925-0196-9BC4-774C2C28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470CD-885C-DE03-9F35-60BD79ED5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E61A7-59A4-DF7F-4DFD-2D9F48903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2CEBD-7848-4B40-A469-B202109E6BCB}" type="datetimeFigureOut">
              <a:rPr kumimoji="1" lang="ko-Kore-KR" altLang="en-US" smtClean="0"/>
              <a:t>2022. 6. 15.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8A706C-441C-BA5E-3D79-6CCEA6E74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149A8-5628-C396-147E-DE8F73F25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C406-6712-6046-856E-F3ADD2A123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343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%0d/beta_1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70357C5-9FD7-5CC5-F738-4A3CD65470DA}"/>
              </a:ext>
            </a:extLst>
          </p:cNvPr>
          <p:cNvGrpSpPr/>
          <p:nvPr/>
        </p:nvGrpSpPr>
        <p:grpSpPr>
          <a:xfrm>
            <a:off x="607014" y="643818"/>
            <a:ext cx="4446420" cy="3502856"/>
            <a:chOff x="1281928" y="458761"/>
            <a:chExt cx="4446420" cy="350285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E292783-CE59-8640-7CEF-21A41C71C313}"/>
                </a:ext>
              </a:extLst>
            </p:cNvPr>
            <p:cNvSpPr/>
            <p:nvPr/>
          </p:nvSpPr>
          <p:spPr>
            <a:xfrm>
              <a:off x="2351314" y="903514"/>
              <a:ext cx="185057" cy="1850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13337C9-01BF-C85D-4707-7757E035A060}"/>
                </a:ext>
              </a:extLst>
            </p:cNvPr>
            <p:cNvSpPr/>
            <p:nvPr/>
          </p:nvSpPr>
          <p:spPr>
            <a:xfrm>
              <a:off x="1513114" y="2090057"/>
              <a:ext cx="185057" cy="1850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847EDFD-7421-AD3C-0FC0-4BD81073A887}"/>
                </a:ext>
              </a:extLst>
            </p:cNvPr>
            <p:cNvSpPr/>
            <p:nvPr/>
          </p:nvSpPr>
          <p:spPr>
            <a:xfrm>
              <a:off x="4049485" y="832756"/>
              <a:ext cx="185057" cy="1850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72F63C2-A7E9-92AD-C68B-B6DF4B2EBAF2}"/>
                </a:ext>
              </a:extLst>
            </p:cNvPr>
            <p:cNvSpPr/>
            <p:nvPr/>
          </p:nvSpPr>
          <p:spPr>
            <a:xfrm>
              <a:off x="2062843" y="3042556"/>
              <a:ext cx="185057" cy="1850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41ED831-AD2E-FAE9-4CFF-FEC71D841623}"/>
                </a:ext>
              </a:extLst>
            </p:cNvPr>
            <p:cNvSpPr/>
            <p:nvPr/>
          </p:nvSpPr>
          <p:spPr>
            <a:xfrm>
              <a:off x="3537857" y="3407228"/>
              <a:ext cx="185057" cy="1850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398917E-7575-2CD1-3513-00E1EFB31FF9}"/>
                </a:ext>
              </a:extLst>
            </p:cNvPr>
            <p:cNvSpPr/>
            <p:nvPr/>
          </p:nvSpPr>
          <p:spPr>
            <a:xfrm>
              <a:off x="5072743" y="1698171"/>
              <a:ext cx="185057" cy="1850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98AE895-642B-F190-2E31-67A710E96491}"/>
                </a:ext>
              </a:extLst>
            </p:cNvPr>
            <p:cNvSpPr/>
            <p:nvPr/>
          </p:nvSpPr>
          <p:spPr>
            <a:xfrm>
              <a:off x="4887686" y="2857499"/>
              <a:ext cx="185057" cy="1850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CA49E61-A00F-CAAB-18C0-09EEE2FE5A3A}"/>
                    </a:ext>
                  </a:extLst>
                </p:cNvPr>
                <p:cNvSpPr txBox="1"/>
                <p:nvPr/>
              </p:nvSpPr>
              <p:spPr>
                <a:xfrm>
                  <a:off x="1981471" y="555952"/>
                  <a:ext cx="4623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ko-Kore-KR" dirty="0"/>
                    <a:t> </a:t>
                  </a:r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CA49E61-A00F-CAAB-18C0-09EEE2FE5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471" y="555952"/>
                  <a:ext cx="46237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00838F4-59CD-3171-2FB1-783D10E77537}"/>
                    </a:ext>
                  </a:extLst>
                </p:cNvPr>
                <p:cNvSpPr txBox="1"/>
                <p:nvPr/>
              </p:nvSpPr>
              <p:spPr>
                <a:xfrm>
                  <a:off x="5260656" y="1421367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kumimoji="1" lang="en-US" altLang="ko-Kore-KR" dirty="0"/>
                    <a:t> </a:t>
                  </a:r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00838F4-59CD-3171-2FB1-783D10E775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656" y="1421367"/>
                  <a:ext cx="46769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D23B9E7-A803-99D9-D4BA-41E80B43C7A6}"/>
                    </a:ext>
                  </a:extLst>
                </p:cNvPr>
                <p:cNvSpPr txBox="1"/>
                <p:nvPr/>
              </p:nvSpPr>
              <p:spPr>
                <a:xfrm>
                  <a:off x="4980214" y="2999794"/>
                  <a:ext cx="457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kumimoji="1" lang="en-US" altLang="ko-Kore-KR" dirty="0"/>
                    <a:t> </a:t>
                  </a:r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D23B9E7-A803-99D9-D4BA-41E80B43C7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214" y="2999794"/>
                  <a:ext cx="45781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1A72A41-D0CC-DEC0-6B09-DFDAA64D7527}"/>
                    </a:ext>
                  </a:extLst>
                </p:cNvPr>
                <p:cNvSpPr txBox="1"/>
                <p:nvPr/>
              </p:nvSpPr>
              <p:spPr>
                <a:xfrm>
                  <a:off x="3491728" y="3592285"/>
                  <a:ext cx="457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kumimoji="1" lang="en-US" altLang="ko-Kore-KR" dirty="0"/>
                    <a:t> </a:t>
                  </a:r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1A72A41-D0CC-DEC0-6B09-DFDAA64D75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728" y="3592285"/>
                  <a:ext cx="45781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9E44263-563A-248D-8766-52EE7C4920F8}"/>
                    </a:ext>
                  </a:extLst>
                </p:cNvPr>
                <p:cNvSpPr txBox="1"/>
                <p:nvPr/>
              </p:nvSpPr>
              <p:spPr>
                <a:xfrm>
                  <a:off x="1823900" y="3162690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1" lang="en-US" altLang="ko-Kore-KR" dirty="0"/>
                    <a:t> </a:t>
                  </a:r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9E44263-563A-248D-8766-52EE7C492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900" y="3162690"/>
                  <a:ext cx="4676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56E9E1E-A4DF-B50F-841D-FFCA4215CA20}"/>
                    </a:ext>
                  </a:extLst>
                </p:cNvPr>
                <p:cNvSpPr txBox="1"/>
                <p:nvPr/>
              </p:nvSpPr>
              <p:spPr>
                <a:xfrm>
                  <a:off x="1281928" y="1698562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ko-Kore-KR" dirty="0"/>
                    <a:t> </a:t>
                  </a:r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56E9E1E-A4DF-B50F-841D-FFCA4215C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928" y="1698562"/>
                  <a:ext cx="46769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63C4E12-B26F-9CB8-6393-A1AFF82033E7}"/>
                    </a:ext>
                  </a:extLst>
                </p:cNvPr>
                <p:cNvSpPr txBox="1"/>
                <p:nvPr/>
              </p:nvSpPr>
              <p:spPr>
                <a:xfrm>
                  <a:off x="4142013" y="458761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a14:m>
                  <a:r>
                    <a:rPr kumimoji="1" lang="en-US" altLang="ko-Kore-KR" dirty="0"/>
                    <a:t> </a:t>
                  </a:r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63C4E12-B26F-9CB8-6393-A1AFF8203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013" y="458761"/>
                  <a:ext cx="4676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F2A17F0-09D6-2145-6D1C-73A073A1CF31}"/>
              </a:ext>
            </a:extLst>
          </p:cNvPr>
          <p:cNvGrpSpPr/>
          <p:nvPr/>
        </p:nvGrpSpPr>
        <p:grpSpPr>
          <a:xfrm>
            <a:off x="5963254" y="616214"/>
            <a:ext cx="4446420" cy="3502856"/>
            <a:chOff x="5963254" y="616214"/>
            <a:chExt cx="4446420" cy="350285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FBBE3C6-2479-A74D-9977-69595729EDEC}"/>
                </a:ext>
              </a:extLst>
            </p:cNvPr>
            <p:cNvGrpSpPr/>
            <p:nvPr/>
          </p:nvGrpSpPr>
          <p:grpSpPr>
            <a:xfrm>
              <a:off x="5963254" y="616214"/>
              <a:ext cx="4446420" cy="3502856"/>
              <a:chOff x="1281928" y="458761"/>
              <a:chExt cx="4446420" cy="3502856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7A6F152-0BF1-1295-F09A-7C90D15602ED}"/>
                  </a:ext>
                </a:extLst>
              </p:cNvPr>
              <p:cNvSpPr/>
              <p:nvPr/>
            </p:nvSpPr>
            <p:spPr>
              <a:xfrm>
                <a:off x="2351314" y="903514"/>
                <a:ext cx="185057" cy="1850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250B086A-5BE7-0DF6-6FFF-5A4E2C744DCF}"/>
                  </a:ext>
                </a:extLst>
              </p:cNvPr>
              <p:cNvSpPr/>
              <p:nvPr/>
            </p:nvSpPr>
            <p:spPr>
              <a:xfrm>
                <a:off x="1513114" y="2090057"/>
                <a:ext cx="185057" cy="1850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9CF2F44-B3A5-7313-0FA1-E9ADFDE1B144}"/>
                  </a:ext>
                </a:extLst>
              </p:cNvPr>
              <p:cNvSpPr/>
              <p:nvPr/>
            </p:nvSpPr>
            <p:spPr>
              <a:xfrm>
                <a:off x="4049485" y="832756"/>
                <a:ext cx="185057" cy="1850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C21883A-8513-EC6B-A661-1B4E8D3D7BF7}"/>
                  </a:ext>
                </a:extLst>
              </p:cNvPr>
              <p:cNvSpPr/>
              <p:nvPr/>
            </p:nvSpPr>
            <p:spPr>
              <a:xfrm>
                <a:off x="2062843" y="3042556"/>
                <a:ext cx="185057" cy="1850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E9042933-71DD-8046-C969-59501EA8DFC5}"/>
                  </a:ext>
                </a:extLst>
              </p:cNvPr>
              <p:cNvSpPr/>
              <p:nvPr/>
            </p:nvSpPr>
            <p:spPr>
              <a:xfrm>
                <a:off x="3537857" y="3407228"/>
                <a:ext cx="185057" cy="1850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44F05F51-AE9F-9EE5-8859-D0057C6637EA}"/>
                  </a:ext>
                </a:extLst>
              </p:cNvPr>
              <p:cNvSpPr/>
              <p:nvPr/>
            </p:nvSpPr>
            <p:spPr>
              <a:xfrm>
                <a:off x="5072743" y="1698171"/>
                <a:ext cx="185057" cy="1850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834AEB1-E799-AF54-D4DB-23D994D18299}"/>
                  </a:ext>
                </a:extLst>
              </p:cNvPr>
              <p:cNvSpPr/>
              <p:nvPr/>
            </p:nvSpPr>
            <p:spPr>
              <a:xfrm>
                <a:off x="4887686" y="2857499"/>
                <a:ext cx="185057" cy="1850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21A4725-A2AF-8A98-A766-45F243ECCFDA}"/>
                      </a:ext>
                    </a:extLst>
                  </p:cNvPr>
                  <p:cNvSpPr txBox="1"/>
                  <p:nvPr/>
                </p:nvSpPr>
                <p:spPr>
                  <a:xfrm>
                    <a:off x="1981471" y="555952"/>
                    <a:ext cx="4623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kumimoji="1" lang="en-US" altLang="ko-Kore-KR" dirty="0"/>
                      <a:t> </a:t>
                    </a:r>
                    <a:endParaRPr kumimoji="1" lang="ko-Kore-KR" altLang="en-US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21A4725-A2AF-8A98-A766-45F243ECCF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1471" y="555952"/>
                    <a:ext cx="46237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649431C-CBFE-8EA2-FC9D-018FA3545446}"/>
                      </a:ext>
                    </a:extLst>
                  </p:cNvPr>
                  <p:cNvSpPr txBox="1"/>
                  <p:nvPr/>
                </p:nvSpPr>
                <p:spPr>
                  <a:xfrm>
                    <a:off x="5260656" y="1421367"/>
                    <a:ext cx="4676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kumimoji="1" lang="en-US" altLang="ko-Kore-KR" dirty="0"/>
                      <a:t> </a:t>
                    </a:r>
                    <a:endParaRPr kumimoji="1" lang="ko-Kore-KR" altLang="en-US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649431C-CBFE-8EA2-FC9D-018FA35454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0656" y="1421367"/>
                    <a:ext cx="46769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D947B9E-7700-0C70-3859-EF0966FC9BE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0214" y="2999794"/>
                    <a:ext cx="4578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a14:m>
                    <a:r>
                      <a:rPr kumimoji="1" lang="en-US" altLang="ko-Kore-KR" dirty="0"/>
                      <a:t> </a:t>
                    </a:r>
                    <a:endParaRPr kumimoji="1" lang="ko-Kore-KR" altLang="en-US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D947B9E-7700-0C70-3859-EF0966FC9B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0214" y="2999794"/>
                    <a:ext cx="45781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14747D4-856B-259A-B525-580B9BC8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91728" y="3592285"/>
                    <a:ext cx="4578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a14:m>
                    <a:r>
                      <a:rPr kumimoji="1" lang="en-US" altLang="ko-Kore-KR" dirty="0"/>
                      <a:t> </a:t>
                    </a:r>
                    <a:endParaRPr kumimoji="1" lang="ko-Kore-KR" altLang="en-US" dirty="0"/>
                  </a:p>
                </p:txBody>
              </p:sp>
            </mc:Choice>
            <mc:Fallback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14747D4-856B-259A-B525-580B9BC82C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728" y="3592285"/>
                    <a:ext cx="45781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C7DFF1FE-878D-597B-A6C4-763C9CF53BF5}"/>
                      </a:ext>
                    </a:extLst>
                  </p:cNvPr>
                  <p:cNvSpPr txBox="1"/>
                  <p:nvPr/>
                </p:nvSpPr>
                <p:spPr>
                  <a:xfrm>
                    <a:off x="1823900" y="3162690"/>
                    <a:ext cx="4676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kumimoji="1" lang="en-US" altLang="ko-Kore-KR" dirty="0"/>
                      <a:t> </a:t>
                    </a:r>
                    <a:endParaRPr kumimoji="1" lang="ko-Kore-KR" altLang="en-US" dirty="0"/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C7DFF1FE-878D-597B-A6C4-763C9CF53B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3900" y="3162690"/>
                    <a:ext cx="46769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A4E9A72-0782-4EE8-F8B2-25DDFD004F88}"/>
                      </a:ext>
                    </a:extLst>
                  </p:cNvPr>
                  <p:cNvSpPr txBox="1"/>
                  <p:nvPr/>
                </p:nvSpPr>
                <p:spPr>
                  <a:xfrm>
                    <a:off x="1281928" y="1698562"/>
                    <a:ext cx="4676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kumimoji="1" lang="en-US" altLang="ko-Kore-KR" dirty="0"/>
                      <a:t> </a:t>
                    </a:r>
                    <a:endParaRPr kumimoji="1" lang="ko-Kore-KR" altLang="en-US" dirty="0"/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A4E9A72-0782-4EE8-F8B2-25DDFD004F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1928" y="1698562"/>
                    <a:ext cx="46769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8953B6CE-70B8-B47C-CA28-A5F3335566BC}"/>
                      </a:ext>
                    </a:extLst>
                  </p:cNvPr>
                  <p:cNvSpPr txBox="1"/>
                  <p:nvPr/>
                </p:nvSpPr>
                <p:spPr>
                  <a:xfrm>
                    <a:off x="4142013" y="458761"/>
                    <a:ext cx="4676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a14:m>
                    <a:r>
                      <a:rPr kumimoji="1" lang="en-US" altLang="ko-Kore-KR" dirty="0"/>
                      <a:t> </a:t>
                    </a:r>
                    <a:endParaRPr kumimoji="1" lang="ko-Kore-KR" altLang="en-US" dirty="0"/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8953B6CE-70B8-B47C-CA28-A5F3335566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2013" y="458761"/>
                    <a:ext cx="46769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228EF336-ACA7-F9E3-8E95-987D3F9759F9}"/>
                </a:ext>
              </a:extLst>
            </p:cNvPr>
            <p:cNvCxnSpPr>
              <a:stCxn id="21" idx="3"/>
              <a:endCxn id="22" idx="7"/>
            </p:cNvCxnSpPr>
            <p:nvPr/>
          </p:nvCxnSpPr>
          <p:spPr>
            <a:xfrm flipH="1">
              <a:off x="6352396" y="1218923"/>
              <a:ext cx="707345" cy="105568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0D14C1B6-BBC5-BA80-7BCE-700DBE8B9D32}"/>
                </a:ext>
              </a:extLst>
            </p:cNvPr>
            <p:cNvCxnSpPr>
              <a:cxnSpLocks/>
              <a:stCxn id="24" idx="1"/>
              <a:endCxn id="22" idx="4"/>
            </p:cNvCxnSpPr>
            <p:nvPr/>
          </p:nvCxnSpPr>
          <p:spPr>
            <a:xfrm flipH="1" flipV="1">
              <a:off x="6286969" y="2432567"/>
              <a:ext cx="484301" cy="794543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0BC98E9B-C125-534B-ED9F-2C035AB01FAE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 flipV="1">
              <a:off x="6929226" y="3292538"/>
              <a:ext cx="1289957" cy="364672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4B9BBBA4-A956-29D1-6892-C3BE19649030}"/>
                </a:ext>
              </a:extLst>
            </p:cNvPr>
            <p:cNvCxnSpPr>
              <a:cxnSpLocks/>
              <a:stCxn id="27" idx="3"/>
              <a:endCxn id="25" idx="6"/>
            </p:cNvCxnSpPr>
            <p:nvPr/>
          </p:nvCxnSpPr>
          <p:spPr>
            <a:xfrm flipH="1">
              <a:off x="8404240" y="3172908"/>
              <a:ext cx="1191873" cy="484302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C81EE199-D915-BF88-EC6F-A8120C3AEADC}"/>
                </a:ext>
              </a:extLst>
            </p:cNvPr>
            <p:cNvCxnSpPr>
              <a:cxnSpLocks/>
              <a:stCxn id="27" idx="7"/>
              <a:endCxn id="26" idx="4"/>
            </p:cNvCxnSpPr>
            <p:nvPr/>
          </p:nvCxnSpPr>
          <p:spPr>
            <a:xfrm flipV="1">
              <a:off x="9726968" y="2040681"/>
              <a:ext cx="119630" cy="1001372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D58A185-077A-6098-D29B-8F3E07C465B5}"/>
                </a:ext>
              </a:extLst>
            </p:cNvPr>
            <p:cNvCxnSpPr>
              <a:cxnSpLocks/>
              <a:stCxn id="26" idx="1"/>
              <a:endCxn id="23" idx="5"/>
            </p:cNvCxnSpPr>
            <p:nvPr/>
          </p:nvCxnSpPr>
          <p:spPr>
            <a:xfrm flipH="1" flipV="1">
              <a:off x="8888767" y="1148165"/>
              <a:ext cx="892403" cy="73456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6A6519A3-0DB9-5BE3-9016-4C675C8DA722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7217697" y="1082738"/>
              <a:ext cx="1513114" cy="7075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17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1C49B85F-C17B-EAD3-0FE4-1CE5F72B4E92}"/>
              </a:ext>
            </a:extLst>
          </p:cNvPr>
          <p:cNvGrpSpPr/>
          <p:nvPr/>
        </p:nvGrpSpPr>
        <p:grpSpPr>
          <a:xfrm>
            <a:off x="821207" y="333826"/>
            <a:ext cx="8238722" cy="6190348"/>
            <a:chOff x="821207" y="333826"/>
            <a:chExt cx="8238722" cy="61903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08E17789-BDEC-1FF3-E7E3-179E33706DD8}"/>
                    </a:ext>
                  </a:extLst>
                </p:cNvPr>
                <p:cNvSpPr/>
                <p:nvPr/>
              </p:nvSpPr>
              <p:spPr>
                <a:xfrm>
                  <a:off x="1059542" y="333826"/>
                  <a:ext cx="3157783" cy="2713355"/>
                </a:xfrm>
                <a:prstGeom prst="ellipse">
                  <a:avLst/>
                </a:prstGeom>
                <a:solidFill>
                  <a:schemeClr val="accent1">
                    <a:alpha val="58945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2400" dirty="0"/>
                    <a:t>Population</a:t>
                  </a:r>
                </a:p>
                <a:p>
                  <a:pPr algn="ctr"/>
                  <a:endParaRPr kumimoji="1" lang="en-US" altLang="ko-Kore-KR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24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kumimoji="1" lang="en-US" altLang="ko-Kore-KR" sz="24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kumimoji="1" lang="en-US" altLang="ko-Kore-KR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ko-Kore-KR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en-US" altLang="ko-Kore-KR" sz="1100" dirty="0"/>
                </a:p>
              </p:txBody>
            </p:sp>
          </mc:Choice>
          <mc:Fallback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08E17789-BDEC-1FF3-E7E3-179E33706D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2" y="333826"/>
                  <a:ext cx="3157783" cy="2713355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48996B8-AD5A-CF32-12C1-7DD9D9577F21}"/>
                </a:ext>
              </a:extLst>
            </p:cNvPr>
            <p:cNvSpPr/>
            <p:nvPr/>
          </p:nvSpPr>
          <p:spPr>
            <a:xfrm>
              <a:off x="6524579" y="1196366"/>
              <a:ext cx="1356678" cy="135667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6D9FDF2-3BA3-27C2-B9F8-BE007054D73A}"/>
                </a:ext>
              </a:extLst>
            </p:cNvPr>
            <p:cNvSpPr/>
            <p:nvPr/>
          </p:nvSpPr>
          <p:spPr>
            <a:xfrm>
              <a:off x="6904686" y="1472672"/>
              <a:ext cx="46782" cy="467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3258746-5F56-C476-3E9B-8A2757BD8226}"/>
                </a:ext>
              </a:extLst>
            </p:cNvPr>
            <p:cNvSpPr/>
            <p:nvPr/>
          </p:nvSpPr>
          <p:spPr>
            <a:xfrm>
              <a:off x="7267248" y="1487291"/>
              <a:ext cx="46782" cy="467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3D99133-8334-DAC7-E7CA-863682F99B2F}"/>
                </a:ext>
              </a:extLst>
            </p:cNvPr>
            <p:cNvSpPr/>
            <p:nvPr/>
          </p:nvSpPr>
          <p:spPr>
            <a:xfrm>
              <a:off x="7115203" y="1776753"/>
              <a:ext cx="46782" cy="467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B3AEED7-74D0-71FA-1E8D-08F91E4D7085}"/>
                </a:ext>
              </a:extLst>
            </p:cNvPr>
            <p:cNvSpPr/>
            <p:nvPr/>
          </p:nvSpPr>
          <p:spPr>
            <a:xfrm>
              <a:off x="7273094" y="1841080"/>
              <a:ext cx="46782" cy="467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3126A6E-899F-40DA-32B4-E5917B21E5F5}"/>
                </a:ext>
              </a:extLst>
            </p:cNvPr>
            <p:cNvSpPr/>
            <p:nvPr/>
          </p:nvSpPr>
          <p:spPr>
            <a:xfrm>
              <a:off x="6965360" y="2253344"/>
              <a:ext cx="46782" cy="467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8E8A7FD-3F57-ADDF-EA69-C1941BDA8D97}"/>
                </a:ext>
              </a:extLst>
            </p:cNvPr>
            <p:cNvSpPr/>
            <p:nvPr/>
          </p:nvSpPr>
          <p:spPr>
            <a:xfrm>
              <a:off x="7430981" y="1729972"/>
              <a:ext cx="46782" cy="467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71CF693-EE9C-5573-550A-4B403A9464F7}"/>
                </a:ext>
              </a:extLst>
            </p:cNvPr>
            <p:cNvSpPr/>
            <p:nvPr/>
          </p:nvSpPr>
          <p:spPr>
            <a:xfrm>
              <a:off x="7038457" y="1978500"/>
              <a:ext cx="46782" cy="467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3D139D0-BA33-9186-36BF-4FFFD45C183C}"/>
                </a:ext>
              </a:extLst>
            </p:cNvPr>
            <p:cNvSpPr/>
            <p:nvPr/>
          </p:nvSpPr>
          <p:spPr>
            <a:xfrm>
              <a:off x="7559638" y="1956572"/>
              <a:ext cx="46782" cy="467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C9719B6-56F6-5A2B-86C5-A3C3378B16E3}"/>
                </a:ext>
              </a:extLst>
            </p:cNvPr>
            <p:cNvSpPr/>
            <p:nvPr/>
          </p:nvSpPr>
          <p:spPr>
            <a:xfrm>
              <a:off x="7470465" y="2289891"/>
              <a:ext cx="46782" cy="467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33E33F5-BCEC-B44F-9A2C-80C61F35D12C}"/>
                </a:ext>
              </a:extLst>
            </p:cNvPr>
            <p:cNvSpPr/>
            <p:nvPr/>
          </p:nvSpPr>
          <p:spPr>
            <a:xfrm>
              <a:off x="6799431" y="2194869"/>
              <a:ext cx="46782" cy="467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C93C5C4-C966-2BB6-F028-AB4B00329AF5}"/>
                </a:ext>
              </a:extLst>
            </p:cNvPr>
            <p:cNvSpPr/>
            <p:nvPr/>
          </p:nvSpPr>
          <p:spPr>
            <a:xfrm>
              <a:off x="6721946" y="1827923"/>
              <a:ext cx="46782" cy="467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4832A0D-134F-B10A-75E4-CD8FD31081CD}"/>
                </a:ext>
              </a:extLst>
            </p:cNvPr>
            <p:cNvSpPr/>
            <p:nvPr/>
          </p:nvSpPr>
          <p:spPr>
            <a:xfrm>
              <a:off x="7150293" y="1959495"/>
              <a:ext cx="46782" cy="467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87297F-A78E-B962-1F0B-7A65745563E2}"/>
                </a:ext>
              </a:extLst>
            </p:cNvPr>
            <p:cNvSpPr/>
            <p:nvPr/>
          </p:nvSpPr>
          <p:spPr>
            <a:xfrm>
              <a:off x="6991676" y="1887862"/>
              <a:ext cx="46782" cy="467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712CCB-77B0-2AA0-A0CE-5A841A3FC4EA}"/>
                </a:ext>
              </a:extLst>
            </p:cNvPr>
            <p:cNvSpPr/>
            <p:nvPr/>
          </p:nvSpPr>
          <p:spPr>
            <a:xfrm>
              <a:off x="7273093" y="2165629"/>
              <a:ext cx="46782" cy="467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D8599B8-CF7A-4493-DFC5-113B309DAA2D}"/>
                </a:ext>
              </a:extLst>
            </p:cNvPr>
            <p:cNvSpPr/>
            <p:nvPr/>
          </p:nvSpPr>
          <p:spPr>
            <a:xfrm>
              <a:off x="7676587" y="1975577"/>
              <a:ext cx="46782" cy="467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F342DE4-35C0-285C-CDA7-B72F26282B7C}"/>
                </a:ext>
              </a:extLst>
            </p:cNvPr>
            <p:cNvSpPr/>
            <p:nvPr/>
          </p:nvSpPr>
          <p:spPr>
            <a:xfrm>
              <a:off x="7460221" y="1794298"/>
              <a:ext cx="46782" cy="467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855F4D71-DC4E-0248-0761-EA9F48114630}"/>
                </a:ext>
              </a:extLst>
            </p:cNvPr>
            <p:cNvSpPr/>
            <p:nvPr/>
          </p:nvSpPr>
          <p:spPr>
            <a:xfrm>
              <a:off x="6991675" y="1800144"/>
              <a:ext cx="46782" cy="467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2904AAC-2F6A-FE71-0C20-BCB3774BF5A5}"/>
                </a:ext>
              </a:extLst>
            </p:cNvPr>
            <p:cNvSpPr/>
            <p:nvPr/>
          </p:nvSpPr>
          <p:spPr>
            <a:xfrm>
              <a:off x="7156136" y="1724856"/>
              <a:ext cx="46782" cy="467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E042C5E-3483-310C-B7BF-636800E37116}"/>
                </a:ext>
              </a:extLst>
            </p:cNvPr>
            <p:cNvSpPr/>
            <p:nvPr/>
          </p:nvSpPr>
          <p:spPr>
            <a:xfrm>
              <a:off x="7290638" y="2022359"/>
              <a:ext cx="46782" cy="467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A318F4-7AC6-3CC4-C4A3-D9382640A6AF}"/>
                </a:ext>
              </a:extLst>
            </p:cNvPr>
            <p:cNvSpPr txBox="1"/>
            <p:nvPr/>
          </p:nvSpPr>
          <p:spPr>
            <a:xfrm>
              <a:off x="6675343" y="727083"/>
              <a:ext cx="890231" cy="372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dirty="0"/>
                <a:t>Sample</a:t>
              </a:r>
              <a:endParaRPr kumimoji="1" lang="ko-Kore-KR" altLang="en-US" sz="2400" dirty="0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C11529F-E09C-5C3E-FE9D-4341378205B1}"/>
                </a:ext>
              </a:extLst>
            </p:cNvPr>
            <p:cNvCxnSpPr>
              <a:cxnSpLocks/>
            </p:cNvCxnSpPr>
            <p:nvPr/>
          </p:nvCxnSpPr>
          <p:spPr>
            <a:xfrm>
              <a:off x="4479157" y="1411266"/>
              <a:ext cx="1795258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8DC1439-3D9E-9467-2778-4CD15672D189}"/>
                </a:ext>
              </a:extLst>
            </p:cNvPr>
            <p:cNvSpPr txBox="1"/>
            <p:nvPr/>
          </p:nvSpPr>
          <p:spPr>
            <a:xfrm>
              <a:off x="4898890" y="989660"/>
              <a:ext cx="761062" cy="27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/>
                <a:t>Sampling</a:t>
              </a:r>
              <a:endParaRPr kumimoji="1" lang="ko-Kore-KR" altLang="en-US" sz="1600" dirty="0"/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5D990ACF-0EAC-E959-8060-3C55D280D0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9157" y="2336673"/>
              <a:ext cx="1795258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37F982F-AC3F-B8EB-442F-840966E362A7}"/>
                </a:ext>
              </a:extLst>
            </p:cNvPr>
            <p:cNvSpPr txBox="1"/>
            <p:nvPr/>
          </p:nvSpPr>
          <p:spPr>
            <a:xfrm>
              <a:off x="4898890" y="2506261"/>
              <a:ext cx="782194" cy="27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/>
                <a:t>Inference</a:t>
              </a:r>
              <a:endParaRPr kumimoji="1" lang="ko-Kore-KR" altLang="en-US" sz="2800" dirty="0"/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8" name="3D 모델 77" descr="Torus">
                  <a:extLst>
                    <a:ext uri="{FF2B5EF4-FFF2-40B4-BE49-F238E27FC236}">
                      <a16:creationId xmlns:a16="http://schemas.microsoft.com/office/drawing/2014/main" id="{3511EBC9-B7D9-E54D-C247-E2744760D5F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66245360"/>
                    </p:ext>
                  </p:extLst>
                </p:nvPr>
              </p:nvGraphicFramePr>
              <p:xfrm>
                <a:off x="821207" y="3286209"/>
                <a:ext cx="3634452" cy="3237965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3634452" cy="3237965"/>
                      </a:xfrm>
                      <a:prstGeom prst="rect">
                        <a:avLst/>
                      </a:prstGeom>
                    </am3d:spPr>
                    <am3d:camera>
                      <am3d:pos x="0" y="0" z="6746909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999400" d="1000000"/>
                      <am3d:preTrans dx="-3" dy="-4317043" dz="-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2797807" ay="-1072571" az="-1080074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540541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8" name="3D 모델 77" descr="Torus">
                  <a:extLst>
                    <a:ext uri="{FF2B5EF4-FFF2-40B4-BE49-F238E27FC236}">
                      <a16:creationId xmlns:a16="http://schemas.microsoft.com/office/drawing/2014/main" id="{3511EBC9-B7D9-E54D-C247-E2744760D5F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207" y="3286209"/>
                  <a:ext cx="3634452" cy="3237965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42A54BFE-FA72-EFCD-3C99-5AEDD887340A}"/>
                </a:ext>
              </a:extLst>
            </p:cNvPr>
            <p:cNvCxnSpPr>
              <a:cxnSpLocks/>
            </p:cNvCxnSpPr>
            <p:nvPr/>
          </p:nvCxnSpPr>
          <p:spPr>
            <a:xfrm>
              <a:off x="4588014" y="4521327"/>
              <a:ext cx="1795258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13D3BBC-08DB-A3E1-9299-56F291B6A8EA}"/>
                </a:ext>
              </a:extLst>
            </p:cNvPr>
            <p:cNvSpPr txBox="1"/>
            <p:nvPr/>
          </p:nvSpPr>
          <p:spPr>
            <a:xfrm>
              <a:off x="5007747" y="4099721"/>
              <a:ext cx="761062" cy="27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/>
                <a:t>Sampling</a:t>
              </a:r>
              <a:endParaRPr kumimoji="1" lang="ko-Kore-KR" altLang="en-US" sz="1600" dirty="0"/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D36B147-5FCE-9F62-92A5-F727B490C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8014" y="5446734"/>
              <a:ext cx="1795258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661A0D1-1B91-B7F9-7940-B61D101F380A}"/>
                </a:ext>
              </a:extLst>
            </p:cNvPr>
            <p:cNvSpPr txBox="1"/>
            <p:nvPr/>
          </p:nvSpPr>
          <p:spPr>
            <a:xfrm>
              <a:off x="5007747" y="5616322"/>
              <a:ext cx="782194" cy="27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/>
                <a:t>Inference</a:t>
              </a:r>
              <a:endParaRPr kumimoji="1" lang="ko-Kore-KR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1F330F2-DE52-D9D9-A50B-22F0F054F70A}"/>
                    </a:ext>
                  </a:extLst>
                </p:cNvPr>
                <p:cNvSpPr txBox="1"/>
                <p:nvPr/>
              </p:nvSpPr>
              <p:spPr>
                <a:xfrm>
                  <a:off x="1845716" y="3828829"/>
                  <a:ext cx="1585434" cy="1384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2400" dirty="0">
                      <a:solidFill>
                        <a:schemeClr val="bg1"/>
                      </a:solidFill>
                    </a:rPr>
                    <a:t>Manifold</a:t>
                  </a:r>
                </a:p>
                <a:p>
                  <a:pPr algn="ctr"/>
                  <a:endParaRPr kumimoji="1" lang="en-US" altLang="ko-Kore-KR" dirty="0">
                    <a:hlinkClick r:id="rId5"/>
                  </a:endParaRPr>
                </a:p>
                <a:p>
                  <a:pPr algn="ctr"/>
                  <a:endParaRPr kumimoji="1" lang="en-US" altLang="ko-Kore-KR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ore-KR" sz="24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ko-Kore-KR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kumimoji="1" lang="en-US" altLang="ko-Kore-KR" sz="2400" b="0" i="1" dirty="0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kumimoji="1" lang="en-US" altLang="ko-Kore-K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ore-K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ore-KR" sz="2400" b="0" i="1" dirty="0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kumimoji="1" lang="en-US" altLang="ko-Kore-K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ore-K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ko-Kore-KR" sz="2400" dirty="0"/>
                    <a:t> </a:t>
                  </a:r>
                  <a:endParaRPr kumimoji="1" lang="ko-Kore-KR" altLang="en-US" sz="24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1F330F2-DE52-D9D9-A50B-22F0F054F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716" y="3828829"/>
                  <a:ext cx="1585434" cy="1384995"/>
                </a:xfrm>
                <a:prstGeom prst="rect">
                  <a:avLst/>
                </a:prstGeom>
                <a:blipFill>
                  <a:blip r:embed="rId6"/>
                  <a:stretch>
                    <a:fillRect l="-2381" t="-3636" b="-727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BA05B114-49EE-DE30-D741-00304FB16327}"/>
                </a:ext>
              </a:extLst>
            </p:cNvPr>
            <p:cNvGrpSpPr/>
            <p:nvPr/>
          </p:nvGrpSpPr>
          <p:grpSpPr>
            <a:xfrm>
              <a:off x="6524579" y="4122020"/>
              <a:ext cx="2535350" cy="2008897"/>
              <a:chOff x="6600010" y="3880225"/>
              <a:chExt cx="3298270" cy="2613400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485FB97-77EE-6917-1D5B-42C166183171}"/>
                  </a:ext>
                </a:extLst>
              </p:cNvPr>
              <p:cNvSpPr/>
              <p:nvPr/>
            </p:nvSpPr>
            <p:spPr>
              <a:xfrm>
                <a:off x="7674168" y="409972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FCA3815E-1E0B-0B18-A3A7-4393E8067A89}"/>
                  </a:ext>
                </a:extLst>
              </p:cNvPr>
              <p:cNvSpPr/>
              <p:nvPr/>
            </p:nvSpPr>
            <p:spPr>
              <a:xfrm>
                <a:off x="7826568" y="425212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E992B488-09A7-ECBA-711C-25F139F67784}"/>
                  </a:ext>
                </a:extLst>
              </p:cNvPr>
              <p:cNvSpPr/>
              <p:nvPr/>
            </p:nvSpPr>
            <p:spPr>
              <a:xfrm>
                <a:off x="8131368" y="4092224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5C8F284E-162C-1891-1AC1-F066C9DAFAAD}"/>
                  </a:ext>
                </a:extLst>
              </p:cNvPr>
              <p:cNvSpPr/>
              <p:nvPr/>
            </p:nvSpPr>
            <p:spPr>
              <a:xfrm>
                <a:off x="7724318" y="4444375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791C7D0-60D4-D45A-F549-DFBB630E0303}"/>
                  </a:ext>
                </a:extLst>
              </p:cNvPr>
              <p:cNvSpPr/>
              <p:nvPr/>
            </p:nvSpPr>
            <p:spPr>
              <a:xfrm>
                <a:off x="7157394" y="4620206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899507E0-DD43-468E-DA17-25066193A883}"/>
                  </a:ext>
                </a:extLst>
              </p:cNvPr>
              <p:cNvSpPr/>
              <p:nvPr/>
            </p:nvSpPr>
            <p:spPr>
              <a:xfrm>
                <a:off x="8317649" y="4428234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5983DD46-681E-B67C-69D0-0E5FB1887D0B}"/>
                  </a:ext>
                </a:extLst>
              </p:cNvPr>
              <p:cNvSpPr/>
              <p:nvPr/>
            </p:nvSpPr>
            <p:spPr>
              <a:xfrm>
                <a:off x="8588568" y="425212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9D033569-2658-BFB3-B02D-0B078946BA6D}"/>
                  </a:ext>
                </a:extLst>
              </p:cNvPr>
              <p:cNvSpPr/>
              <p:nvPr/>
            </p:nvSpPr>
            <p:spPr>
              <a:xfrm>
                <a:off x="8872380" y="4431144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A723B51-E5AA-0F75-A8B1-0F54D9829A7B}"/>
                  </a:ext>
                </a:extLst>
              </p:cNvPr>
              <p:cNvSpPr/>
              <p:nvPr/>
            </p:nvSpPr>
            <p:spPr>
              <a:xfrm>
                <a:off x="8370171" y="421873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958D3D2F-B2E2-3372-8982-7B924B2D18BA}"/>
                  </a:ext>
                </a:extLst>
              </p:cNvPr>
              <p:cNvSpPr/>
              <p:nvPr/>
            </p:nvSpPr>
            <p:spPr>
              <a:xfrm>
                <a:off x="9202139" y="4502167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AAFC9F0D-CBDA-C4FC-4506-33C27AF506EC}"/>
                  </a:ext>
                </a:extLst>
              </p:cNvPr>
              <p:cNvSpPr/>
              <p:nvPr/>
            </p:nvSpPr>
            <p:spPr>
              <a:xfrm>
                <a:off x="9040975" y="5488532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EA80C6D5-2F44-2C00-9670-37503ECD4190}"/>
                  </a:ext>
                </a:extLst>
              </p:cNvPr>
              <p:cNvSpPr/>
              <p:nvPr/>
            </p:nvSpPr>
            <p:spPr>
              <a:xfrm>
                <a:off x="9631977" y="5398104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3DBF0EE4-03F2-B6A4-6ED8-41D286E2FF93}"/>
                  </a:ext>
                </a:extLst>
              </p:cNvPr>
              <p:cNvSpPr/>
              <p:nvPr/>
            </p:nvSpPr>
            <p:spPr>
              <a:xfrm>
                <a:off x="9386128" y="5865735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3C9A2194-0B89-75D7-0F18-2C62EA5C8C2D}"/>
                  </a:ext>
                </a:extLst>
              </p:cNvPr>
              <p:cNvSpPr/>
              <p:nvPr/>
            </p:nvSpPr>
            <p:spPr>
              <a:xfrm>
                <a:off x="9516803" y="559293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C0FF61B6-5E1E-DF79-B374-031812FB2CDD}"/>
                  </a:ext>
                </a:extLst>
              </p:cNvPr>
              <p:cNvSpPr/>
              <p:nvPr/>
            </p:nvSpPr>
            <p:spPr>
              <a:xfrm>
                <a:off x="9198168" y="5113890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C4B259B4-0508-4488-2F50-01061CAC87D7}"/>
                  </a:ext>
                </a:extLst>
              </p:cNvPr>
              <p:cNvSpPr/>
              <p:nvPr/>
            </p:nvSpPr>
            <p:spPr>
              <a:xfrm>
                <a:off x="8541786" y="5816757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6CB156EF-42F8-D34C-040F-FBE6FD592C0B}"/>
                  </a:ext>
                </a:extLst>
              </p:cNvPr>
              <p:cNvSpPr/>
              <p:nvPr/>
            </p:nvSpPr>
            <p:spPr>
              <a:xfrm>
                <a:off x="9008724" y="5885826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B19C6796-0365-2E91-F142-DC8CD783AD8D}"/>
                  </a:ext>
                </a:extLst>
              </p:cNvPr>
              <p:cNvSpPr/>
              <p:nvPr/>
            </p:nvSpPr>
            <p:spPr>
              <a:xfrm>
                <a:off x="8820258" y="599964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164DB7F8-6832-7E18-4BED-1533139A851F}"/>
                  </a:ext>
                </a:extLst>
              </p:cNvPr>
              <p:cNvSpPr/>
              <p:nvPr/>
            </p:nvSpPr>
            <p:spPr>
              <a:xfrm>
                <a:off x="8972658" y="615204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08AF01FA-CB21-333B-996C-75E1F544FDAB}"/>
                  </a:ext>
                </a:extLst>
              </p:cNvPr>
              <p:cNvSpPr/>
              <p:nvPr/>
            </p:nvSpPr>
            <p:spPr>
              <a:xfrm>
                <a:off x="9246309" y="6057806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FC5C15F0-F779-D0EB-D9B4-8A9FDEEC3333}"/>
                  </a:ext>
                </a:extLst>
              </p:cNvPr>
              <p:cNvSpPr/>
              <p:nvPr/>
            </p:nvSpPr>
            <p:spPr>
              <a:xfrm>
                <a:off x="8491695" y="6111793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DA3C92FB-1DDC-F6AD-2AB5-839199F7068A}"/>
                  </a:ext>
                </a:extLst>
              </p:cNvPr>
              <p:cNvSpPr/>
              <p:nvPr/>
            </p:nvSpPr>
            <p:spPr>
              <a:xfrm>
                <a:off x="9760058" y="4927846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B666957E-7DBC-1C2C-58B5-FF33A741342A}"/>
                  </a:ext>
                </a:extLst>
              </p:cNvPr>
              <p:cNvSpPr/>
              <p:nvPr/>
            </p:nvSpPr>
            <p:spPr>
              <a:xfrm>
                <a:off x="9851498" y="526304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33AD54EE-AD58-97CF-1A77-5B234E82D459}"/>
                  </a:ext>
                </a:extLst>
              </p:cNvPr>
              <p:cNvSpPr/>
              <p:nvPr/>
            </p:nvSpPr>
            <p:spPr>
              <a:xfrm>
                <a:off x="8131368" y="6112230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86BCA35E-8F28-D661-F4E8-F2ACDF394B5B}"/>
                  </a:ext>
                </a:extLst>
              </p:cNvPr>
              <p:cNvSpPr/>
              <p:nvPr/>
            </p:nvSpPr>
            <p:spPr>
              <a:xfrm>
                <a:off x="9540194" y="5017629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A0DF03D-77A1-EA36-C203-D831FBA82DC4}"/>
                  </a:ext>
                </a:extLst>
              </p:cNvPr>
              <p:cNvSpPr/>
              <p:nvPr/>
            </p:nvSpPr>
            <p:spPr>
              <a:xfrm>
                <a:off x="9386128" y="5705942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39E61BDC-0080-0F85-A3BF-792986B8DA44}"/>
                  </a:ext>
                </a:extLst>
              </p:cNvPr>
              <p:cNvSpPr/>
              <p:nvPr/>
            </p:nvSpPr>
            <p:spPr>
              <a:xfrm>
                <a:off x="9380329" y="4381130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975E5AF5-A430-7C65-3804-092A4317EE81}"/>
                  </a:ext>
                </a:extLst>
              </p:cNvPr>
              <p:cNvSpPr/>
              <p:nvPr/>
            </p:nvSpPr>
            <p:spPr>
              <a:xfrm>
                <a:off x="9532729" y="4533530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0C833B9-E97F-CB39-9A21-14B3FC7C432A}"/>
                  </a:ext>
                </a:extLst>
              </p:cNvPr>
              <p:cNvSpPr/>
              <p:nvPr/>
            </p:nvSpPr>
            <p:spPr>
              <a:xfrm>
                <a:off x="9540834" y="4725227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F7564AE5-10CD-ACEC-CE67-7FAAF597E6AB}"/>
                  </a:ext>
                </a:extLst>
              </p:cNvPr>
              <p:cNvSpPr/>
              <p:nvPr/>
            </p:nvSpPr>
            <p:spPr>
              <a:xfrm>
                <a:off x="9779009" y="4655054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5512984D-A479-1900-1F7C-10E779A92032}"/>
                  </a:ext>
                </a:extLst>
              </p:cNvPr>
              <p:cNvSpPr/>
              <p:nvPr/>
            </p:nvSpPr>
            <p:spPr>
              <a:xfrm>
                <a:off x="7887644" y="5816757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E3D7A103-BF8E-F14A-3D30-68964128D42B}"/>
                  </a:ext>
                </a:extLst>
              </p:cNvPr>
              <p:cNvSpPr/>
              <p:nvPr/>
            </p:nvSpPr>
            <p:spPr>
              <a:xfrm>
                <a:off x="7517247" y="619697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B4CF6FAE-34DF-67F6-E665-7CE17F6EA4CC}"/>
                  </a:ext>
                </a:extLst>
              </p:cNvPr>
              <p:cNvSpPr/>
              <p:nvPr/>
            </p:nvSpPr>
            <p:spPr>
              <a:xfrm>
                <a:off x="8301898" y="6023032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F1798BF0-2E5F-6458-8199-4CFBC776AD83}"/>
                  </a:ext>
                </a:extLst>
              </p:cNvPr>
              <p:cNvSpPr/>
              <p:nvPr/>
            </p:nvSpPr>
            <p:spPr>
              <a:xfrm>
                <a:off x="7911035" y="6294443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F1591456-FF15-1A37-C8F2-114075508293}"/>
                  </a:ext>
                </a:extLst>
              </p:cNvPr>
              <p:cNvSpPr/>
              <p:nvPr/>
            </p:nvSpPr>
            <p:spPr>
              <a:xfrm>
                <a:off x="8063435" y="6446843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67191F51-F08F-50E0-C1F2-AE5C83B119B8}"/>
                  </a:ext>
                </a:extLst>
              </p:cNvPr>
              <p:cNvSpPr/>
              <p:nvPr/>
            </p:nvSpPr>
            <p:spPr>
              <a:xfrm>
                <a:off x="8336159" y="6423452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AA67754F-DBD1-3E7D-83D7-BC1864C8B0F1}"/>
                  </a:ext>
                </a:extLst>
              </p:cNvPr>
              <p:cNvSpPr/>
              <p:nvPr/>
            </p:nvSpPr>
            <p:spPr>
              <a:xfrm>
                <a:off x="8635350" y="6376670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EE015BA9-8D68-A3FA-1A42-64C494CD78D4}"/>
                  </a:ext>
                </a:extLst>
              </p:cNvPr>
              <p:cNvSpPr/>
              <p:nvPr/>
            </p:nvSpPr>
            <p:spPr>
              <a:xfrm>
                <a:off x="8772826" y="6284930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0CC568A9-FA6D-6CAD-04F1-3CED7CDCDBD9}"/>
                  </a:ext>
                </a:extLst>
              </p:cNvPr>
              <p:cNvSpPr/>
              <p:nvPr/>
            </p:nvSpPr>
            <p:spPr>
              <a:xfrm>
                <a:off x="8851209" y="5381136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ADE12E71-4212-C076-7AD8-A1C79663BC49}"/>
                  </a:ext>
                </a:extLst>
              </p:cNvPr>
              <p:cNvSpPr/>
              <p:nvPr/>
            </p:nvSpPr>
            <p:spPr>
              <a:xfrm>
                <a:off x="9222918" y="5346773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22DC0B0F-1C55-354E-3CC7-04CD726B18B8}"/>
                  </a:ext>
                </a:extLst>
              </p:cNvPr>
              <p:cNvSpPr/>
              <p:nvPr/>
            </p:nvSpPr>
            <p:spPr>
              <a:xfrm>
                <a:off x="9375318" y="5499173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C35DCD1A-FAB1-B8FF-E3F2-614C375C9131}"/>
                  </a:ext>
                </a:extLst>
              </p:cNvPr>
              <p:cNvSpPr/>
              <p:nvPr/>
            </p:nvSpPr>
            <p:spPr>
              <a:xfrm>
                <a:off x="7527798" y="4580312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CDD14471-3C9C-D4CB-DCFE-CE0CA514E410}"/>
                  </a:ext>
                </a:extLst>
              </p:cNvPr>
              <p:cNvSpPr/>
              <p:nvPr/>
            </p:nvSpPr>
            <p:spPr>
              <a:xfrm>
                <a:off x="7091812" y="4236706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22B38129-4B26-F6DA-6AD0-2DCF726F9728}"/>
                  </a:ext>
                </a:extLst>
              </p:cNvPr>
              <p:cNvSpPr/>
              <p:nvPr/>
            </p:nvSpPr>
            <p:spPr>
              <a:xfrm>
                <a:off x="7337420" y="4171949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2E14C648-2666-EF53-610F-8B64BB059DA8}"/>
                  </a:ext>
                </a:extLst>
              </p:cNvPr>
              <p:cNvSpPr/>
              <p:nvPr/>
            </p:nvSpPr>
            <p:spPr>
              <a:xfrm>
                <a:off x="7061848" y="5447796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D8F622FA-86A3-8B48-4047-A4356007E594}"/>
                  </a:ext>
                </a:extLst>
              </p:cNvPr>
              <p:cNvSpPr/>
              <p:nvPr/>
            </p:nvSpPr>
            <p:spPr>
              <a:xfrm>
                <a:off x="7641976" y="5522564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56B2FA02-A933-1E22-8F87-4939CEFE727C}"/>
                  </a:ext>
                </a:extLst>
              </p:cNvPr>
              <p:cNvSpPr/>
              <p:nvPr/>
            </p:nvSpPr>
            <p:spPr>
              <a:xfrm>
                <a:off x="8289377" y="559293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B36D5546-25D5-97C8-856B-00019DF6491B}"/>
                  </a:ext>
                </a:extLst>
              </p:cNvPr>
              <p:cNvSpPr/>
              <p:nvPr/>
            </p:nvSpPr>
            <p:spPr>
              <a:xfrm>
                <a:off x="8173246" y="5729333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13D338C8-50AD-AB3A-D727-A1F840F5D5E6}"/>
                  </a:ext>
                </a:extLst>
              </p:cNvPr>
              <p:cNvSpPr/>
              <p:nvPr/>
            </p:nvSpPr>
            <p:spPr>
              <a:xfrm>
                <a:off x="8594177" y="589773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20CF38C9-BA3D-7E75-2C7B-40A07A1740AC}"/>
                  </a:ext>
                </a:extLst>
              </p:cNvPr>
              <p:cNvSpPr/>
              <p:nvPr/>
            </p:nvSpPr>
            <p:spPr>
              <a:xfrm>
                <a:off x="8265986" y="5831963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4354742F-7F5F-9E39-51BF-B66F0DAB9468}"/>
                  </a:ext>
                </a:extLst>
              </p:cNvPr>
              <p:cNvSpPr/>
              <p:nvPr/>
            </p:nvSpPr>
            <p:spPr>
              <a:xfrm>
                <a:off x="8418386" y="5984363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17CF98FC-2ABA-AFAF-3B8D-FDFC88137C54}"/>
                  </a:ext>
                </a:extLst>
              </p:cNvPr>
              <p:cNvSpPr/>
              <p:nvPr/>
            </p:nvSpPr>
            <p:spPr>
              <a:xfrm>
                <a:off x="8687933" y="5582105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58B93DF5-3395-FD72-326D-8671CC250F4B}"/>
                  </a:ext>
                </a:extLst>
              </p:cNvPr>
              <p:cNvSpPr/>
              <p:nvPr/>
            </p:nvSpPr>
            <p:spPr>
              <a:xfrm>
                <a:off x="8960011" y="5667518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12129ABA-37CF-0C07-4261-22D658D27B93}"/>
                  </a:ext>
                </a:extLst>
              </p:cNvPr>
              <p:cNvSpPr/>
              <p:nvPr/>
            </p:nvSpPr>
            <p:spPr>
              <a:xfrm>
                <a:off x="9112411" y="5819918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F3961A23-57BD-1FFF-B1B4-9C3EDC9AB5D8}"/>
                  </a:ext>
                </a:extLst>
              </p:cNvPr>
              <p:cNvSpPr/>
              <p:nvPr/>
            </p:nvSpPr>
            <p:spPr>
              <a:xfrm>
                <a:off x="9264811" y="5972318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07137997-851D-3387-9734-D57DF7E4AE1A}"/>
                  </a:ext>
                </a:extLst>
              </p:cNvPr>
              <p:cNvSpPr/>
              <p:nvPr/>
            </p:nvSpPr>
            <p:spPr>
              <a:xfrm>
                <a:off x="8740968" y="440452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38663A6C-2BF8-713A-6914-B3781BC222D8}"/>
                  </a:ext>
                </a:extLst>
              </p:cNvPr>
              <p:cNvSpPr/>
              <p:nvPr/>
            </p:nvSpPr>
            <p:spPr>
              <a:xfrm>
                <a:off x="8893368" y="455692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A5762021-D4AC-FFF8-9613-1E3458348CE7}"/>
                  </a:ext>
                </a:extLst>
              </p:cNvPr>
              <p:cNvSpPr/>
              <p:nvPr/>
            </p:nvSpPr>
            <p:spPr>
              <a:xfrm>
                <a:off x="9045768" y="470932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3E60A68D-446A-433E-B4B8-726024A87A97}"/>
                  </a:ext>
                </a:extLst>
              </p:cNvPr>
              <p:cNvSpPr/>
              <p:nvPr/>
            </p:nvSpPr>
            <p:spPr>
              <a:xfrm>
                <a:off x="9198168" y="486172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B0BDB773-73AC-DDEA-FB02-1C0A1061760E}"/>
                  </a:ext>
                </a:extLst>
              </p:cNvPr>
              <p:cNvSpPr/>
              <p:nvPr/>
            </p:nvSpPr>
            <p:spPr>
              <a:xfrm>
                <a:off x="9375318" y="4848410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1DBDB773-0DDF-B61E-C67F-EF0E8B7A5A18}"/>
                  </a:ext>
                </a:extLst>
              </p:cNvPr>
              <p:cNvSpPr/>
              <p:nvPr/>
            </p:nvSpPr>
            <p:spPr>
              <a:xfrm>
                <a:off x="9502968" y="516652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F8D0CC94-FD67-4A7F-4DC4-38F0A062A101}"/>
                  </a:ext>
                </a:extLst>
              </p:cNvPr>
              <p:cNvSpPr/>
              <p:nvPr/>
            </p:nvSpPr>
            <p:spPr>
              <a:xfrm>
                <a:off x="9045608" y="5317709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BB9BE06-1BE3-1294-6041-172654FC4266}"/>
                  </a:ext>
                </a:extLst>
              </p:cNvPr>
              <p:cNvSpPr/>
              <p:nvPr/>
            </p:nvSpPr>
            <p:spPr>
              <a:xfrm>
                <a:off x="9156009" y="5685936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19F5FBE7-20DD-273D-ECFF-4090063A232D}"/>
                  </a:ext>
                </a:extLst>
              </p:cNvPr>
              <p:cNvSpPr/>
              <p:nvPr/>
            </p:nvSpPr>
            <p:spPr>
              <a:xfrm>
                <a:off x="7480324" y="5874340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86EC0DA-0222-E449-FF40-0B6082FF6CA4}"/>
                  </a:ext>
                </a:extLst>
              </p:cNvPr>
              <p:cNvSpPr/>
              <p:nvPr/>
            </p:nvSpPr>
            <p:spPr>
              <a:xfrm>
                <a:off x="7337420" y="5808572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286CD4B5-AE3A-D3B0-E45A-C3E7796F8CAB}"/>
                  </a:ext>
                </a:extLst>
              </p:cNvPr>
              <p:cNvSpPr/>
              <p:nvPr/>
            </p:nvSpPr>
            <p:spPr>
              <a:xfrm>
                <a:off x="7597375" y="579455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2A9D583D-7559-8938-E4AF-AC100E943CB1}"/>
                  </a:ext>
                </a:extLst>
              </p:cNvPr>
              <p:cNvSpPr/>
              <p:nvPr/>
            </p:nvSpPr>
            <p:spPr>
              <a:xfrm>
                <a:off x="7197075" y="6046423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EF892310-9A5D-CFAA-D177-59363B40D45E}"/>
                  </a:ext>
                </a:extLst>
              </p:cNvPr>
              <p:cNvSpPr/>
              <p:nvPr/>
            </p:nvSpPr>
            <p:spPr>
              <a:xfrm>
                <a:off x="8029247" y="6176567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4D367DAF-9CF4-1B5F-3188-48B601D61AA3}"/>
                  </a:ext>
                </a:extLst>
              </p:cNvPr>
              <p:cNvSpPr/>
              <p:nvPr/>
            </p:nvSpPr>
            <p:spPr>
              <a:xfrm>
                <a:off x="7749775" y="594695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B0843653-F871-A8A4-C119-506FCE96992C}"/>
                  </a:ext>
                </a:extLst>
              </p:cNvPr>
              <p:cNvSpPr/>
              <p:nvPr/>
            </p:nvSpPr>
            <p:spPr>
              <a:xfrm>
                <a:off x="7935060" y="6000194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9F5BC66B-2B4E-8622-C923-BC50D466F5EC}"/>
                  </a:ext>
                </a:extLst>
              </p:cNvPr>
              <p:cNvSpPr/>
              <p:nvPr/>
            </p:nvSpPr>
            <p:spPr>
              <a:xfrm>
                <a:off x="8054575" y="625175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EC5677DA-4C1E-1E3C-0C02-5DDF57A7D629}"/>
                  </a:ext>
                </a:extLst>
              </p:cNvPr>
              <p:cNvSpPr/>
              <p:nvPr/>
            </p:nvSpPr>
            <p:spPr>
              <a:xfrm>
                <a:off x="8283768" y="6264630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CC1E99B9-BDE0-94CC-155F-D9E951B41EB5}"/>
                  </a:ext>
                </a:extLst>
              </p:cNvPr>
              <p:cNvSpPr/>
              <p:nvPr/>
            </p:nvSpPr>
            <p:spPr>
              <a:xfrm>
                <a:off x="8454298" y="6175432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8F5A4611-1F46-2C63-B441-40CBDD0AD64A}"/>
                  </a:ext>
                </a:extLst>
              </p:cNvPr>
              <p:cNvSpPr/>
              <p:nvPr/>
            </p:nvSpPr>
            <p:spPr>
              <a:xfrm>
                <a:off x="6933168" y="4486748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BFBCABDB-15CD-95CE-ECBD-11C8F428F13C}"/>
                  </a:ext>
                </a:extLst>
              </p:cNvPr>
              <p:cNvSpPr/>
              <p:nvPr/>
            </p:nvSpPr>
            <p:spPr>
              <a:xfrm>
                <a:off x="7222590" y="4438038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0DD71816-2E82-4A29-EADD-A43068690284}"/>
                  </a:ext>
                </a:extLst>
              </p:cNvPr>
              <p:cNvSpPr/>
              <p:nvPr/>
            </p:nvSpPr>
            <p:spPr>
              <a:xfrm>
                <a:off x="6885969" y="4870216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2F422E3-AD2C-6902-8FEF-4C5B453A14CB}"/>
                  </a:ext>
                </a:extLst>
              </p:cNvPr>
              <p:cNvSpPr/>
              <p:nvPr/>
            </p:nvSpPr>
            <p:spPr>
              <a:xfrm>
                <a:off x="6723585" y="5118527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4AAB7E23-9998-58D7-CA57-293B5CEBE74E}"/>
                  </a:ext>
                </a:extLst>
              </p:cNvPr>
              <p:cNvSpPr/>
              <p:nvPr/>
            </p:nvSpPr>
            <p:spPr>
              <a:xfrm>
                <a:off x="6894115" y="5029329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E38AD483-6E74-0759-AE63-607E418346CF}"/>
                  </a:ext>
                </a:extLst>
              </p:cNvPr>
              <p:cNvSpPr/>
              <p:nvPr/>
            </p:nvSpPr>
            <p:spPr>
              <a:xfrm>
                <a:off x="7010603" y="4990660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1D6F6AE9-BD3B-DCE2-776D-EA46B26766D5}"/>
                  </a:ext>
                </a:extLst>
              </p:cNvPr>
              <p:cNvSpPr/>
              <p:nvPr/>
            </p:nvSpPr>
            <p:spPr>
              <a:xfrm>
                <a:off x="6600010" y="5067108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84E361DB-B0EC-F91C-B319-573BBAA09D65}"/>
                  </a:ext>
                </a:extLst>
              </p:cNvPr>
              <p:cNvSpPr/>
              <p:nvPr/>
            </p:nvSpPr>
            <p:spPr>
              <a:xfrm>
                <a:off x="6646792" y="5258048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7C84314-0545-684E-34F2-9613D54BB57D}"/>
                  </a:ext>
                </a:extLst>
              </p:cNvPr>
              <p:cNvSpPr/>
              <p:nvPr/>
            </p:nvSpPr>
            <p:spPr>
              <a:xfrm>
                <a:off x="6875985" y="5270927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1FEC0ABB-3530-0D23-3F06-A4B1AD5F4A3F}"/>
                  </a:ext>
                </a:extLst>
              </p:cNvPr>
              <p:cNvSpPr/>
              <p:nvPr/>
            </p:nvSpPr>
            <p:spPr>
              <a:xfrm>
                <a:off x="7046515" y="5181729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0724727E-AA46-9D9D-BEB1-D47980BB5E39}"/>
                  </a:ext>
                </a:extLst>
              </p:cNvPr>
              <p:cNvSpPr/>
              <p:nvPr/>
            </p:nvSpPr>
            <p:spPr>
              <a:xfrm>
                <a:off x="7236312" y="5270490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24DD39F7-D3FC-4EC7-3DD9-8289A79C8281}"/>
                  </a:ext>
                </a:extLst>
              </p:cNvPr>
              <p:cNvSpPr/>
              <p:nvPr/>
            </p:nvSpPr>
            <p:spPr>
              <a:xfrm>
                <a:off x="6875985" y="5270927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ADAC526-3723-EF96-6F2B-C9122C001AB0}"/>
                  </a:ext>
                </a:extLst>
              </p:cNvPr>
              <p:cNvSpPr/>
              <p:nvPr/>
            </p:nvSpPr>
            <p:spPr>
              <a:xfrm>
                <a:off x="7046515" y="5181729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2357FA6B-E9A3-5F24-97A0-EAB0E19292E6}"/>
                  </a:ext>
                </a:extLst>
              </p:cNvPr>
              <p:cNvSpPr/>
              <p:nvPr/>
            </p:nvSpPr>
            <p:spPr>
              <a:xfrm>
                <a:off x="7173684" y="4871599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7F8FF7B-A875-8137-09E8-DB2664818F97}"/>
                  </a:ext>
                </a:extLst>
              </p:cNvPr>
              <p:cNvSpPr/>
              <p:nvPr/>
            </p:nvSpPr>
            <p:spPr>
              <a:xfrm>
                <a:off x="6632021" y="5468900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C7CE0CAE-96FC-66B3-9FDA-290D85E2DA12}"/>
                  </a:ext>
                </a:extLst>
              </p:cNvPr>
              <p:cNvSpPr/>
              <p:nvPr/>
            </p:nvSpPr>
            <p:spPr>
              <a:xfrm>
                <a:off x="6862554" y="5444886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DAC179F3-6BAB-A265-34E0-4EB076DB3E8E}"/>
                  </a:ext>
                </a:extLst>
              </p:cNvPr>
              <p:cNvSpPr/>
              <p:nvPr/>
            </p:nvSpPr>
            <p:spPr>
              <a:xfrm>
                <a:off x="6890002" y="5632193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FB2EA882-363D-FBAB-FFAA-E916918823DB}"/>
                  </a:ext>
                </a:extLst>
              </p:cNvPr>
              <p:cNvSpPr/>
              <p:nvPr/>
            </p:nvSpPr>
            <p:spPr>
              <a:xfrm>
                <a:off x="7198915" y="5334129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102704B6-38CE-6406-C21D-5E1C977A6477}"/>
                  </a:ext>
                </a:extLst>
              </p:cNvPr>
              <p:cNvSpPr/>
              <p:nvPr/>
            </p:nvSpPr>
            <p:spPr>
              <a:xfrm>
                <a:off x="7351315" y="5486529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1E0875EF-2BE5-53C2-7F6E-DABDA0C48F7A}"/>
                  </a:ext>
                </a:extLst>
              </p:cNvPr>
              <p:cNvSpPr/>
              <p:nvPr/>
            </p:nvSpPr>
            <p:spPr>
              <a:xfrm>
                <a:off x="7503715" y="5638929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032EC480-B322-32DC-B9DB-DD843F667299}"/>
                  </a:ext>
                </a:extLst>
              </p:cNvPr>
              <p:cNvSpPr/>
              <p:nvPr/>
            </p:nvSpPr>
            <p:spPr>
              <a:xfrm>
                <a:off x="7180785" y="5575727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B42642DE-9EEA-E64F-5972-42BAA1C23884}"/>
                  </a:ext>
                </a:extLst>
              </p:cNvPr>
              <p:cNvSpPr/>
              <p:nvPr/>
            </p:nvSpPr>
            <p:spPr>
              <a:xfrm>
                <a:off x="7173684" y="5885826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290E35F8-5B5C-16F2-4303-FB855AA67522}"/>
                  </a:ext>
                </a:extLst>
              </p:cNvPr>
              <p:cNvSpPr/>
              <p:nvPr/>
            </p:nvSpPr>
            <p:spPr>
              <a:xfrm>
                <a:off x="7430981" y="6043850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184C825-0EB7-15FB-1FE9-FD4764AEC911}"/>
                  </a:ext>
                </a:extLst>
              </p:cNvPr>
              <p:cNvSpPr/>
              <p:nvPr/>
            </p:nvSpPr>
            <p:spPr>
              <a:xfrm>
                <a:off x="7637985" y="6032927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C7F3C958-F512-A583-FEFB-D8ACC398EAA8}"/>
                  </a:ext>
                </a:extLst>
              </p:cNvPr>
              <p:cNvSpPr/>
              <p:nvPr/>
            </p:nvSpPr>
            <p:spPr>
              <a:xfrm>
                <a:off x="6797255" y="5663303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AEDC171D-15C7-1DEA-58C3-4D0C9BF155F4}"/>
                  </a:ext>
                </a:extLst>
              </p:cNvPr>
              <p:cNvSpPr/>
              <p:nvPr/>
            </p:nvSpPr>
            <p:spPr>
              <a:xfrm>
                <a:off x="7103992" y="5715248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08A372BE-D82B-57E1-2EFF-D6515C83264D}"/>
                  </a:ext>
                </a:extLst>
              </p:cNvPr>
              <p:cNvSpPr/>
              <p:nvPr/>
            </p:nvSpPr>
            <p:spPr>
              <a:xfrm>
                <a:off x="6925514" y="5915668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50C7486-3023-D643-7675-662DAB0C1C2C}"/>
                  </a:ext>
                </a:extLst>
              </p:cNvPr>
              <p:cNvSpPr/>
              <p:nvPr/>
            </p:nvSpPr>
            <p:spPr>
              <a:xfrm>
                <a:off x="7077914" y="6068068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4A232BD-7259-1D1B-15FC-9CE7477F2AFC}"/>
                  </a:ext>
                </a:extLst>
              </p:cNvPr>
              <p:cNvSpPr/>
              <p:nvPr/>
            </p:nvSpPr>
            <p:spPr>
              <a:xfrm>
                <a:off x="7230314" y="6220468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2B890B2D-11D1-497D-FA1A-8DAE6796B92F}"/>
                  </a:ext>
                </a:extLst>
              </p:cNvPr>
              <p:cNvSpPr/>
              <p:nvPr/>
            </p:nvSpPr>
            <p:spPr>
              <a:xfrm>
                <a:off x="7637985" y="632717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8D5AEC94-7A29-5E89-1992-CFDB633C6B2C}"/>
                  </a:ext>
                </a:extLst>
              </p:cNvPr>
              <p:cNvSpPr/>
              <p:nvPr/>
            </p:nvSpPr>
            <p:spPr>
              <a:xfrm>
                <a:off x="7629513" y="6206435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6838493-9A8A-74AB-430C-C38AEFC9F35D}"/>
                  </a:ext>
                </a:extLst>
              </p:cNvPr>
              <p:cNvSpPr/>
              <p:nvPr/>
            </p:nvSpPr>
            <p:spPr>
              <a:xfrm>
                <a:off x="7790385" y="6185327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AF72F51-1387-157C-49BC-0CF70AF0EFD4}"/>
                  </a:ext>
                </a:extLst>
              </p:cNvPr>
              <p:cNvSpPr/>
              <p:nvPr/>
            </p:nvSpPr>
            <p:spPr>
              <a:xfrm>
                <a:off x="6766967" y="4732712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135A4BC3-FCD6-0C13-12C9-EF71A69C70C3}"/>
                  </a:ext>
                </a:extLst>
              </p:cNvPr>
              <p:cNvSpPr/>
              <p:nvPr/>
            </p:nvSpPr>
            <p:spPr>
              <a:xfrm>
                <a:off x="6920755" y="4662539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9650F3BF-5CB8-A5BF-8C18-045433DE0735}"/>
                  </a:ext>
                </a:extLst>
              </p:cNvPr>
              <p:cNvSpPr/>
              <p:nvPr/>
            </p:nvSpPr>
            <p:spPr>
              <a:xfrm>
                <a:off x="7400171" y="4426229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8B6CAB6-CFAE-14A7-DBB1-4BEB5FBAD526}"/>
                  </a:ext>
                </a:extLst>
              </p:cNvPr>
              <p:cNvSpPr/>
              <p:nvPr/>
            </p:nvSpPr>
            <p:spPr>
              <a:xfrm>
                <a:off x="7353496" y="4657890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D8AFC83F-11CE-E57B-62CB-3554313968AD}"/>
                  </a:ext>
                </a:extLst>
              </p:cNvPr>
              <p:cNvSpPr/>
              <p:nvPr/>
            </p:nvSpPr>
            <p:spPr>
              <a:xfrm>
                <a:off x="7233516" y="5133327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7F8AA28-055C-67F5-0A14-4EA3C34E9EB1}"/>
                  </a:ext>
                </a:extLst>
              </p:cNvPr>
              <p:cNvSpPr/>
              <p:nvPr/>
            </p:nvSpPr>
            <p:spPr>
              <a:xfrm>
                <a:off x="7541112" y="5575290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36E24B61-756D-C4A2-581F-84327E38500D}"/>
                  </a:ext>
                </a:extLst>
              </p:cNvPr>
              <p:cNvSpPr/>
              <p:nvPr/>
            </p:nvSpPr>
            <p:spPr>
              <a:xfrm>
                <a:off x="7656115" y="5791329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FD84185-7DBA-9DE1-D561-56941FFCEA9F}"/>
                  </a:ext>
                </a:extLst>
              </p:cNvPr>
              <p:cNvSpPr/>
              <p:nvPr/>
            </p:nvSpPr>
            <p:spPr>
              <a:xfrm>
                <a:off x="6649994" y="4862664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C4489D4D-4698-8BF8-9AC5-DA1664D94BBE}"/>
                  </a:ext>
                </a:extLst>
              </p:cNvPr>
              <p:cNvSpPr/>
              <p:nvPr/>
            </p:nvSpPr>
            <p:spPr>
              <a:xfrm>
                <a:off x="7085568" y="4639148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9BE98AB0-5828-DB30-5151-3215823AAC99}"/>
                  </a:ext>
                </a:extLst>
              </p:cNvPr>
              <p:cNvSpPr/>
              <p:nvPr/>
            </p:nvSpPr>
            <p:spPr>
              <a:xfrm>
                <a:off x="6737121" y="4424753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E9604801-4A8E-C612-F540-273A4BF333CF}"/>
                  </a:ext>
                </a:extLst>
              </p:cNvPr>
              <p:cNvSpPr/>
              <p:nvPr/>
            </p:nvSpPr>
            <p:spPr>
              <a:xfrm>
                <a:off x="6889521" y="4577153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7BAD52E4-0DE8-D00B-111B-BDEEA5311B3F}"/>
                  </a:ext>
                </a:extLst>
              </p:cNvPr>
              <p:cNvSpPr/>
              <p:nvPr/>
            </p:nvSpPr>
            <p:spPr>
              <a:xfrm>
                <a:off x="6690339" y="4599054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119A271D-BB6E-59DF-CD9E-8B2EB7D4155C}"/>
                  </a:ext>
                </a:extLst>
              </p:cNvPr>
              <p:cNvSpPr/>
              <p:nvPr/>
            </p:nvSpPr>
            <p:spPr>
              <a:xfrm>
                <a:off x="7194321" y="4881953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96444E04-5501-AFB5-0283-11B534766E72}"/>
                  </a:ext>
                </a:extLst>
              </p:cNvPr>
              <p:cNvSpPr/>
              <p:nvPr/>
            </p:nvSpPr>
            <p:spPr>
              <a:xfrm>
                <a:off x="6802394" y="5015064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04D477A8-FB8B-A640-6D74-EBA641BD70E4}"/>
                  </a:ext>
                </a:extLst>
              </p:cNvPr>
              <p:cNvSpPr/>
              <p:nvPr/>
            </p:nvSpPr>
            <p:spPr>
              <a:xfrm>
                <a:off x="7876320" y="393381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AB7FCF57-76FA-6BAF-FB0B-19371E75F72E}"/>
                  </a:ext>
                </a:extLst>
              </p:cNvPr>
              <p:cNvSpPr/>
              <p:nvPr/>
            </p:nvSpPr>
            <p:spPr>
              <a:xfrm>
                <a:off x="8028720" y="4086211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B17CA28B-5520-DA68-C76A-AF9EA23A9F12}"/>
                  </a:ext>
                </a:extLst>
              </p:cNvPr>
              <p:cNvSpPr/>
              <p:nvPr/>
            </p:nvSpPr>
            <p:spPr>
              <a:xfrm>
                <a:off x="7916930" y="4172187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6A9ED0AE-06D8-D46D-D293-10817A7FBF1E}"/>
                  </a:ext>
                </a:extLst>
              </p:cNvPr>
              <p:cNvSpPr/>
              <p:nvPr/>
            </p:nvSpPr>
            <p:spPr>
              <a:xfrm>
                <a:off x="7957817" y="3880225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7BB79076-B3C3-1B62-1605-D6A2CBA8004C}"/>
                  </a:ext>
                </a:extLst>
              </p:cNvPr>
              <p:cNvSpPr/>
              <p:nvPr/>
            </p:nvSpPr>
            <p:spPr>
              <a:xfrm>
                <a:off x="8311431" y="3922727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104A6F20-B014-957C-9475-B560CB38C91E}"/>
                  </a:ext>
                </a:extLst>
              </p:cNvPr>
              <p:cNvSpPr/>
              <p:nvPr/>
            </p:nvSpPr>
            <p:spPr>
              <a:xfrm>
                <a:off x="8463831" y="4075127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93ACFBE6-FA9B-F7E3-A379-600FFC6B0B71}"/>
                  </a:ext>
                </a:extLst>
              </p:cNvPr>
              <p:cNvSpPr/>
              <p:nvPr/>
            </p:nvSpPr>
            <p:spPr>
              <a:xfrm>
                <a:off x="8352041" y="4161103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03F16B04-0186-DD19-9A47-3562BEC72C0A}"/>
                  </a:ext>
                </a:extLst>
              </p:cNvPr>
              <p:cNvSpPr/>
              <p:nvPr/>
            </p:nvSpPr>
            <p:spPr>
              <a:xfrm>
                <a:off x="8454298" y="3930589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8D1283CB-DA61-D96B-B8D1-8B2691F7A3AA}"/>
                  </a:ext>
                </a:extLst>
              </p:cNvPr>
              <p:cNvSpPr/>
              <p:nvPr/>
            </p:nvSpPr>
            <p:spPr>
              <a:xfrm>
                <a:off x="7419023" y="4017567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33E69C01-D2F2-F7CD-54A4-CD19F4014334}"/>
                  </a:ext>
                </a:extLst>
              </p:cNvPr>
              <p:cNvSpPr/>
              <p:nvPr/>
            </p:nvSpPr>
            <p:spPr>
              <a:xfrm>
                <a:off x="7571423" y="4169967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9D61BEB2-18B4-AB5B-C030-88467C9F2C97}"/>
                  </a:ext>
                </a:extLst>
              </p:cNvPr>
              <p:cNvSpPr/>
              <p:nvPr/>
            </p:nvSpPr>
            <p:spPr>
              <a:xfrm>
                <a:off x="7459633" y="4255943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10791B02-4D01-426A-39D6-FE490A564FF0}"/>
                  </a:ext>
                </a:extLst>
              </p:cNvPr>
              <p:cNvSpPr/>
              <p:nvPr/>
            </p:nvSpPr>
            <p:spPr>
              <a:xfrm>
                <a:off x="7489310" y="4124884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BEEA0B4C-5E40-27A3-21B2-B4527B9C5A32}"/>
                  </a:ext>
                </a:extLst>
              </p:cNvPr>
              <p:cNvSpPr/>
              <p:nvPr/>
            </p:nvSpPr>
            <p:spPr>
              <a:xfrm>
                <a:off x="8777188" y="4078349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568942E6-6ECD-D7F8-D34E-F1019634F5BD}"/>
                  </a:ext>
                </a:extLst>
              </p:cNvPr>
              <p:cNvSpPr/>
              <p:nvPr/>
            </p:nvSpPr>
            <p:spPr>
              <a:xfrm>
                <a:off x="8929588" y="4230749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8CC88602-ACBB-CF3C-D984-D7A9E199084D}"/>
                  </a:ext>
                </a:extLst>
              </p:cNvPr>
              <p:cNvSpPr/>
              <p:nvPr/>
            </p:nvSpPr>
            <p:spPr>
              <a:xfrm>
                <a:off x="8817798" y="4316725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C129FCA0-A814-70F6-DFC7-F2FE05BF27DA}"/>
                  </a:ext>
                </a:extLst>
              </p:cNvPr>
              <p:cNvSpPr/>
              <p:nvPr/>
            </p:nvSpPr>
            <p:spPr>
              <a:xfrm>
                <a:off x="8835928" y="4075127"/>
                <a:ext cx="46782" cy="467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F218D0C9-E086-1D51-EF2D-FFBE1ABB14BA}"/>
                </a:ext>
              </a:extLst>
            </p:cNvPr>
            <p:cNvSpPr txBox="1"/>
            <p:nvPr/>
          </p:nvSpPr>
          <p:spPr>
            <a:xfrm>
              <a:off x="7277502" y="3498365"/>
              <a:ext cx="890231" cy="372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dirty="0"/>
                <a:t>Sample</a:t>
              </a:r>
              <a:endParaRPr kumimoji="1" lang="ko-Kore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994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30</Words>
  <Application>Microsoft Macintosh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이성헌(수학과)</dc:creator>
  <cp:lastModifiedBy>이성헌(수학과)</cp:lastModifiedBy>
  <cp:revision>2</cp:revision>
  <dcterms:created xsi:type="dcterms:W3CDTF">2022-06-15T05:22:42Z</dcterms:created>
  <dcterms:modified xsi:type="dcterms:W3CDTF">2022-06-15T08:39:59Z</dcterms:modified>
</cp:coreProperties>
</file>