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Study Duration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BioBERT and Deep Learning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Loaded CSV file containing clinical trial data.</a:t>
            </a:r>
          </a:p>
          <a:p>
            <a:r>
              <a:t>2. Converted date columns to datetime format and calculated study duration.</a:t>
            </a:r>
          </a:p>
          <a:p>
            <a:r>
              <a:t>3. Dropped rows with missing durations and filled missing values in text columns.</a:t>
            </a:r>
          </a:p>
          <a:p>
            <a:r>
              <a:t>4. Selected relevant columns for the model: Conditions, Primary Outcome Measures, and Interventions.</a:t>
            </a:r>
          </a:p>
          <a:p>
            <a:r>
              <a:t>5. Encoded categorical data using LabelEncoder.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BioBERT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Loaded BioBERT model and tokenizer.</a:t>
            </a:r>
          </a:p>
          <a:p>
            <a:r>
              <a:t>2. Applied BioBERT classification to the 'Primary Outcome Measures' column.</a:t>
            </a:r>
          </a:p>
          <a:p>
            <a:r>
              <a:t>3. Added the classification results to the features used for training.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Vectorized text data using TF-IDF.</a:t>
            </a:r>
          </a:p>
          <a:p>
            <a:r>
              <a:t>2. Combined all features, including conditions and BioBERT labels.</a:t>
            </a:r>
          </a:p>
          <a:p>
            <a:r>
              <a:t>3. Standardized the features using StandardScaler.</a:t>
            </a:r>
          </a:p>
          <a:p>
            <a:r>
              <a:t>4. Split the data into training and testing sets.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Defined a deep learning model using Keras Sequential API.</a:t>
            </a:r>
          </a:p>
          <a:p>
            <a:r>
              <a:t>2. Added Dense and Dropout layers for regularization.</a:t>
            </a:r>
          </a:p>
          <a:p>
            <a:r>
              <a:t>3. Compiled the model with 'adam' optimizer and 'mean_squared_error' loss function.</a:t>
            </a:r>
          </a:p>
          <a:p>
            <a:r>
              <a:t>4. Trained the model on the training data.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Evaluated the model on the test data.</a:t>
            </a:r>
          </a:p>
          <a:p>
            <a:r>
              <a:t>2. Calculated the loss on the test set to measure performance.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609600">
                <a:tc>
                  <a:txBody>
                    <a:bodyPr/>
                    <a:lstStyle/>
                    <a:p>
                      <a:r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Primary Outcome Measures_BioBert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Predicted Study Duration (days)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Actual Study Duration (days)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Difference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Biliary Tract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241.80246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9.197540000000004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Recurrent or Metastatic Head and Neck Carcinoma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1662.5951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1673.0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10.404899999999998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Small-cell Lung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376.1894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11.189399999999978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Mucositis Oral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233.59213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29.592129999999997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Nasopharyngeal Neoplasms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2386.8354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2356.0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30.835399999999936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