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75A3"/>
    <a:srgbClr val="193074"/>
    <a:srgbClr val="399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3E43-BC6B-438A-A10A-CB8128B3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C9F1C-DC7A-42D2-9882-9B3709655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CC4F-1028-488B-A5FC-53184E67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8C1A-98D2-4030-83B2-492EDBA3CEFB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9E96-B62B-45D7-A5E3-09DA853D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A525-27A9-48AC-82B7-1E70F6D5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C943-AC51-4C89-9480-60E64086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3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F83B-8DD6-423F-B63F-C3FA82EA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96848-9283-49F5-8024-B05064A15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EAF6-573D-4BBE-86A8-36ABB2A2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8C1A-98D2-4030-83B2-492EDBA3CEFB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B530-40CC-4862-B704-6F5DC964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B3E1-E29D-47B1-850B-FB632E51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C943-AC51-4C89-9480-60E64086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8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98973-6208-48ED-A4AF-6BDB9647A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AF227-EF39-4488-BFBB-0D484B68D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D5A86-8DD8-49F1-8456-BCFE3CC1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8C1A-98D2-4030-83B2-492EDBA3CEFB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E2CD-6323-490A-BF3B-AFFFE59D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89FF8-C338-4B9D-BB32-AF0CDF0D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C943-AC51-4C89-9480-60E64086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493B-5EAF-48F1-87B9-CFBD8FD1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D3236-77F9-49A7-A6D8-575BF59A2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CF33-0BE0-4CB0-8C2F-07508699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8C1A-98D2-4030-83B2-492EDBA3CEFB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E999-CD4A-4A08-91DB-61554275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E0E16-B21D-437E-A141-AFFA2C35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C943-AC51-4C89-9480-60E64086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6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2D3F-0167-4DBA-B369-24C3A5B9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4E363-CA15-4FA5-BE94-752A6E284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22499-5D2A-4032-8F2F-43B07556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8C1A-98D2-4030-83B2-492EDBA3CEFB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8B90-0FEF-40C5-9588-0E1E06D0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EA84-11E7-43A5-A8AA-FCD2CBA9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C943-AC51-4C89-9480-60E64086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3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D33B-9867-4687-9FEC-CE1D6265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A8A2-17FA-4C65-84C8-A55210AEA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AEED5-9D0F-4CAF-B1FC-003B41EA4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A5B4D-B3B8-46FF-9E62-F406781A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8C1A-98D2-4030-83B2-492EDBA3CEFB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58EE1-11B3-4E3A-8B8A-56D9E47E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687E0-BA73-4BAA-A463-B9983EAC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C943-AC51-4C89-9480-60E64086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5B9D-F5D9-4D74-B625-943FEF0F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BF902-9812-4825-890E-F2D59E8A5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57D00-299D-4A5E-9113-1B230847D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79918-8E2D-431D-B181-7FBDE6DAE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15C43-4461-4BF1-B755-D7188FE62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CAFCF-16C4-4ABC-B167-06CCC022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8C1A-98D2-4030-83B2-492EDBA3CEFB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D8EF7-C89E-4F54-8EB1-AA97A113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130C0-23D1-4C5D-94EF-7EDCB767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C943-AC51-4C89-9480-60E64086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4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A5C3-78E0-4CD1-8F06-921B79BE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B5D9D-26A6-41CC-832F-26CF38CD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8C1A-98D2-4030-83B2-492EDBA3CEFB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FFB36-A283-47FA-9974-F061BB53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9A48C-3CFC-43EC-8A28-DC386D0A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C943-AC51-4C89-9480-60E64086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A7689-C345-47FC-9874-4FC5570A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8C1A-98D2-4030-83B2-492EDBA3CEFB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C424D-29E8-4B84-96E4-C9452B2E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A7F37-93F5-43D7-A956-D87C3DFB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C943-AC51-4C89-9480-60E64086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8D2C-C97E-4000-9179-4F5D3EFC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ECCF-2B23-4B8C-B8FF-0CB7D7CD9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E952-BFB9-4F11-9607-3D070CC24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70103-5AD9-48E1-8702-9EEAD1DE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8C1A-98D2-4030-83B2-492EDBA3CEFB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2FAD-3799-4B39-BE31-F46E7510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F782F-2D7F-4DA2-A708-1906BE5A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C943-AC51-4C89-9480-60E64086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5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BEEF-C836-4A84-87A5-D79D12B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74DD7-31DF-42F4-B1CB-542FE4803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B88D9-B5E8-4E87-A61B-07B8203C5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37A37-D1C0-4D76-A9ED-C2A54CDA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8C1A-98D2-4030-83B2-492EDBA3CEFB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38A87-0871-486F-9ECE-72CC8083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612A4-45C6-4DA8-B525-402F12CF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C943-AC51-4C89-9480-60E64086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54563-D82C-4BDF-B9D6-6DB3B349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F2A1D-6F3B-4D53-B07C-4A1D91B9B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28ECD-1F3B-4A8E-A645-D0CC9ECB1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8C1A-98D2-4030-83B2-492EDBA3CEFB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4171-EA47-44F0-82B4-9637969FD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B3C2-7C32-4CAC-872A-43F8C1479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4C943-AC51-4C89-9480-60E64086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7052B0-5F64-4222-AA89-66E58BD66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39B7D-05AC-4BBC-9BFF-73985ED2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538287"/>
            <a:ext cx="10077450" cy="3781425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7C26543-1052-4CED-B61B-08CF684FE6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29072" y="1858011"/>
            <a:ext cx="779779" cy="6553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63162DF-BC68-4DF4-A2E2-94863E39CC62}"/>
              </a:ext>
            </a:extLst>
          </p:cNvPr>
          <p:cNvCxnSpPr>
            <a:cxnSpLocks/>
          </p:cNvCxnSpPr>
          <p:nvPr/>
        </p:nvCxnSpPr>
        <p:spPr>
          <a:xfrm>
            <a:off x="3329940" y="3743642"/>
            <a:ext cx="1379220" cy="9328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C51D63-1AE6-42A8-995B-B2CD6794464B}"/>
              </a:ext>
            </a:extLst>
          </p:cNvPr>
          <p:cNvSpPr txBox="1"/>
          <p:nvPr/>
        </p:nvSpPr>
        <p:spPr>
          <a:xfrm>
            <a:off x="6096000" y="2714842"/>
            <a:ext cx="1920240" cy="307777"/>
          </a:xfrm>
          <a:prstGeom prst="rect">
            <a:avLst/>
          </a:prstGeom>
          <a:solidFill>
            <a:srgbClr val="3399FF">
              <a:alpha val="38039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93074"/>
                </a:solidFill>
              </a:rPr>
              <a:t>Primary Navigation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4FD1F-6168-4A61-8190-5DCC0441FCED}"/>
              </a:ext>
            </a:extLst>
          </p:cNvPr>
          <p:cNvSpPr txBox="1"/>
          <p:nvPr/>
        </p:nvSpPr>
        <p:spPr>
          <a:xfrm>
            <a:off x="4907280" y="4499879"/>
            <a:ext cx="1089660" cy="523220"/>
          </a:xfrm>
          <a:prstGeom prst="rect">
            <a:avLst/>
          </a:prstGeom>
          <a:solidFill>
            <a:srgbClr val="3399FF">
              <a:alpha val="38039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93074"/>
                </a:solidFill>
              </a:rPr>
              <a:t>Secondary Navigation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71D88E8-A498-41C8-BE27-48DA7D8A1D1A}"/>
              </a:ext>
            </a:extLst>
          </p:cNvPr>
          <p:cNvCxnSpPr>
            <a:cxnSpLocks/>
          </p:cNvCxnSpPr>
          <p:nvPr/>
        </p:nvCxnSpPr>
        <p:spPr>
          <a:xfrm rot="5400000">
            <a:off x="1155542" y="1231741"/>
            <a:ext cx="477837" cy="259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2478B8-76C8-40F0-BBBA-F9A96BEB4995}"/>
              </a:ext>
            </a:extLst>
          </p:cNvPr>
          <p:cNvSpPr txBox="1"/>
          <p:nvPr/>
        </p:nvSpPr>
        <p:spPr>
          <a:xfrm>
            <a:off x="935355" y="321787"/>
            <a:ext cx="1358265" cy="738664"/>
          </a:xfrm>
          <a:prstGeom prst="rect">
            <a:avLst/>
          </a:prstGeom>
          <a:solidFill>
            <a:srgbClr val="3399FF">
              <a:alpha val="38039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93074"/>
                </a:solidFill>
              </a:rPr>
              <a:t>Show/Hide</a:t>
            </a:r>
          </a:p>
          <a:p>
            <a:pPr algn="ctr"/>
            <a:r>
              <a:rPr lang="en-US" sz="1400" dirty="0">
                <a:solidFill>
                  <a:srgbClr val="193074"/>
                </a:solidFill>
              </a:rPr>
              <a:t>Secondary Navigation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4467C3-BEDD-451B-8B64-64B2916461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76266" y="1210041"/>
            <a:ext cx="442054" cy="2666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90B73C-56D8-40C1-BC54-78954CA8F6B9}"/>
              </a:ext>
            </a:extLst>
          </p:cNvPr>
          <p:cNvSpPr txBox="1"/>
          <p:nvPr/>
        </p:nvSpPr>
        <p:spPr>
          <a:xfrm>
            <a:off x="7482840" y="656482"/>
            <a:ext cx="1920240" cy="307777"/>
          </a:xfrm>
          <a:prstGeom prst="rect">
            <a:avLst/>
          </a:prstGeom>
          <a:solidFill>
            <a:srgbClr val="3399FF">
              <a:alpha val="38039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93074"/>
                </a:solidFill>
              </a:rPr>
              <a:t>Display settings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7381E3A-B889-404E-9D29-AC136B5FE8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75701" y="2095818"/>
            <a:ext cx="616663" cy="2209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E10264-C4D8-4CF8-8425-AB8E8E0D030D}"/>
              </a:ext>
            </a:extLst>
          </p:cNvPr>
          <p:cNvSpPr txBox="1"/>
          <p:nvPr/>
        </p:nvSpPr>
        <p:spPr>
          <a:xfrm>
            <a:off x="8713472" y="2694104"/>
            <a:ext cx="1120138" cy="307777"/>
          </a:xfrm>
          <a:prstGeom prst="rect">
            <a:avLst/>
          </a:prstGeom>
          <a:solidFill>
            <a:srgbClr val="3399FF">
              <a:alpha val="38039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93074"/>
                </a:solidFill>
              </a:rPr>
              <a:t>Help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0ABFD8-03DD-44FC-9CA5-652DF9A61B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19188" y="2100969"/>
            <a:ext cx="594658" cy="2171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B1556E-E602-4975-BAF2-A3C9F6B1D5DA}"/>
              </a:ext>
            </a:extLst>
          </p:cNvPr>
          <p:cNvSpPr txBox="1"/>
          <p:nvPr/>
        </p:nvSpPr>
        <p:spPr>
          <a:xfrm>
            <a:off x="10107931" y="2714842"/>
            <a:ext cx="1120138" cy="307777"/>
          </a:xfrm>
          <a:prstGeom prst="rect">
            <a:avLst/>
          </a:prstGeom>
          <a:solidFill>
            <a:srgbClr val="3399FF">
              <a:alpha val="38039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93074"/>
                </a:solidFill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42151300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Martina Markova</dc:creator>
  <cp:lastModifiedBy>Martina Markova</cp:lastModifiedBy>
  <cp:revision>3</cp:revision>
  <dcterms:created xsi:type="dcterms:W3CDTF">2021-05-03T13:25:04Z</dcterms:created>
  <dcterms:modified xsi:type="dcterms:W3CDTF">2021-05-03T14:29:02Z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93D7CE6E-8EE1-49ED-92F4-D62DAA30909A</vt:lpwstr>
  </property>
  <property fmtid="{D5CDD505-2E9C-101B-9397-08002B2CF9AE}" pid="3" name="ArticulatePath">
    <vt:lpwstr>Presentation1</vt:lpwstr>
  </property>
</Properties>
</file>