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68" r:id="rId5"/>
    <p:sldMasterId id="2147483675" r:id="rId6"/>
  </p:sldMasterIdLst>
  <p:notesMasterIdLst>
    <p:notesMasterId r:id="rId9"/>
  </p:notesMasterIdLst>
  <p:handoutMasterIdLst>
    <p:handoutMasterId r:id="rId10"/>
  </p:handoutMasterIdLst>
  <p:sldIdLst>
    <p:sldId id="422" r:id="rId7"/>
    <p:sldId id="423" r:id="rId8"/>
  </p:sldIdLst>
  <p:sldSz cx="10058400" cy="7772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ather Stanfield" initials="HS" lastIdx="2" clrIdx="0">
    <p:extLst>
      <p:ext uri="{19B8F6BF-5375-455C-9EA6-DF929625EA0E}">
        <p15:presenceInfo xmlns:p15="http://schemas.microsoft.com/office/powerpoint/2012/main" userId="S::hstanfield@intellisenseinc.com::36ad52e7-95d3-427f-bc22-d8c74d27cc0f" providerId="AD"/>
      </p:ext>
    </p:extLst>
  </p:cmAuthor>
  <p:cmAuthor id="2" name="Sivanesan Ponniah" initials="SP" lastIdx="3" clrIdx="1">
    <p:extLst>
      <p:ext uri="{19B8F6BF-5375-455C-9EA6-DF929625EA0E}">
        <p15:presenceInfo xmlns:p15="http://schemas.microsoft.com/office/powerpoint/2012/main" userId="S::psivanesan@intellisenseinc.com::5126b156-d944-4a7c-b857-a4a761639a73" providerId="AD"/>
      </p:ext>
    </p:extLst>
  </p:cmAuthor>
  <p:cmAuthor id="3" name="Paul Shnitser" initials="PS" lastIdx="2" clrIdx="2">
    <p:extLst>
      <p:ext uri="{19B8F6BF-5375-455C-9EA6-DF929625EA0E}">
        <p15:presenceInfo xmlns:p15="http://schemas.microsoft.com/office/powerpoint/2012/main" userId="197dae7c26a282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264"/>
    <a:srgbClr val="D7E4EC"/>
    <a:srgbClr val="FFEFBD"/>
    <a:srgbClr val="43A7A2"/>
    <a:srgbClr val="5F6062"/>
    <a:srgbClr val="BDA885"/>
    <a:srgbClr val="8091AF"/>
    <a:srgbClr val="9CBCD0"/>
    <a:srgbClr val="002864"/>
    <a:srgbClr val="0034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7478" autoAdjust="0"/>
  </p:normalViewPr>
  <p:slideViewPr>
    <p:cSldViewPr snapToGrid="0">
      <p:cViewPr varScale="1">
        <p:scale>
          <a:sx n="90" d="100"/>
          <a:sy n="90" d="100"/>
        </p:scale>
        <p:origin x="90"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9" d="100"/>
          <a:sy n="79" d="100"/>
        </p:scale>
        <p:origin x="391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C3D031-218E-460D-9C75-B12359FB0628}"/>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148B60C-E947-421B-B60F-78FCFE130A66}"/>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5B949319-FEE7-4896-8A6D-9D35A69E7E0A}" type="datetimeFigureOut">
              <a:rPr lang="en-US" smtClean="0"/>
              <a:t>10/6/2020</a:t>
            </a:fld>
            <a:endParaRPr lang="en-US"/>
          </a:p>
        </p:txBody>
      </p:sp>
      <p:sp>
        <p:nvSpPr>
          <p:cNvPr id="4" name="Footer Placeholder 3">
            <a:extLst>
              <a:ext uri="{FF2B5EF4-FFF2-40B4-BE49-F238E27FC236}">
                <a16:creationId xmlns:a16="http://schemas.microsoft.com/office/drawing/2014/main" id="{821993DB-4579-4418-857F-857E4FDABD9D}"/>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16112F-6339-4E7D-BCA7-6931B6A0F27C}"/>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F71EADCE-FF15-4BB6-A162-C682257B3774}" type="slidenum">
              <a:rPr lang="en-US" smtClean="0"/>
              <a:t>‹#›</a:t>
            </a:fld>
            <a:endParaRPr lang="en-US"/>
          </a:p>
        </p:txBody>
      </p:sp>
    </p:spTree>
    <p:extLst>
      <p:ext uri="{BB962C8B-B14F-4D97-AF65-F5344CB8AC3E}">
        <p14:creationId xmlns:p14="http://schemas.microsoft.com/office/powerpoint/2010/main" val="3275133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196" cy="481627"/>
          </a:xfrm>
          <a:prstGeom prst="rect">
            <a:avLst/>
          </a:prstGeom>
        </p:spPr>
        <p:txBody>
          <a:bodyPr vert="horz" lIns="95509" tIns="47755" rIns="95509" bIns="47755" rtlCol="0"/>
          <a:lstStyle>
            <a:lvl1pPr algn="l">
              <a:defRPr sz="1300"/>
            </a:lvl1pPr>
          </a:lstStyle>
          <a:p>
            <a:endParaRPr lang="en-US"/>
          </a:p>
        </p:txBody>
      </p:sp>
      <p:sp>
        <p:nvSpPr>
          <p:cNvPr id="3" name="Date Placeholder 2"/>
          <p:cNvSpPr>
            <a:spLocks noGrp="1"/>
          </p:cNvSpPr>
          <p:nvPr>
            <p:ph type="dt" idx="1"/>
          </p:nvPr>
        </p:nvSpPr>
        <p:spPr>
          <a:xfrm>
            <a:off x="4144334" y="0"/>
            <a:ext cx="3169196" cy="481627"/>
          </a:xfrm>
          <a:prstGeom prst="rect">
            <a:avLst/>
          </a:prstGeom>
        </p:spPr>
        <p:txBody>
          <a:bodyPr vert="horz" lIns="95509" tIns="47755" rIns="95509" bIns="47755" rtlCol="0"/>
          <a:lstStyle>
            <a:lvl1pPr algn="r">
              <a:defRPr sz="1300"/>
            </a:lvl1pPr>
          </a:lstStyle>
          <a:p>
            <a:fld id="{0928CB47-23E8-4328-8992-D2A4496B51EE}" type="datetimeFigureOut">
              <a:rPr lang="en-US" smtClean="0"/>
              <a:t>10/4/2020</a:t>
            </a:fld>
            <a:endParaRPr lang="en-US"/>
          </a:p>
        </p:txBody>
      </p:sp>
      <p:sp>
        <p:nvSpPr>
          <p:cNvPr id="4" name="Slide Image Placeholder 3"/>
          <p:cNvSpPr>
            <a:spLocks noGrp="1" noRot="1" noChangeAspect="1"/>
          </p:cNvSpPr>
          <p:nvPr>
            <p:ph type="sldImg" idx="2"/>
          </p:nvPr>
        </p:nvSpPr>
        <p:spPr>
          <a:xfrm>
            <a:off x="1560513" y="1200150"/>
            <a:ext cx="4194175" cy="3240088"/>
          </a:xfrm>
          <a:prstGeom prst="rect">
            <a:avLst/>
          </a:prstGeom>
          <a:noFill/>
          <a:ln w="12700">
            <a:solidFill>
              <a:prstClr val="black"/>
            </a:solidFill>
          </a:ln>
        </p:spPr>
        <p:txBody>
          <a:bodyPr vert="horz" lIns="95509" tIns="47755" rIns="95509" bIns="47755" rtlCol="0" anchor="ctr"/>
          <a:lstStyle/>
          <a:p>
            <a:endParaRPr lang="en-US"/>
          </a:p>
        </p:txBody>
      </p:sp>
      <p:sp>
        <p:nvSpPr>
          <p:cNvPr id="5" name="Notes Placeholder 4"/>
          <p:cNvSpPr>
            <a:spLocks noGrp="1"/>
          </p:cNvSpPr>
          <p:nvPr>
            <p:ph type="body" sz="quarter" idx="3"/>
          </p:nvPr>
        </p:nvSpPr>
        <p:spPr>
          <a:xfrm>
            <a:off x="731353" y="4619990"/>
            <a:ext cx="5852494" cy="3780441"/>
          </a:xfrm>
          <a:prstGeom prst="rect">
            <a:avLst/>
          </a:prstGeom>
        </p:spPr>
        <p:txBody>
          <a:bodyPr vert="horz" lIns="95509" tIns="47755" rIns="95509" bIns="4775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573"/>
            <a:ext cx="3169196" cy="481627"/>
          </a:xfrm>
          <a:prstGeom prst="rect">
            <a:avLst/>
          </a:prstGeom>
        </p:spPr>
        <p:txBody>
          <a:bodyPr vert="horz" lIns="95509" tIns="47755" rIns="95509" bIns="47755" rtlCol="0" anchor="b"/>
          <a:lstStyle>
            <a:lvl1pPr algn="l">
              <a:defRPr sz="1300"/>
            </a:lvl1pPr>
          </a:lstStyle>
          <a:p>
            <a:endParaRPr lang="en-US"/>
          </a:p>
        </p:txBody>
      </p:sp>
      <p:sp>
        <p:nvSpPr>
          <p:cNvPr id="7" name="Slide Number Placeholder 6"/>
          <p:cNvSpPr>
            <a:spLocks noGrp="1"/>
          </p:cNvSpPr>
          <p:nvPr>
            <p:ph type="sldNum" sz="quarter" idx="5"/>
          </p:nvPr>
        </p:nvSpPr>
        <p:spPr>
          <a:xfrm>
            <a:off x="4144334" y="9119573"/>
            <a:ext cx="3169196" cy="481627"/>
          </a:xfrm>
          <a:prstGeom prst="rect">
            <a:avLst/>
          </a:prstGeom>
        </p:spPr>
        <p:txBody>
          <a:bodyPr vert="horz" lIns="95509" tIns="47755" rIns="95509" bIns="47755" rtlCol="0" anchor="b"/>
          <a:lstStyle>
            <a:lvl1pPr algn="r">
              <a:defRPr sz="1300"/>
            </a:lvl1pPr>
          </a:lstStyle>
          <a:p>
            <a:fld id="{AC846723-23DC-481C-9CE3-A8A0C97EBDDA}" type="slidenum">
              <a:rPr lang="en-US" smtClean="0"/>
              <a:t>‹#›</a:t>
            </a:fld>
            <a:endParaRPr lang="en-US"/>
          </a:p>
        </p:txBody>
      </p:sp>
    </p:spTree>
    <p:extLst>
      <p:ext uri="{BB962C8B-B14F-4D97-AF65-F5344CB8AC3E}">
        <p14:creationId xmlns:p14="http://schemas.microsoft.com/office/powerpoint/2010/main" val="1208107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D3EC46-783D-4B45-9CCF-824B348D8812}"/>
              </a:ext>
            </a:extLst>
          </p:cNvPr>
          <p:cNvSpPr/>
          <p:nvPr userDrawn="1"/>
        </p:nvSpPr>
        <p:spPr>
          <a:xfrm>
            <a:off x="0" y="3599334"/>
            <a:ext cx="10058399" cy="1084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246819" y="3671438"/>
            <a:ext cx="8549640" cy="1011960"/>
          </a:xfrm>
        </p:spPr>
        <p:txBody>
          <a:bodyPr anchor="b">
            <a:normAutofit/>
          </a:bodyPr>
          <a:lstStyle>
            <a:lvl1pPr algn="r">
              <a:defRPr sz="3600" b="1"/>
            </a:lvl1pPr>
          </a:lstStyle>
          <a:p>
            <a:r>
              <a:rPr lang="en-US" dirty="0"/>
              <a:t>Click to edit Master title style</a:t>
            </a:r>
          </a:p>
        </p:txBody>
      </p:sp>
      <p:sp>
        <p:nvSpPr>
          <p:cNvPr id="3" name="Subtitle 2"/>
          <p:cNvSpPr>
            <a:spLocks noGrp="1"/>
          </p:cNvSpPr>
          <p:nvPr>
            <p:ph type="subTitle" idx="1"/>
          </p:nvPr>
        </p:nvSpPr>
        <p:spPr>
          <a:xfrm>
            <a:off x="2515761" y="4683398"/>
            <a:ext cx="6280698" cy="853053"/>
          </a:xfrm>
        </p:spPr>
        <p:txBody>
          <a:bodyPr>
            <a:normAutofit/>
          </a:bodyPr>
          <a:lstStyle>
            <a:lvl1pPr marL="0" indent="0" algn="r">
              <a:buNone/>
              <a:defRPr sz="240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dirty="0"/>
              <a:t>Click to edit Master subtitle style</a:t>
            </a:r>
          </a:p>
        </p:txBody>
      </p:sp>
      <p:pic>
        <p:nvPicPr>
          <p:cNvPr id="5" name="Picture 4">
            <a:extLst>
              <a:ext uri="{FF2B5EF4-FFF2-40B4-BE49-F238E27FC236}">
                <a16:creationId xmlns:a16="http://schemas.microsoft.com/office/drawing/2014/main" id="{DDF6310C-38AC-47CF-8B7B-2B7930D427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03945" y="6269545"/>
            <a:ext cx="3992514" cy="1312539"/>
          </a:xfrm>
          <a:prstGeom prst="rect">
            <a:avLst/>
          </a:prstGeom>
        </p:spPr>
      </p:pic>
    </p:spTree>
    <p:extLst>
      <p:ext uri="{BB962C8B-B14F-4D97-AF65-F5344CB8AC3E}">
        <p14:creationId xmlns:p14="http://schemas.microsoft.com/office/powerpoint/2010/main" val="2705604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F9662A0-5E6C-4D32-A2F6-9C982626C2C9}"/>
              </a:ext>
            </a:extLst>
          </p:cNvPr>
          <p:cNvSpPr>
            <a:spLocks noGrp="1"/>
          </p:cNvSpPr>
          <p:nvPr>
            <p:ph type="pic" sz="quarter" idx="10"/>
          </p:nvPr>
        </p:nvSpPr>
        <p:spPr>
          <a:xfrm>
            <a:off x="0" y="0"/>
            <a:ext cx="10058400" cy="7772400"/>
          </a:xfrm>
        </p:spPr>
        <p:txBody>
          <a:bodyPr/>
          <a:lstStyle/>
          <a:p>
            <a:endParaRPr lang="en-US"/>
          </a:p>
        </p:txBody>
      </p:sp>
      <p:sp>
        <p:nvSpPr>
          <p:cNvPr id="7" name="Rectangle 6">
            <a:extLst>
              <a:ext uri="{FF2B5EF4-FFF2-40B4-BE49-F238E27FC236}">
                <a16:creationId xmlns:a16="http://schemas.microsoft.com/office/drawing/2014/main" id="{59DA1F9B-63F6-470D-8EEA-08A4B9635C0E}"/>
              </a:ext>
            </a:extLst>
          </p:cNvPr>
          <p:cNvSpPr/>
          <p:nvPr userDrawn="1"/>
        </p:nvSpPr>
        <p:spPr>
          <a:xfrm>
            <a:off x="0" y="3563930"/>
            <a:ext cx="10058400" cy="2132113"/>
          </a:xfrm>
          <a:prstGeom prst="rect">
            <a:avLst/>
          </a:prstGeom>
          <a:solidFill>
            <a:srgbClr val="5F606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6819" y="3671438"/>
            <a:ext cx="8549640" cy="1011960"/>
          </a:xfrm>
        </p:spPr>
        <p:txBody>
          <a:bodyPr anchor="b">
            <a:normAutofit/>
          </a:bodyPr>
          <a:lstStyle>
            <a:lvl1pPr algn="r">
              <a:defRPr sz="3600" b="1"/>
            </a:lvl1pPr>
          </a:lstStyle>
          <a:p>
            <a:r>
              <a:rPr lang="en-US" dirty="0"/>
              <a:t>Click to edit Master title style</a:t>
            </a:r>
          </a:p>
        </p:txBody>
      </p:sp>
      <p:sp>
        <p:nvSpPr>
          <p:cNvPr id="3" name="Subtitle 2"/>
          <p:cNvSpPr>
            <a:spLocks noGrp="1"/>
          </p:cNvSpPr>
          <p:nvPr>
            <p:ph type="subTitle" idx="1"/>
          </p:nvPr>
        </p:nvSpPr>
        <p:spPr>
          <a:xfrm>
            <a:off x="2515761" y="4683398"/>
            <a:ext cx="6280698" cy="853053"/>
          </a:xfrm>
        </p:spPr>
        <p:txBody>
          <a:bodyPr>
            <a:normAutofit/>
          </a:bodyPr>
          <a:lstStyle>
            <a:lvl1pPr marL="0" indent="0" algn="r">
              <a:buNone/>
              <a:defRPr sz="240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dirty="0"/>
              <a:t>Click to edit Master subtitle style</a:t>
            </a:r>
          </a:p>
        </p:txBody>
      </p:sp>
      <p:pic>
        <p:nvPicPr>
          <p:cNvPr id="8" name="Picture 7">
            <a:extLst>
              <a:ext uri="{FF2B5EF4-FFF2-40B4-BE49-F238E27FC236}">
                <a16:creationId xmlns:a16="http://schemas.microsoft.com/office/drawing/2014/main" id="{E299BAE6-4C8C-49B7-B9E4-8ED6271179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03945" y="6266877"/>
            <a:ext cx="3992514" cy="1317876"/>
          </a:xfrm>
          <a:prstGeom prst="rect">
            <a:avLst/>
          </a:prstGeom>
        </p:spPr>
      </p:pic>
    </p:spTree>
    <p:extLst>
      <p:ext uri="{BB962C8B-B14F-4D97-AF65-F5344CB8AC3E}">
        <p14:creationId xmlns:p14="http://schemas.microsoft.com/office/powerpoint/2010/main" val="10784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407" y="1601315"/>
            <a:ext cx="9590047" cy="51786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a:extLst>
              <a:ext uri="{FF2B5EF4-FFF2-40B4-BE49-F238E27FC236}">
                <a16:creationId xmlns:a16="http://schemas.microsoft.com/office/drawing/2014/main" id="{137345F5-64C3-4358-80DB-4607BC64EE2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6835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6407" y="1605776"/>
            <a:ext cx="4729928" cy="51741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1605776"/>
            <a:ext cx="4274820" cy="51741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D37D5588-F2DF-4E20-BFB4-CE650AD8D2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8530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6407" y="1630293"/>
            <a:ext cx="4711593" cy="888470"/>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dirty="0"/>
              <a:t>Click to edit Master text styles</a:t>
            </a:r>
          </a:p>
        </p:txBody>
      </p:sp>
      <p:sp>
        <p:nvSpPr>
          <p:cNvPr id="4" name="Content Placeholder 3"/>
          <p:cNvSpPr>
            <a:spLocks noGrp="1"/>
          </p:cNvSpPr>
          <p:nvPr>
            <p:ph sz="half" idx="2"/>
          </p:nvPr>
        </p:nvSpPr>
        <p:spPr>
          <a:xfrm>
            <a:off x="236407" y="2518763"/>
            <a:ext cx="4711593" cy="427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5" y="1630293"/>
            <a:ext cx="4729927" cy="888470"/>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5" y="2518763"/>
            <a:ext cx="4729927" cy="427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4ABD06E-94C3-4FDA-B38C-6B72A04C894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7569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40F520-0828-4BF5-8B9F-E23EC505BE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816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5784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cxnSp>
        <p:nvCxnSpPr>
          <p:cNvPr id="6" name="Straight Connector 5">
            <a:extLst>
              <a:ext uri="{FF2B5EF4-FFF2-40B4-BE49-F238E27FC236}">
                <a16:creationId xmlns:a16="http://schemas.microsoft.com/office/drawing/2014/main" id="{E2D57D5E-C847-4ED5-B486-6F72C96D592F}"/>
              </a:ext>
            </a:extLst>
          </p:cNvPr>
          <p:cNvCxnSpPr>
            <a:cxnSpLocks/>
          </p:cNvCxnSpPr>
          <p:nvPr userDrawn="1"/>
        </p:nvCxnSpPr>
        <p:spPr>
          <a:xfrm>
            <a:off x="276550" y="4111828"/>
            <a:ext cx="954531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5E15A7E-E01B-4E30-8A51-E920F1D74EC8}"/>
              </a:ext>
            </a:extLst>
          </p:cNvPr>
          <p:cNvCxnSpPr/>
          <p:nvPr userDrawn="1"/>
        </p:nvCxnSpPr>
        <p:spPr>
          <a:xfrm>
            <a:off x="5029200" y="1427356"/>
            <a:ext cx="0" cy="558527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1A891EBD-05B3-4CFE-B601-1E625F4F42F1}"/>
              </a:ext>
            </a:extLst>
          </p:cNvPr>
          <p:cNvSpPr>
            <a:spLocks noGrp="1"/>
          </p:cNvSpPr>
          <p:nvPr>
            <p:ph sz="quarter" idx="13"/>
          </p:nvPr>
        </p:nvSpPr>
        <p:spPr>
          <a:xfrm>
            <a:off x="236538" y="1485900"/>
            <a:ext cx="4719637" cy="25511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7">
            <a:extLst>
              <a:ext uri="{FF2B5EF4-FFF2-40B4-BE49-F238E27FC236}">
                <a16:creationId xmlns:a16="http://schemas.microsoft.com/office/drawing/2014/main" id="{4356ECE4-B5FD-45A8-A675-E92E2D3419E8}"/>
              </a:ext>
            </a:extLst>
          </p:cNvPr>
          <p:cNvSpPr>
            <a:spLocks noGrp="1"/>
          </p:cNvSpPr>
          <p:nvPr>
            <p:ph sz="quarter" idx="14"/>
          </p:nvPr>
        </p:nvSpPr>
        <p:spPr>
          <a:xfrm>
            <a:off x="5115739" y="1485900"/>
            <a:ext cx="4719637" cy="25511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7">
            <a:extLst>
              <a:ext uri="{FF2B5EF4-FFF2-40B4-BE49-F238E27FC236}">
                <a16:creationId xmlns:a16="http://schemas.microsoft.com/office/drawing/2014/main" id="{C007F75F-229A-4B16-98B4-4AE73C41166B}"/>
              </a:ext>
            </a:extLst>
          </p:cNvPr>
          <p:cNvSpPr>
            <a:spLocks noGrp="1"/>
          </p:cNvSpPr>
          <p:nvPr>
            <p:ph sz="quarter" idx="15"/>
          </p:nvPr>
        </p:nvSpPr>
        <p:spPr>
          <a:xfrm>
            <a:off x="5102226" y="4219994"/>
            <a:ext cx="4719637" cy="25511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7">
            <a:extLst>
              <a:ext uri="{FF2B5EF4-FFF2-40B4-BE49-F238E27FC236}">
                <a16:creationId xmlns:a16="http://schemas.microsoft.com/office/drawing/2014/main" id="{2A716C51-20FB-41C0-95B3-ADA6E2B80CCB}"/>
              </a:ext>
            </a:extLst>
          </p:cNvPr>
          <p:cNvSpPr>
            <a:spLocks noGrp="1"/>
          </p:cNvSpPr>
          <p:nvPr>
            <p:ph sz="quarter" idx="16"/>
          </p:nvPr>
        </p:nvSpPr>
        <p:spPr>
          <a:xfrm>
            <a:off x="236538" y="4219994"/>
            <a:ext cx="4719637" cy="255111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291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408" y="1596855"/>
            <a:ext cx="4675318" cy="52856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3">
            <a:extLst>
              <a:ext uri="{FF2B5EF4-FFF2-40B4-BE49-F238E27FC236}">
                <a16:creationId xmlns:a16="http://schemas.microsoft.com/office/drawing/2014/main" id="{7ABB90B5-2526-47B2-BBCE-852EE4BDD71F}"/>
              </a:ext>
            </a:extLst>
          </p:cNvPr>
          <p:cNvSpPr>
            <a:spLocks noGrp="1"/>
          </p:cNvSpPr>
          <p:nvPr>
            <p:ph type="pic" sz="quarter" idx="13"/>
          </p:nvPr>
        </p:nvSpPr>
        <p:spPr>
          <a:xfrm>
            <a:off x="5029201" y="0"/>
            <a:ext cx="5029200" cy="7772400"/>
          </a:xfrm>
        </p:spPr>
        <p:txBody>
          <a:bodyPr/>
          <a:lstStyle/>
          <a:p>
            <a:endParaRPr lang="en-US" dirty="0"/>
          </a:p>
        </p:txBody>
      </p:sp>
      <p:sp>
        <p:nvSpPr>
          <p:cNvPr id="2" name="Title 1">
            <a:extLst>
              <a:ext uri="{FF2B5EF4-FFF2-40B4-BE49-F238E27FC236}">
                <a16:creationId xmlns:a16="http://schemas.microsoft.com/office/drawing/2014/main" id="{394E24F9-E074-4AE4-973A-C52541C2BD2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1998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wer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406" y="1614698"/>
            <a:ext cx="9598969" cy="31669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3">
            <a:extLst>
              <a:ext uri="{FF2B5EF4-FFF2-40B4-BE49-F238E27FC236}">
                <a16:creationId xmlns:a16="http://schemas.microsoft.com/office/drawing/2014/main" id="{E37097DC-06A7-428C-8900-6753DBAC298C}"/>
              </a:ext>
            </a:extLst>
          </p:cNvPr>
          <p:cNvSpPr>
            <a:spLocks noGrp="1"/>
          </p:cNvSpPr>
          <p:nvPr>
            <p:ph type="pic" sz="quarter" idx="13"/>
          </p:nvPr>
        </p:nvSpPr>
        <p:spPr>
          <a:xfrm>
            <a:off x="0" y="4875213"/>
            <a:ext cx="10058400" cy="2897187"/>
          </a:xfrm>
        </p:spPr>
        <p:txBody>
          <a:bodyPr/>
          <a:lstStyle/>
          <a:p>
            <a:endParaRPr lang="en-US"/>
          </a:p>
        </p:txBody>
      </p:sp>
      <p:sp>
        <p:nvSpPr>
          <p:cNvPr id="2" name="Title 1">
            <a:extLst>
              <a:ext uri="{FF2B5EF4-FFF2-40B4-BE49-F238E27FC236}">
                <a16:creationId xmlns:a16="http://schemas.microsoft.com/office/drawing/2014/main" id="{DF092289-98F2-4557-A3EF-2B336EEB7B3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7990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F9662A0-5E6C-4D32-A2F6-9C982626C2C9}"/>
              </a:ext>
            </a:extLst>
          </p:cNvPr>
          <p:cNvSpPr>
            <a:spLocks noGrp="1"/>
          </p:cNvSpPr>
          <p:nvPr>
            <p:ph type="pic" sz="quarter" idx="10"/>
          </p:nvPr>
        </p:nvSpPr>
        <p:spPr>
          <a:xfrm>
            <a:off x="0" y="0"/>
            <a:ext cx="10058400" cy="7772400"/>
          </a:xfrm>
        </p:spPr>
        <p:txBody>
          <a:bodyPr/>
          <a:lstStyle/>
          <a:p>
            <a:endParaRPr lang="en-US"/>
          </a:p>
        </p:txBody>
      </p:sp>
      <p:sp>
        <p:nvSpPr>
          <p:cNvPr id="2" name="Title 1"/>
          <p:cNvSpPr>
            <a:spLocks noGrp="1"/>
          </p:cNvSpPr>
          <p:nvPr>
            <p:ph type="ctrTitle"/>
          </p:nvPr>
        </p:nvSpPr>
        <p:spPr>
          <a:xfrm>
            <a:off x="246819" y="3671438"/>
            <a:ext cx="8549640" cy="1011960"/>
          </a:xfrm>
        </p:spPr>
        <p:txBody>
          <a:bodyPr anchor="b">
            <a:normAutofit/>
          </a:bodyPr>
          <a:lstStyle>
            <a:lvl1pPr algn="r">
              <a:defRPr sz="3600" b="1"/>
            </a:lvl1pPr>
          </a:lstStyle>
          <a:p>
            <a:r>
              <a:rPr lang="en-US" dirty="0"/>
              <a:t>Click to edit Master title style</a:t>
            </a:r>
          </a:p>
        </p:txBody>
      </p:sp>
      <p:sp>
        <p:nvSpPr>
          <p:cNvPr id="3" name="Subtitle 2"/>
          <p:cNvSpPr>
            <a:spLocks noGrp="1"/>
          </p:cNvSpPr>
          <p:nvPr>
            <p:ph type="subTitle" idx="1"/>
          </p:nvPr>
        </p:nvSpPr>
        <p:spPr>
          <a:xfrm>
            <a:off x="2515761" y="4683398"/>
            <a:ext cx="6280698" cy="853053"/>
          </a:xfrm>
        </p:spPr>
        <p:txBody>
          <a:bodyPr>
            <a:normAutofit/>
          </a:bodyPr>
          <a:lstStyle>
            <a:lvl1pPr marL="0" indent="0" algn="r">
              <a:buNone/>
              <a:defRPr sz="240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dirty="0"/>
              <a:t>Click to edit Master subtitle style</a:t>
            </a:r>
          </a:p>
        </p:txBody>
      </p:sp>
      <p:pic>
        <p:nvPicPr>
          <p:cNvPr id="8" name="Picture 7">
            <a:extLst>
              <a:ext uri="{FF2B5EF4-FFF2-40B4-BE49-F238E27FC236}">
                <a16:creationId xmlns:a16="http://schemas.microsoft.com/office/drawing/2014/main" id="{1FE59C62-8D80-4E38-A9BE-E30A4CBDE07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03945" y="6269545"/>
            <a:ext cx="3992514" cy="1312539"/>
          </a:xfrm>
          <a:prstGeom prst="rect">
            <a:avLst/>
          </a:prstGeom>
        </p:spPr>
      </p:pic>
    </p:spTree>
    <p:extLst>
      <p:ext uri="{BB962C8B-B14F-4D97-AF65-F5344CB8AC3E}">
        <p14:creationId xmlns:p14="http://schemas.microsoft.com/office/powerpoint/2010/main" val="225093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DBBC93F-EF8B-4FA6-9EBF-D1F45D9684DD}"/>
              </a:ext>
            </a:extLst>
          </p:cNvPr>
          <p:cNvSpPr>
            <a:spLocks noGrp="1"/>
          </p:cNvSpPr>
          <p:nvPr>
            <p:ph sz="quarter" idx="13"/>
          </p:nvPr>
        </p:nvSpPr>
        <p:spPr>
          <a:xfrm>
            <a:off x="236538" y="1646238"/>
            <a:ext cx="9594377" cy="5102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40E9B79-76E8-4944-B8DE-5D0DF3984DF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029386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407" y="1601315"/>
            <a:ext cx="9590047" cy="51786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a:extLst>
              <a:ext uri="{FF2B5EF4-FFF2-40B4-BE49-F238E27FC236}">
                <a16:creationId xmlns:a16="http://schemas.microsoft.com/office/drawing/2014/main" id="{137345F5-64C3-4358-80DB-4607BC64EE2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5082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6407" y="1605776"/>
            <a:ext cx="4729928" cy="51741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1605776"/>
            <a:ext cx="4274820" cy="51741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D37D5588-F2DF-4E20-BFB4-CE650AD8D2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26638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6407" y="1630293"/>
            <a:ext cx="4711593" cy="888470"/>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dirty="0"/>
              <a:t>Click to edit Master text styles</a:t>
            </a:r>
          </a:p>
        </p:txBody>
      </p:sp>
      <p:sp>
        <p:nvSpPr>
          <p:cNvPr id="4" name="Content Placeholder 3"/>
          <p:cNvSpPr>
            <a:spLocks noGrp="1"/>
          </p:cNvSpPr>
          <p:nvPr>
            <p:ph sz="half" idx="2"/>
          </p:nvPr>
        </p:nvSpPr>
        <p:spPr>
          <a:xfrm>
            <a:off x="236407" y="2518763"/>
            <a:ext cx="4711593" cy="427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5" y="1630293"/>
            <a:ext cx="4729927" cy="888470"/>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5" y="2518763"/>
            <a:ext cx="4729927" cy="4279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4ABD06E-94C3-4FDA-B38C-6B72A04C894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8967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40F520-0828-4BF5-8B9F-E23EC505BE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98878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28886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Quad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cxnSp>
        <p:nvCxnSpPr>
          <p:cNvPr id="6" name="Straight Connector 5">
            <a:extLst>
              <a:ext uri="{FF2B5EF4-FFF2-40B4-BE49-F238E27FC236}">
                <a16:creationId xmlns:a16="http://schemas.microsoft.com/office/drawing/2014/main" id="{E2D57D5E-C847-4ED5-B486-6F72C96D592F}"/>
              </a:ext>
            </a:extLst>
          </p:cNvPr>
          <p:cNvCxnSpPr>
            <a:cxnSpLocks/>
          </p:cNvCxnSpPr>
          <p:nvPr userDrawn="1"/>
        </p:nvCxnSpPr>
        <p:spPr>
          <a:xfrm>
            <a:off x="276550" y="4111828"/>
            <a:ext cx="954531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5E15A7E-E01B-4E30-8A51-E920F1D74EC8}"/>
              </a:ext>
            </a:extLst>
          </p:cNvPr>
          <p:cNvCxnSpPr/>
          <p:nvPr userDrawn="1"/>
        </p:nvCxnSpPr>
        <p:spPr>
          <a:xfrm>
            <a:off x="5029200" y="1427356"/>
            <a:ext cx="0" cy="558527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1A891EBD-05B3-4CFE-B601-1E625F4F42F1}"/>
              </a:ext>
            </a:extLst>
          </p:cNvPr>
          <p:cNvSpPr>
            <a:spLocks noGrp="1"/>
          </p:cNvSpPr>
          <p:nvPr>
            <p:ph sz="quarter" idx="13"/>
          </p:nvPr>
        </p:nvSpPr>
        <p:spPr>
          <a:xfrm>
            <a:off x="236538" y="1485900"/>
            <a:ext cx="4719637" cy="255111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4356ECE4-B5FD-45A8-A675-E92E2D3419E8}"/>
              </a:ext>
            </a:extLst>
          </p:cNvPr>
          <p:cNvSpPr>
            <a:spLocks noGrp="1"/>
          </p:cNvSpPr>
          <p:nvPr>
            <p:ph sz="quarter" idx="14"/>
          </p:nvPr>
        </p:nvSpPr>
        <p:spPr>
          <a:xfrm>
            <a:off x="5115739" y="1485900"/>
            <a:ext cx="4719637" cy="255111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7">
            <a:extLst>
              <a:ext uri="{FF2B5EF4-FFF2-40B4-BE49-F238E27FC236}">
                <a16:creationId xmlns:a16="http://schemas.microsoft.com/office/drawing/2014/main" id="{C007F75F-229A-4B16-98B4-4AE73C41166B}"/>
              </a:ext>
            </a:extLst>
          </p:cNvPr>
          <p:cNvSpPr>
            <a:spLocks noGrp="1"/>
          </p:cNvSpPr>
          <p:nvPr>
            <p:ph sz="quarter" idx="15"/>
          </p:nvPr>
        </p:nvSpPr>
        <p:spPr>
          <a:xfrm>
            <a:off x="5102226" y="4219994"/>
            <a:ext cx="4719637" cy="255111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7">
            <a:extLst>
              <a:ext uri="{FF2B5EF4-FFF2-40B4-BE49-F238E27FC236}">
                <a16:creationId xmlns:a16="http://schemas.microsoft.com/office/drawing/2014/main" id="{2A716C51-20FB-41C0-95B3-ADA6E2B80CCB}"/>
              </a:ext>
            </a:extLst>
          </p:cNvPr>
          <p:cNvSpPr>
            <a:spLocks noGrp="1"/>
          </p:cNvSpPr>
          <p:nvPr>
            <p:ph sz="quarter" idx="16"/>
          </p:nvPr>
        </p:nvSpPr>
        <p:spPr>
          <a:xfrm>
            <a:off x="236538" y="4219994"/>
            <a:ext cx="4719637" cy="255111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54349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mage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408" y="1596855"/>
            <a:ext cx="4675318" cy="52856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3">
            <a:extLst>
              <a:ext uri="{FF2B5EF4-FFF2-40B4-BE49-F238E27FC236}">
                <a16:creationId xmlns:a16="http://schemas.microsoft.com/office/drawing/2014/main" id="{7ABB90B5-2526-47B2-BBCE-852EE4BDD71F}"/>
              </a:ext>
            </a:extLst>
          </p:cNvPr>
          <p:cNvSpPr>
            <a:spLocks noGrp="1"/>
          </p:cNvSpPr>
          <p:nvPr>
            <p:ph type="pic" sz="quarter" idx="13"/>
          </p:nvPr>
        </p:nvSpPr>
        <p:spPr>
          <a:xfrm>
            <a:off x="5029201" y="0"/>
            <a:ext cx="5029200" cy="7772400"/>
          </a:xfrm>
        </p:spPr>
        <p:txBody>
          <a:bodyPr/>
          <a:lstStyle/>
          <a:p>
            <a:endParaRPr lang="en-US" dirty="0"/>
          </a:p>
        </p:txBody>
      </p:sp>
      <p:sp>
        <p:nvSpPr>
          <p:cNvPr id="2" name="Title 1">
            <a:extLst>
              <a:ext uri="{FF2B5EF4-FFF2-40B4-BE49-F238E27FC236}">
                <a16:creationId xmlns:a16="http://schemas.microsoft.com/office/drawing/2014/main" id="{394E24F9-E074-4AE4-973A-C52541C2BD2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27650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Lower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406" y="1614698"/>
            <a:ext cx="9598969" cy="31669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3">
            <a:extLst>
              <a:ext uri="{FF2B5EF4-FFF2-40B4-BE49-F238E27FC236}">
                <a16:creationId xmlns:a16="http://schemas.microsoft.com/office/drawing/2014/main" id="{E37097DC-06A7-428C-8900-6753DBAC298C}"/>
              </a:ext>
            </a:extLst>
          </p:cNvPr>
          <p:cNvSpPr>
            <a:spLocks noGrp="1"/>
          </p:cNvSpPr>
          <p:nvPr>
            <p:ph type="pic" sz="quarter" idx="13"/>
          </p:nvPr>
        </p:nvSpPr>
        <p:spPr>
          <a:xfrm>
            <a:off x="0" y="4875213"/>
            <a:ext cx="10058400" cy="2897187"/>
          </a:xfrm>
        </p:spPr>
        <p:txBody>
          <a:bodyPr/>
          <a:lstStyle/>
          <a:p>
            <a:endParaRPr lang="en-US"/>
          </a:p>
        </p:txBody>
      </p:sp>
      <p:sp>
        <p:nvSpPr>
          <p:cNvPr id="2" name="Title 1">
            <a:extLst>
              <a:ext uri="{FF2B5EF4-FFF2-40B4-BE49-F238E27FC236}">
                <a16:creationId xmlns:a16="http://schemas.microsoft.com/office/drawing/2014/main" id="{DF092289-98F2-4557-A3EF-2B336EEB7B3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939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36407" y="1601315"/>
            <a:ext cx="4674590" cy="516970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92065" y="1601315"/>
            <a:ext cx="4274820" cy="5169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888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6407" y="1584995"/>
            <a:ext cx="4711593"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dirty="0"/>
              <a:t>Click to edit Master text styles</a:t>
            </a:r>
          </a:p>
        </p:txBody>
      </p:sp>
      <p:sp>
        <p:nvSpPr>
          <p:cNvPr id="4" name="Content Placeholder 3"/>
          <p:cNvSpPr>
            <a:spLocks noGrp="1"/>
          </p:cNvSpPr>
          <p:nvPr>
            <p:ph sz="half" idx="2"/>
          </p:nvPr>
        </p:nvSpPr>
        <p:spPr>
          <a:xfrm>
            <a:off x="202026" y="2516444"/>
            <a:ext cx="4708971" cy="43003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584995"/>
            <a:ext cx="4729926"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5" y="2518762"/>
            <a:ext cx="4729927" cy="430032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BE4696E5-D585-4737-BB21-4DC2F600B3D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3978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3021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FDF3CA-DBE6-45F4-9B65-14CA18E6481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640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450F627-FE99-40F4-B614-4950F36ED61C}"/>
              </a:ext>
            </a:extLst>
          </p:cNvPr>
          <p:cNvCxnSpPr>
            <a:cxnSpLocks/>
          </p:cNvCxnSpPr>
          <p:nvPr userDrawn="1"/>
        </p:nvCxnSpPr>
        <p:spPr>
          <a:xfrm>
            <a:off x="276550" y="4111828"/>
            <a:ext cx="955882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DE53C8-49A0-4DAC-B945-E49DEB2E78AB}"/>
              </a:ext>
            </a:extLst>
          </p:cNvPr>
          <p:cNvCxnSpPr/>
          <p:nvPr userDrawn="1"/>
        </p:nvCxnSpPr>
        <p:spPr>
          <a:xfrm>
            <a:off x="5029200" y="1427356"/>
            <a:ext cx="0" cy="558527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C524AE2C-09B0-402C-B82C-556E2D1E16EF}"/>
              </a:ext>
            </a:extLst>
          </p:cNvPr>
          <p:cNvSpPr>
            <a:spLocks noGrp="1"/>
          </p:cNvSpPr>
          <p:nvPr>
            <p:ph sz="quarter" idx="13"/>
          </p:nvPr>
        </p:nvSpPr>
        <p:spPr>
          <a:xfrm>
            <a:off x="236538" y="1485900"/>
            <a:ext cx="4719637" cy="2551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7">
            <a:extLst>
              <a:ext uri="{FF2B5EF4-FFF2-40B4-BE49-F238E27FC236}">
                <a16:creationId xmlns:a16="http://schemas.microsoft.com/office/drawing/2014/main" id="{624CEDA6-1F5A-4CF2-AA38-319D90294FAC}"/>
              </a:ext>
            </a:extLst>
          </p:cNvPr>
          <p:cNvSpPr>
            <a:spLocks noGrp="1"/>
          </p:cNvSpPr>
          <p:nvPr>
            <p:ph sz="quarter" idx="14"/>
          </p:nvPr>
        </p:nvSpPr>
        <p:spPr>
          <a:xfrm>
            <a:off x="5115739" y="1485900"/>
            <a:ext cx="4719637" cy="2551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7">
            <a:extLst>
              <a:ext uri="{FF2B5EF4-FFF2-40B4-BE49-F238E27FC236}">
                <a16:creationId xmlns:a16="http://schemas.microsoft.com/office/drawing/2014/main" id="{F66C16E7-3455-488A-8077-43883AE9C555}"/>
              </a:ext>
            </a:extLst>
          </p:cNvPr>
          <p:cNvSpPr>
            <a:spLocks noGrp="1"/>
          </p:cNvSpPr>
          <p:nvPr>
            <p:ph sz="quarter" idx="15"/>
          </p:nvPr>
        </p:nvSpPr>
        <p:spPr>
          <a:xfrm>
            <a:off x="5102226" y="4219994"/>
            <a:ext cx="4719637" cy="2551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7">
            <a:extLst>
              <a:ext uri="{FF2B5EF4-FFF2-40B4-BE49-F238E27FC236}">
                <a16:creationId xmlns:a16="http://schemas.microsoft.com/office/drawing/2014/main" id="{D18A0E05-31F6-4D86-B0E7-9BC7AE7A8357}"/>
              </a:ext>
            </a:extLst>
          </p:cNvPr>
          <p:cNvSpPr>
            <a:spLocks noGrp="1"/>
          </p:cNvSpPr>
          <p:nvPr>
            <p:ph sz="quarter" idx="16"/>
          </p:nvPr>
        </p:nvSpPr>
        <p:spPr>
          <a:xfrm>
            <a:off x="236538" y="4219994"/>
            <a:ext cx="4719637" cy="2551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42AA9082-E623-48AC-A565-F36A6136A10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261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408" y="1610236"/>
            <a:ext cx="4674589" cy="51779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3">
            <a:extLst>
              <a:ext uri="{FF2B5EF4-FFF2-40B4-BE49-F238E27FC236}">
                <a16:creationId xmlns:a16="http://schemas.microsoft.com/office/drawing/2014/main" id="{3988D985-EC0C-488B-87E5-D0FD7F17EC7E}"/>
              </a:ext>
            </a:extLst>
          </p:cNvPr>
          <p:cNvSpPr>
            <a:spLocks noGrp="1"/>
          </p:cNvSpPr>
          <p:nvPr>
            <p:ph type="pic" sz="quarter" idx="13"/>
          </p:nvPr>
        </p:nvSpPr>
        <p:spPr>
          <a:xfrm>
            <a:off x="5029201" y="0"/>
            <a:ext cx="5029200" cy="7772400"/>
          </a:xfrm>
        </p:spPr>
        <p:txBody>
          <a:bodyPr/>
          <a:lstStyle/>
          <a:p>
            <a:endParaRPr lang="en-US" dirty="0"/>
          </a:p>
        </p:txBody>
      </p:sp>
      <p:sp>
        <p:nvSpPr>
          <p:cNvPr id="2" name="Title 1">
            <a:extLst>
              <a:ext uri="{FF2B5EF4-FFF2-40B4-BE49-F238E27FC236}">
                <a16:creationId xmlns:a16="http://schemas.microsoft.com/office/drawing/2014/main" id="{D0205086-8BA4-4BCB-8EF4-F5D86B082AB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156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ower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76DAC2-DC7E-4647-AD7C-279D1143B869}"/>
              </a:ext>
            </a:extLst>
          </p:cNvPr>
          <p:cNvSpPr/>
          <p:nvPr userDrawn="1"/>
        </p:nvSpPr>
        <p:spPr>
          <a:xfrm>
            <a:off x="-1" y="0"/>
            <a:ext cx="10058399" cy="12392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p:cNvSpPr>
            <a:spLocks noGrp="1"/>
          </p:cNvSpPr>
          <p:nvPr>
            <p:ph idx="1"/>
          </p:nvPr>
        </p:nvSpPr>
        <p:spPr>
          <a:xfrm>
            <a:off x="236408" y="1601317"/>
            <a:ext cx="9585586" cy="3117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1746DBF4-9CFE-44B0-960D-3D3F5E81B017}"/>
              </a:ext>
            </a:extLst>
          </p:cNvPr>
          <p:cNvSpPr>
            <a:spLocks noGrp="1"/>
          </p:cNvSpPr>
          <p:nvPr>
            <p:ph type="pic" sz="quarter" idx="10"/>
          </p:nvPr>
        </p:nvSpPr>
        <p:spPr>
          <a:xfrm>
            <a:off x="0" y="4875213"/>
            <a:ext cx="10058400" cy="2897187"/>
          </a:xfrm>
        </p:spPr>
        <p:txBody>
          <a:bodyPr/>
          <a:lstStyle/>
          <a:p>
            <a:endParaRPr lang="en-US"/>
          </a:p>
        </p:txBody>
      </p:sp>
      <p:sp>
        <p:nvSpPr>
          <p:cNvPr id="5" name="Title 4">
            <a:extLst>
              <a:ext uri="{FF2B5EF4-FFF2-40B4-BE49-F238E27FC236}">
                <a16:creationId xmlns:a16="http://schemas.microsoft.com/office/drawing/2014/main" id="{EB053CB4-7EB8-4B86-9F94-880DCAA51C8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0517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2.emf"/><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3.emf"/><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5EC4B5-9285-4B22-9AA2-E3C55E7E289A}"/>
              </a:ext>
            </a:extLst>
          </p:cNvPr>
          <p:cNvSpPr/>
          <p:nvPr userDrawn="1"/>
        </p:nvSpPr>
        <p:spPr>
          <a:xfrm>
            <a:off x="-1" y="0"/>
            <a:ext cx="10058399" cy="1280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Placeholder 1"/>
          <p:cNvSpPr>
            <a:spLocks noGrp="1"/>
          </p:cNvSpPr>
          <p:nvPr>
            <p:ph type="title"/>
          </p:nvPr>
        </p:nvSpPr>
        <p:spPr>
          <a:xfrm>
            <a:off x="228600" y="182879"/>
            <a:ext cx="4674590" cy="9144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28600" y="1601315"/>
            <a:ext cx="9598968" cy="5029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8" name="Picture 17">
            <a:extLst>
              <a:ext uri="{FF2B5EF4-FFF2-40B4-BE49-F238E27FC236}">
                <a16:creationId xmlns:a16="http://schemas.microsoft.com/office/drawing/2014/main" id="{5FE684BB-8BAD-4C49-8CE4-77B6D16D83C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28600" y="6995160"/>
            <a:ext cx="1662110" cy="548640"/>
          </a:xfrm>
          <a:prstGeom prst="rect">
            <a:avLst/>
          </a:prstGeom>
        </p:spPr>
      </p:pic>
      <p:sp>
        <p:nvSpPr>
          <p:cNvPr id="5" name="TextBox 4">
            <a:extLst>
              <a:ext uri="{FF2B5EF4-FFF2-40B4-BE49-F238E27FC236}">
                <a16:creationId xmlns:a16="http://schemas.microsoft.com/office/drawing/2014/main" id="{E866B45D-04F4-4CBB-9BCC-AD3EEDA9529A}"/>
              </a:ext>
            </a:extLst>
          </p:cNvPr>
          <p:cNvSpPr txBox="1"/>
          <p:nvPr userDrawn="1"/>
        </p:nvSpPr>
        <p:spPr>
          <a:xfrm>
            <a:off x="2286000" y="7086600"/>
            <a:ext cx="2560320" cy="457200"/>
          </a:xfrm>
          <a:prstGeom prst="rect">
            <a:avLst/>
          </a:prstGeom>
          <a:noFill/>
        </p:spPr>
        <p:txBody>
          <a:bodyPr wrap="square" rtlCol="0" anchor="b">
            <a:spAutoFit/>
          </a:bodyPr>
          <a:lstStyle/>
          <a:p>
            <a:r>
              <a:rPr lang="en-US" sz="1000" dirty="0">
                <a:solidFill>
                  <a:schemeClr val="tx2"/>
                </a:solidFill>
              </a:rPr>
              <a:t>Proprietary, Intellisense Systems, Inc</a:t>
            </a:r>
          </a:p>
          <a:p>
            <a:fld id="{4516BE7C-F1B9-4180-97DF-8233317B9825}" type="slidenum">
              <a:rPr lang="en-US" sz="1000" smtClean="0">
                <a:solidFill>
                  <a:schemeClr val="tx2"/>
                </a:solidFill>
              </a:rPr>
              <a:t>‹#›</a:t>
            </a:fld>
            <a:endParaRPr lang="en-US" sz="1000" dirty="0">
              <a:solidFill>
                <a:schemeClr val="tx2"/>
              </a:solidFill>
            </a:endParaRPr>
          </a:p>
        </p:txBody>
      </p:sp>
    </p:spTree>
    <p:extLst>
      <p:ext uri="{BB962C8B-B14F-4D97-AF65-F5344CB8AC3E}">
        <p14:creationId xmlns:p14="http://schemas.microsoft.com/office/powerpoint/2010/main" val="3349564857"/>
      </p:ext>
    </p:extLst>
  </p:cSld>
  <p:clrMap bg1="lt1" tx1="dk1" bg2="lt2" tx2="dk2" accent1="accent1" accent2="accent2" accent3="accent3" accent4="accent4" accent5="accent5" accent6="accent6" hlink="hlink" folHlink="folHlink"/>
  <p:sldLayoutIdLst>
    <p:sldLayoutId id="2147483661" r:id="rId1"/>
    <p:sldLayoutId id="2147483690" r:id="rId2"/>
    <p:sldLayoutId id="2147483664" r:id="rId3"/>
    <p:sldLayoutId id="2147483665" r:id="rId4"/>
    <p:sldLayoutId id="2147483666" r:id="rId5"/>
    <p:sldLayoutId id="2147483667" r:id="rId6"/>
    <p:sldLayoutId id="2147483687" r:id="rId7"/>
    <p:sldLayoutId id="2147483662" r:id="rId8"/>
    <p:sldLayoutId id="2147483683" r:id="rId9"/>
  </p:sldLayoutIdLst>
  <p:hf sldNum="0" hdr="0" ftr="0" dt="0"/>
  <p:txStyles>
    <p:titleStyle>
      <a:lvl1pPr algn="l" defTabSz="100584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285750" indent="-285750" algn="l" defTabSz="1005840" rtl="0" eaLnBrk="1" latinLnBrk="0" hangingPunct="1">
        <a:lnSpc>
          <a:spcPct val="100000"/>
        </a:lnSpc>
        <a:spcBef>
          <a:spcPts val="1100"/>
        </a:spcBef>
        <a:buFont typeface="Wingdings" panose="05000000000000000000" pitchFamily="2" charset="2"/>
        <a:buChar char="§"/>
        <a:defRPr sz="2400" kern="1200">
          <a:solidFill>
            <a:schemeClr val="tx2"/>
          </a:solidFill>
          <a:latin typeface="+mn-lt"/>
          <a:ea typeface="+mn-ea"/>
          <a:cs typeface="+mn-cs"/>
        </a:defRPr>
      </a:lvl1pPr>
      <a:lvl2pPr marL="754380" indent="-251460" algn="l" defTabSz="1005840" rtl="0" eaLnBrk="1" latinLnBrk="0" hangingPunct="1">
        <a:lnSpc>
          <a:spcPct val="100000"/>
        </a:lnSpc>
        <a:spcBef>
          <a:spcPts val="550"/>
        </a:spcBef>
        <a:buFont typeface="Wingdings" panose="05000000000000000000" pitchFamily="2" charset="2"/>
        <a:buChar char="§"/>
        <a:defRPr sz="2000" kern="1200">
          <a:solidFill>
            <a:schemeClr val="tx2"/>
          </a:solidFill>
          <a:latin typeface="+mn-lt"/>
          <a:ea typeface="+mn-ea"/>
          <a:cs typeface="+mn-cs"/>
        </a:defRPr>
      </a:lvl2pPr>
      <a:lvl3pPr marL="1257300" indent="-251460" algn="l" defTabSz="1005840" rtl="0" eaLnBrk="1" latinLnBrk="0" hangingPunct="1">
        <a:lnSpc>
          <a:spcPct val="100000"/>
        </a:lnSpc>
        <a:spcBef>
          <a:spcPts val="550"/>
        </a:spcBef>
        <a:buFont typeface="Wingdings" panose="05000000000000000000" pitchFamily="2" charset="2"/>
        <a:buChar char="§"/>
        <a:defRPr sz="1800" kern="1200">
          <a:solidFill>
            <a:schemeClr val="tx2"/>
          </a:solidFill>
          <a:latin typeface="+mn-lt"/>
          <a:ea typeface="+mn-ea"/>
          <a:cs typeface="+mn-cs"/>
        </a:defRPr>
      </a:lvl3pPr>
      <a:lvl4pPr marL="1760220" indent="-251460" algn="l" defTabSz="1005840" rtl="0" eaLnBrk="1" latinLnBrk="0" hangingPunct="1">
        <a:lnSpc>
          <a:spcPct val="100000"/>
        </a:lnSpc>
        <a:spcBef>
          <a:spcPts val="550"/>
        </a:spcBef>
        <a:buFont typeface="Wingdings" panose="05000000000000000000" pitchFamily="2" charset="2"/>
        <a:buChar char="§"/>
        <a:defRPr sz="1400" kern="1200">
          <a:solidFill>
            <a:schemeClr val="tx2"/>
          </a:solidFill>
          <a:latin typeface="+mn-lt"/>
          <a:ea typeface="+mn-ea"/>
          <a:cs typeface="+mn-cs"/>
        </a:defRPr>
      </a:lvl4pPr>
      <a:lvl5pPr marL="2263140" indent="-251460" algn="l" defTabSz="1005840" rtl="0" eaLnBrk="1" latinLnBrk="0" hangingPunct="1">
        <a:lnSpc>
          <a:spcPct val="100000"/>
        </a:lnSpc>
        <a:spcBef>
          <a:spcPts val="550"/>
        </a:spcBef>
        <a:buFont typeface="Wingdings" panose="05000000000000000000" pitchFamily="2" charset="2"/>
        <a:buChar char="§"/>
        <a:defRPr sz="1200" kern="1200">
          <a:solidFill>
            <a:schemeClr val="tx2"/>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82880"/>
            <a:ext cx="4674590" cy="9144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28600" y="1600200"/>
            <a:ext cx="9598968" cy="5029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04C0F789-5EBC-432F-BD40-0D94726E49B3}"/>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28600" y="6995160"/>
            <a:ext cx="1668866" cy="548640"/>
          </a:xfrm>
          <a:prstGeom prst="rect">
            <a:avLst/>
          </a:prstGeom>
        </p:spPr>
      </p:pic>
      <p:sp>
        <p:nvSpPr>
          <p:cNvPr id="7" name="TextBox 6">
            <a:extLst>
              <a:ext uri="{FF2B5EF4-FFF2-40B4-BE49-F238E27FC236}">
                <a16:creationId xmlns:a16="http://schemas.microsoft.com/office/drawing/2014/main" id="{DF98EDD6-782F-4B1A-92C5-E6B100498300}"/>
              </a:ext>
            </a:extLst>
          </p:cNvPr>
          <p:cNvSpPr txBox="1"/>
          <p:nvPr userDrawn="1"/>
        </p:nvSpPr>
        <p:spPr>
          <a:xfrm>
            <a:off x="2286000" y="7143690"/>
            <a:ext cx="2560320" cy="400110"/>
          </a:xfrm>
          <a:prstGeom prst="rect">
            <a:avLst/>
          </a:prstGeom>
          <a:noFill/>
        </p:spPr>
        <p:txBody>
          <a:bodyPr wrap="square" rtlCol="0" anchor="b">
            <a:spAutoFit/>
          </a:bodyPr>
          <a:lstStyle/>
          <a:p>
            <a:r>
              <a:rPr lang="en-US" sz="1000" dirty="0">
                <a:solidFill>
                  <a:schemeClr val="bg1"/>
                </a:solidFill>
              </a:rPr>
              <a:t>Proprietary, Intellisense Systems, Inc</a:t>
            </a:r>
          </a:p>
          <a:p>
            <a:fld id="{4516BE7C-F1B9-4180-97DF-8233317B9825}" type="slidenum">
              <a:rPr lang="en-US" sz="1000" smtClean="0">
                <a:solidFill>
                  <a:schemeClr val="bg1"/>
                </a:solidFill>
              </a:rPr>
              <a:t>‹#›</a:t>
            </a:fld>
            <a:endParaRPr lang="en-US" sz="1000" dirty="0">
              <a:solidFill>
                <a:schemeClr val="bg1"/>
              </a:solidFill>
            </a:endParaRPr>
          </a:p>
        </p:txBody>
      </p:sp>
    </p:spTree>
    <p:extLst>
      <p:ext uri="{BB962C8B-B14F-4D97-AF65-F5344CB8AC3E}">
        <p14:creationId xmlns:p14="http://schemas.microsoft.com/office/powerpoint/2010/main" val="2354302260"/>
      </p:ext>
    </p:extLst>
  </p:cSld>
  <p:clrMap bg1="lt1" tx1="dk1" bg2="lt2" tx2="dk2" accent1="accent1" accent2="accent2" accent3="accent3" accent4="accent4" accent5="accent5" accent6="accent6" hlink="hlink" folHlink="folHlink"/>
  <p:sldLayoutIdLst>
    <p:sldLayoutId id="2147483669" r:id="rId1"/>
    <p:sldLayoutId id="2147483671" r:id="rId2"/>
    <p:sldLayoutId id="2147483672" r:id="rId3"/>
    <p:sldLayoutId id="2147483673" r:id="rId4"/>
    <p:sldLayoutId id="2147483674" r:id="rId5"/>
    <p:sldLayoutId id="2147483691" r:id="rId6"/>
    <p:sldLayoutId id="2147483688" r:id="rId7"/>
    <p:sldLayoutId id="2147483670" r:id="rId8"/>
    <p:sldLayoutId id="2147483685" r:id="rId9"/>
  </p:sldLayoutIdLst>
  <p:hf sldNum="0" hdr="0" ftr="0" dt="0"/>
  <p:txStyles>
    <p:titleStyle>
      <a:lvl1pPr algn="l" defTabSz="100584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285750" indent="-285750" algn="l" defTabSz="1005840" rtl="0" eaLnBrk="1" latinLnBrk="0" hangingPunct="1">
        <a:lnSpc>
          <a:spcPct val="100000"/>
        </a:lnSpc>
        <a:spcBef>
          <a:spcPts val="1100"/>
        </a:spcBef>
        <a:buFont typeface="Wingdings" panose="05000000000000000000" pitchFamily="2" charset="2"/>
        <a:buChar char="§"/>
        <a:defRPr sz="2400" kern="1200">
          <a:solidFill>
            <a:schemeClr val="bg1"/>
          </a:solidFill>
          <a:latin typeface="+mn-lt"/>
          <a:ea typeface="+mn-ea"/>
          <a:cs typeface="+mn-cs"/>
        </a:defRPr>
      </a:lvl1pPr>
      <a:lvl2pPr marL="754380" indent="-251460" algn="l" defTabSz="1005840" rtl="0" eaLnBrk="1" latinLnBrk="0" hangingPunct="1">
        <a:lnSpc>
          <a:spcPct val="100000"/>
        </a:lnSpc>
        <a:spcBef>
          <a:spcPts val="550"/>
        </a:spcBef>
        <a:buFont typeface="Wingdings" panose="05000000000000000000" pitchFamily="2" charset="2"/>
        <a:buChar char="§"/>
        <a:defRPr sz="2000" kern="1200">
          <a:solidFill>
            <a:schemeClr val="bg1"/>
          </a:solidFill>
          <a:latin typeface="+mn-lt"/>
          <a:ea typeface="+mn-ea"/>
          <a:cs typeface="+mn-cs"/>
        </a:defRPr>
      </a:lvl2pPr>
      <a:lvl3pPr marL="1257300" indent="-251460" algn="l" defTabSz="1005840" rtl="0" eaLnBrk="1" latinLnBrk="0" hangingPunct="1">
        <a:lnSpc>
          <a:spcPct val="100000"/>
        </a:lnSpc>
        <a:spcBef>
          <a:spcPts val="550"/>
        </a:spcBef>
        <a:buFont typeface="Wingdings" panose="05000000000000000000" pitchFamily="2" charset="2"/>
        <a:buChar char="§"/>
        <a:defRPr sz="1800" kern="1200">
          <a:solidFill>
            <a:schemeClr val="bg1"/>
          </a:solidFill>
          <a:latin typeface="+mn-lt"/>
          <a:ea typeface="+mn-ea"/>
          <a:cs typeface="+mn-cs"/>
        </a:defRPr>
      </a:lvl3pPr>
      <a:lvl4pPr marL="1760220" indent="-251460" algn="l" defTabSz="1005840" rtl="0" eaLnBrk="1" latinLnBrk="0" hangingPunct="1">
        <a:lnSpc>
          <a:spcPct val="100000"/>
        </a:lnSpc>
        <a:spcBef>
          <a:spcPts val="550"/>
        </a:spcBef>
        <a:buFont typeface="Wingdings" panose="05000000000000000000" pitchFamily="2" charset="2"/>
        <a:buChar char="§"/>
        <a:defRPr sz="1400" kern="1200">
          <a:solidFill>
            <a:schemeClr val="bg1"/>
          </a:solidFill>
          <a:latin typeface="+mn-lt"/>
          <a:ea typeface="+mn-ea"/>
          <a:cs typeface="+mn-cs"/>
        </a:defRPr>
      </a:lvl4pPr>
      <a:lvl5pPr marL="2263140" indent="-251460" algn="l" defTabSz="1005840" rtl="0" eaLnBrk="1" latinLnBrk="0" hangingPunct="1">
        <a:lnSpc>
          <a:spcPct val="100000"/>
        </a:lnSpc>
        <a:spcBef>
          <a:spcPts val="550"/>
        </a:spcBef>
        <a:buFont typeface="Wingdings" panose="05000000000000000000" pitchFamily="2" charset="2"/>
        <a:buChar char="§"/>
        <a:defRPr sz="1200" kern="1200">
          <a:solidFill>
            <a:schemeClr val="bg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82880"/>
            <a:ext cx="4617720" cy="9144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28600" y="1601315"/>
            <a:ext cx="9598968" cy="5183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6F6D7406-1136-462D-AD3B-046C0193FE2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28600" y="6995160"/>
            <a:ext cx="1668866" cy="548640"/>
          </a:xfrm>
          <a:prstGeom prst="rect">
            <a:avLst/>
          </a:prstGeom>
        </p:spPr>
      </p:pic>
      <p:sp>
        <p:nvSpPr>
          <p:cNvPr id="7" name="TextBox 6">
            <a:extLst>
              <a:ext uri="{FF2B5EF4-FFF2-40B4-BE49-F238E27FC236}">
                <a16:creationId xmlns:a16="http://schemas.microsoft.com/office/drawing/2014/main" id="{F5D8B662-05AD-4185-B88D-37AC16719AD0}"/>
              </a:ext>
            </a:extLst>
          </p:cNvPr>
          <p:cNvSpPr txBox="1"/>
          <p:nvPr userDrawn="1"/>
        </p:nvSpPr>
        <p:spPr>
          <a:xfrm>
            <a:off x="2286000" y="7143690"/>
            <a:ext cx="2560320" cy="400110"/>
          </a:xfrm>
          <a:prstGeom prst="rect">
            <a:avLst/>
          </a:prstGeom>
          <a:noFill/>
        </p:spPr>
        <p:txBody>
          <a:bodyPr wrap="square" rtlCol="0" anchor="b">
            <a:spAutoFit/>
          </a:bodyPr>
          <a:lstStyle/>
          <a:p>
            <a:r>
              <a:rPr lang="en-US" sz="1000" dirty="0">
                <a:solidFill>
                  <a:schemeClr val="tx1"/>
                </a:solidFill>
              </a:rPr>
              <a:t>Proprietary, Intellisense Systems, Inc</a:t>
            </a:r>
          </a:p>
          <a:p>
            <a:fld id="{4516BE7C-F1B9-4180-97DF-8233317B9825}" type="slidenum">
              <a:rPr lang="en-US" sz="1000" smtClean="0">
                <a:solidFill>
                  <a:schemeClr val="tx1"/>
                </a:solidFill>
              </a:rPr>
              <a:t>‹#›</a:t>
            </a:fld>
            <a:endParaRPr lang="en-US" sz="1000" dirty="0">
              <a:solidFill>
                <a:schemeClr val="tx1"/>
              </a:solidFill>
            </a:endParaRPr>
          </a:p>
        </p:txBody>
      </p:sp>
    </p:spTree>
    <p:extLst>
      <p:ext uri="{BB962C8B-B14F-4D97-AF65-F5344CB8AC3E}">
        <p14:creationId xmlns:p14="http://schemas.microsoft.com/office/powerpoint/2010/main" val="160862262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Lst>
  <p:hf sldNum="0" hdr="0" ftr="0" dt="0"/>
  <p:txStyles>
    <p:titleStyle>
      <a:lvl1pPr algn="l" defTabSz="100584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85750" indent="-285750" algn="l" defTabSz="1005840" rtl="0" eaLnBrk="1" latinLnBrk="0" hangingPunct="1">
        <a:lnSpc>
          <a:spcPct val="100000"/>
        </a:lnSpc>
        <a:spcBef>
          <a:spcPts val="1100"/>
        </a:spcBef>
        <a:buFont typeface="Wingdings" panose="05000000000000000000" pitchFamily="2" charset="2"/>
        <a:buChar char="§"/>
        <a:defRPr sz="2400" kern="1200">
          <a:solidFill>
            <a:schemeClr val="tx1"/>
          </a:solidFill>
          <a:latin typeface="+mn-lt"/>
          <a:ea typeface="+mn-ea"/>
          <a:cs typeface="+mn-cs"/>
        </a:defRPr>
      </a:lvl1pPr>
      <a:lvl2pPr marL="754380" indent="-251460" algn="l" defTabSz="1005840" rtl="0" eaLnBrk="1" latinLnBrk="0" hangingPunct="1">
        <a:lnSpc>
          <a:spcPct val="100000"/>
        </a:lnSpc>
        <a:spcBef>
          <a:spcPts val="550"/>
        </a:spcBef>
        <a:buFont typeface="Wingdings" panose="05000000000000000000" pitchFamily="2" charset="2"/>
        <a:buChar char="§"/>
        <a:defRPr sz="2000" kern="1200">
          <a:solidFill>
            <a:schemeClr val="tx1"/>
          </a:solidFill>
          <a:latin typeface="+mn-lt"/>
          <a:ea typeface="+mn-ea"/>
          <a:cs typeface="+mn-cs"/>
        </a:defRPr>
      </a:lvl2pPr>
      <a:lvl3pPr marL="1257300" indent="-251460" algn="l" defTabSz="1005840" rtl="0" eaLnBrk="1" latinLnBrk="0" hangingPunct="1">
        <a:lnSpc>
          <a:spcPct val="100000"/>
        </a:lnSpc>
        <a:spcBef>
          <a:spcPts val="550"/>
        </a:spcBef>
        <a:buFont typeface="Wingdings" panose="05000000000000000000" pitchFamily="2" charset="2"/>
        <a:buChar char="§"/>
        <a:defRPr sz="1800" kern="1200">
          <a:solidFill>
            <a:schemeClr val="tx1"/>
          </a:solidFill>
          <a:latin typeface="+mn-lt"/>
          <a:ea typeface="+mn-ea"/>
          <a:cs typeface="+mn-cs"/>
        </a:defRPr>
      </a:lvl3pPr>
      <a:lvl4pPr marL="1760220" indent="-251460" algn="l" defTabSz="1005840" rtl="0" eaLnBrk="1" latinLnBrk="0" hangingPunct="1">
        <a:lnSpc>
          <a:spcPct val="100000"/>
        </a:lnSpc>
        <a:spcBef>
          <a:spcPts val="550"/>
        </a:spcBef>
        <a:buFont typeface="Wingdings" panose="05000000000000000000" pitchFamily="2" charset="2"/>
        <a:buChar char="§"/>
        <a:defRPr sz="1400" kern="1200">
          <a:solidFill>
            <a:schemeClr val="tx1"/>
          </a:solidFill>
          <a:latin typeface="+mn-lt"/>
          <a:ea typeface="+mn-ea"/>
          <a:cs typeface="+mn-cs"/>
        </a:defRPr>
      </a:lvl4pPr>
      <a:lvl5pPr marL="2263140" indent="-251460" algn="l" defTabSz="1005840" rtl="0" eaLnBrk="1" latinLnBrk="0" hangingPunct="1">
        <a:lnSpc>
          <a:spcPct val="100000"/>
        </a:lnSpc>
        <a:spcBef>
          <a:spcPts val="550"/>
        </a:spcBef>
        <a:buFont typeface="Wingdings" panose="05000000000000000000" pitchFamily="2" charset="2"/>
        <a:buChar char="§"/>
        <a:defRPr sz="12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B4C8A0-7355-4E75-8EBD-12ECD1AD80BD}"/>
              </a:ext>
            </a:extLst>
          </p:cNvPr>
          <p:cNvSpPr>
            <a:spLocks noGrp="1"/>
          </p:cNvSpPr>
          <p:nvPr>
            <p:ph sz="quarter" idx="13"/>
          </p:nvPr>
        </p:nvSpPr>
        <p:spPr>
          <a:xfrm>
            <a:off x="94592" y="1292773"/>
            <a:ext cx="9858704" cy="5749158"/>
          </a:xfrm>
        </p:spPr>
        <p:txBody>
          <a:bodyPr>
            <a:normAutofit/>
          </a:bodyPr>
          <a:lstStyle/>
          <a:p>
            <a:pPr marL="0" indent="0">
              <a:buNone/>
            </a:pPr>
            <a:r>
              <a:rPr lang="en-US" sz="2000" dirty="0"/>
              <a:t>What information/technics </a:t>
            </a:r>
            <a:r>
              <a:rPr lang="en-US" sz="2000" dirty="0" err="1"/>
              <a:t>MiRS</a:t>
            </a:r>
            <a:r>
              <a:rPr lang="en-US" sz="2000" dirty="0"/>
              <a:t> needs to implement RF beam pointing capability from randomly distributed nodes and how to provide it:</a:t>
            </a:r>
          </a:p>
          <a:p>
            <a:pPr marL="845820" lvl="1" indent="-342900">
              <a:buFont typeface="+mj-lt"/>
              <a:buAutoNum type="arabicPeriod"/>
            </a:pPr>
            <a:r>
              <a:rPr lang="en-US" sz="1800" dirty="0"/>
              <a:t>Common clock signals distribution from master node top slave nodes.</a:t>
            </a:r>
          </a:p>
          <a:p>
            <a:pPr lvl="2"/>
            <a:r>
              <a:rPr lang="en-US" sz="1600" dirty="0"/>
              <a:t>1000 MHz clock signal will be distributed by using separate antennas on the nodes.</a:t>
            </a:r>
          </a:p>
          <a:p>
            <a:pPr marL="845820" lvl="1" indent="-342900">
              <a:buFont typeface="+mj-lt"/>
              <a:buAutoNum type="arabicPeriod"/>
            </a:pPr>
            <a:r>
              <a:rPr lang="en-US" sz="1800" dirty="0"/>
              <a:t>Common timing (PPS) signals distribution from master node top slave nodes.</a:t>
            </a:r>
          </a:p>
          <a:p>
            <a:pPr lvl="2"/>
            <a:r>
              <a:rPr lang="en-US" sz="1600" dirty="0"/>
              <a:t>The PPS signal will be generated by dividing the clock signal in 10^9 times.</a:t>
            </a:r>
          </a:p>
          <a:p>
            <a:pPr lvl="2"/>
            <a:r>
              <a:rPr lang="en-US" sz="1600" dirty="0"/>
              <a:t>The transmitted clock signal will be modulated (with bi-phase modulation) by PPS signal. </a:t>
            </a:r>
          </a:p>
          <a:p>
            <a:pPr marL="845820" lvl="1" indent="-342900">
              <a:buFont typeface="+mj-lt"/>
              <a:buAutoNum type="arabicPeriod"/>
            </a:pPr>
            <a:r>
              <a:rPr lang="en-US" sz="1800" dirty="0"/>
              <a:t>Accurate position information for slave nodes in 3-D coordinates related with the master node position/coordinates.</a:t>
            </a:r>
          </a:p>
          <a:p>
            <a:pPr lvl="2"/>
            <a:r>
              <a:rPr lang="en-US" sz="1600" dirty="0"/>
              <a:t>Combination of the mmW radars and active reflectors on the nodes allow to determine mutual ranges and velocities between the nodes; each radar will use individual bi-phase code to separate different nodes mmW signals. </a:t>
            </a:r>
          </a:p>
          <a:p>
            <a:pPr lvl="2"/>
            <a:r>
              <a:rPr lang="en-US" sz="1600" dirty="0"/>
              <a:t>Radar data will be processed on the node’s platforms: decoding, 2D FFT and 4-channel digital beamforming. </a:t>
            </a:r>
          </a:p>
          <a:p>
            <a:pPr lvl="2"/>
            <a:r>
              <a:rPr lang="en-US" sz="1600" dirty="0"/>
              <a:t>The radar processing results will be transfer from the slave nodes to the master by using RF channel antennas/transceivers; different time windows in PPS related cycles will be applied for different operations of the RF channel.</a:t>
            </a:r>
          </a:p>
          <a:p>
            <a:pPr lvl="2"/>
            <a:r>
              <a:rPr lang="en-US" sz="1600" dirty="0"/>
              <a:t>Master node processor will calculate all the slave node’s positions in the master position/coordinates. </a:t>
            </a:r>
          </a:p>
        </p:txBody>
      </p:sp>
      <p:sp>
        <p:nvSpPr>
          <p:cNvPr id="3" name="Title 2">
            <a:extLst>
              <a:ext uri="{FF2B5EF4-FFF2-40B4-BE49-F238E27FC236}">
                <a16:creationId xmlns:a16="http://schemas.microsoft.com/office/drawing/2014/main" id="{B469F221-AC81-4316-A956-407519019A54}"/>
              </a:ext>
            </a:extLst>
          </p:cNvPr>
          <p:cNvSpPr>
            <a:spLocks noGrp="1"/>
          </p:cNvSpPr>
          <p:nvPr>
            <p:ph type="title"/>
          </p:nvPr>
        </p:nvSpPr>
        <p:spPr>
          <a:xfrm>
            <a:off x="228600" y="182879"/>
            <a:ext cx="6413938" cy="914400"/>
          </a:xfrm>
        </p:spPr>
        <p:txBody>
          <a:bodyPr/>
          <a:lstStyle/>
          <a:p>
            <a:r>
              <a:rPr lang="en-US" dirty="0"/>
              <a:t>Preliminary </a:t>
            </a:r>
            <a:r>
              <a:rPr lang="en-US" dirty="0" err="1"/>
              <a:t>MiRS</a:t>
            </a:r>
            <a:r>
              <a:rPr lang="en-US" dirty="0"/>
              <a:t> Configuration </a:t>
            </a:r>
          </a:p>
        </p:txBody>
      </p:sp>
    </p:spTree>
    <p:extLst>
      <p:ext uri="{BB962C8B-B14F-4D97-AF65-F5344CB8AC3E}">
        <p14:creationId xmlns:p14="http://schemas.microsoft.com/office/powerpoint/2010/main" val="42791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10919E-AB59-477F-9BAC-9E2590F74837}"/>
              </a:ext>
            </a:extLst>
          </p:cNvPr>
          <p:cNvSpPr>
            <a:spLocks noGrp="1"/>
          </p:cNvSpPr>
          <p:nvPr>
            <p:ph sz="quarter" idx="13"/>
          </p:nvPr>
        </p:nvSpPr>
        <p:spPr>
          <a:xfrm>
            <a:off x="63062" y="1303283"/>
            <a:ext cx="9879725" cy="5749158"/>
          </a:xfrm>
        </p:spPr>
        <p:txBody>
          <a:bodyPr>
            <a:normAutofit fontScale="92500"/>
          </a:bodyPr>
          <a:lstStyle/>
          <a:p>
            <a:pPr marL="845820" lvl="1" indent="-342900">
              <a:buFont typeface="+mj-lt"/>
              <a:buAutoNum type="arabicPeriod" startAt="4"/>
            </a:pPr>
            <a:r>
              <a:rPr lang="en-US" sz="1800" dirty="0"/>
              <a:t>RF signal distribution from master node top slave nodes: carrier(s) frequency/phase and all modulation time/phase/frequency characteristics of the RF signal must be recorded.</a:t>
            </a:r>
          </a:p>
          <a:p>
            <a:pPr lvl="2"/>
            <a:r>
              <a:rPr lang="en-US" sz="1600" dirty="0"/>
              <a:t>Master node transmit RF signal package to the slave nodes. </a:t>
            </a:r>
          </a:p>
          <a:p>
            <a:pPr lvl="2"/>
            <a:r>
              <a:rPr lang="en-US" sz="1600" dirty="0"/>
              <a:t>Slave nodes receive the signal package and record it by using Xilinx </a:t>
            </a:r>
            <a:r>
              <a:rPr lang="en-US" sz="1600" dirty="0" err="1"/>
              <a:t>RFSoC</a:t>
            </a:r>
            <a:r>
              <a:rPr lang="en-US" sz="1600" dirty="0"/>
              <a:t> ADC/FPGA/Memory combination or similar SDR device. </a:t>
            </a:r>
            <a:r>
              <a:rPr lang="en-US" sz="1600" dirty="0">
                <a:highlight>
                  <a:srgbClr val="FFFF00"/>
                </a:highlight>
              </a:rPr>
              <a:t>(SDR approach allow accurate record and replay of the RF signal without synchronization of the carrier and modulation parameters of the signal. It also, greatly simplify multicarrier OFDM operation for </a:t>
            </a:r>
            <a:r>
              <a:rPr lang="en-US" sz="1600" dirty="0" err="1">
                <a:highlight>
                  <a:srgbClr val="FFFF00"/>
                </a:highlight>
              </a:rPr>
              <a:t>MiRS</a:t>
            </a:r>
            <a:r>
              <a:rPr lang="en-US" sz="1600" dirty="0">
                <a:highlight>
                  <a:srgbClr val="FFFF00"/>
                </a:highlight>
              </a:rPr>
              <a:t>.)</a:t>
            </a:r>
          </a:p>
          <a:p>
            <a:pPr marL="845820" lvl="1" indent="-342900">
              <a:buFont typeface="+mj-lt"/>
              <a:buAutoNum type="arabicPeriod" startAt="4"/>
            </a:pPr>
            <a:r>
              <a:rPr lang="en-US" sz="1800" dirty="0"/>
              <a:t>Time delay lines on all the nodes platform with accuracy/resolution ≤ 10ps and range to at least 3 </a:t>
            </a:r>
            <a:r>
              <a:rPr lang="el-GR" sz="1800" dirty="0"/>
              <a:t>μ</a:t>
            </a:r>
            <a:r>
              <a:rPr lang="en-US" sz="1800" dirty="0"/>
              <a:t>s (900 meters fly time).</a:t>
            </a:r>
          </a:p>
          <a:p>
            <a:pPr lvl="2"/>
            <a:r>
              <a:rPr lang="en-US" sz="1600" dirty="0"/>
              <a:t>Digital RF Memory (DRFM) technology will be applied for the delay line implementation.</a:t>
            </a:r>
          </a:p>
          <a:p>
            <a:pPr lvl="2"/>
            <a:r>
              <a:rPr lang="en-US" sz="1600" dirty="0"/>
              <a:t>High resolution (≤10ps) digital delay line will be configured in FPGA of the </a:t>
            </a:r>
            <a:r>
              <a:rPr lang="en-US" sz="1600" dirty="0" err="1"/>
              <a:t>RFSoC</a:t>
            </a:r>
            <a:r>
              <a:rPr lang="en-US" sz="1600" dirty="0"/>
              <a:t>.</a:t>
            </a:r>
          </a:p>
          <a:p>
            <a:pPr marL="845820" lvl="1" indent="-342900">
              <a:buFont typeface="+mj-lt"/>
              <a:buAutoNum type="arabicPeriod" startAt="4"/>
            </a:pPr>
            <a:r>
              <a:rPr lang="en-US" sz="1800" dirty="0"/>
              <a:t>Processing (on the master node) for signal time delays for each node to compensate signal distribution delay and to calculate time delay values for coherent beam focusing for specific direction and range relative to the master node position and coordinates. </a:t>
            </a:r>
          </a:p>
          <a:p>
            <a:pPr marL="845820" lvl="1" indent="-342900">
              <a:buFont typeface="+mj-lt"/>
              <a:buAutoNum type="arabicPeriod" startAt="4"/>
            </a:pPr>
            <a:r>
              <a:rPr lang="en-US" sz="1800" dirty="0"/>
              <a:t>Calculated time delay information must be transferred to the “slave” nodes.</a:t>
            </a:r>
          </a:p>
          <a:p>
            <a:pPr lvl="2"/>
            <a:r>
              <a:rPr lang="en-US" sz="1600" dirty="0"/>
              <a:t>The time delay number will be distributed by using RF antennas/transceiver during predetermined time window.  </a:t>
            </a:r>
          </a:p>
          <a:p>
            <a:pPr marL="845820" lvl="1" indent="-342900">
              <a:buFont typeface="+mj-lt"/>
              <a:buAutoNum type="arabicPeriod" startAt="4"/>
            </a:pPr>
            <a:r>
              <a:rPr lang="en-US" sz="1800" dirty="0"/>
              <a:t>Recorded and delayed RF signal replay and transmit tools. </a:t>
            </a:r>
          </a:p>
          <a:p>
            <a:pPr lvl="2"/>
            <a:r>
              <a:rPr lang="en-US" sz="1600" dirty="0"/>
              <a:t>DAC side of the </a:t>
            </a:r>
            <a:r>
              <a:rPr lang="en-US" sz="1600" dirty="0" err="1"/>
              <a:t>RFSoC</a:t>
            </a:r>
            <a:r>
              <a:rPr lang="en-US" sz="1600" dirty="0"/>
              <a:t> replays the RF signal package and send it trough the PA to the RF antenna for transmit.    </a:t>
            </a:r>
            <a:endParaRPr lang="en-US" dirty="0"/>
          </a:p>
        </p:txBody>
      </p:sp>
      <p:sp>
        <p:nvSpPr>
          <p:cNvPr id="3" name="Title 2">
            <a:extLst>
              <a:ext uri="{FF2B5EF4-FFF2-40B4-BE49-F238E27FC236}">
                <a16:creationId xmlns:a16="http://schemas.microsoft.com/office/drawing/2014/main" id="{26B5D7C2-FCD1-4244-A783-F01B66782CE1}"/>
              </a:ext>
            </a:extLst>
          </p:cNvPr>
          <p:cNvSpPr>
            <a:spLocks noGrp="1"/>
          </p:cNvSpPr>
          <p:nvPr>
            <p:ph type="title"/>
          </p:nvPr>
        </p:nvSpPr>
        <p:spPr>
          <a:xfrm>
            <a:off x="228599" y="182879"/>
            <a:ext cx="7895898" cy="914400"/>
          </a:xfrm>
        </p:spPr>
        <p:txBody>
          <a:bodyPr/>
          <a:lstStyle/>
          <a:p>
            <a:r>
              <a:rPr lang="en-US" dirty="0"/>
              <a:t>Preliminary </a:t>
            </a:r>
            <a:r>
              <a:rPr lang="en-US" dirty="0" err="1"/>
              <a:t>MiRS</a:t>
            </a:r>
            <a:r>
              <a:rPr lang="en-US" dirty="0"/>
              <a:t> Configuration (cont.) </a:t>
            </a:r>
          </a:p>
        </p:txBody>
      </p:sp>
    </p:spTree>
    <p:extLst>
      <p:ext uri="{BB962C8B-B14F-4D97-AF65-F5344CB8AC3E}">
        <p14:creationId xmlns:p14="http://schemas.microsoft.com/office/powerpoint/2010/main" val="2727349486"/>
      </p:ext>
    </p:extLst>
  </p:cSld>
  <p:clrMapOvr>
    <a:masterClrMapping/>
  </p:clrMapOvr>
</p:sld>
</file>

<file path=ppt/theme/theme1.xml><?xml version="1.0" encoding="utf-8"?>
<a:theme xmlns:a="http://schemas.openxmlformats.org/drawingml/2006/main" name="Intellisense White Letter">
  <a:themeElements>
    <a:clrScheme name="Intellisense">
      <a:dk1>
        <a:sysClr val="windowText" lastClr="000000"/>
      </a:dk1>
      <a:lt1>
        <a:sysClr val="window" lastClr="FFFFFF"/>
      </a:lt1>
      <a:dk2>
        <a:srgbClr val="003264"/>
      </a:dk2>
      <a:lt2>
        <a:srgbClr val="D7E4EC"/>
      </a:lt2>
      <a:accent1>
        <a:srgbClr val="5F6062"/>
      </a:accent1>
      <a:accent2>
        <a:srgbClr val="8091AF"/>
      </a:accent2>
      <a:accent3>
        <a:srgbClr val="9CBCD0"/>
      </a:accent3>
      <a:accent4>
        <a:srgbClr val="43A7A2"/>
      </a:accent4>
      <a:accent5>
        <a:srgbClr val="BDA885"/>
      </a:accent5>
      <a:accent6>
        <a:srgbClr val="FFEFBD"/>
      </a:accent6>
      <a:hlink>
        <a:srgbClr val="0563C1"/>
      </a:hlink>
      <a:folHlink>
        <a:srgbClr val="954F72"/>
      </a:folHlink>
    </a:clrScheme>
    <a:fontScheme name="Intellisense">
      <a:majorFont>
        <a:latin typeface="Muli"/>
        <a:ea typeface=""/>
        <a:cs typeface=""/>
      </a:majorFont>
      <a:minorFont>
        <a:latin typeface="Mul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llisense Template - Letter Size 021420" id="{75A0E97F-683B-4FAF-871B-ACE8672167A0}" vid="{1B0E0DD6-4887-4EEF-A72F-B10608FDC001}"/>
    </a:ext>
  </a:extLst>
</a:theme>
</file>

<file path=ppt/theme/theme2.xml><?xml version="1.0" encoding="utf-8"?>
<a:theme xmlns:a="http://schemas.openxmlformats.org/drawingml/2006/main" name="Intellisense Dark Letter">
  <a:themeElements>
    <a:clrScheme name="Intellisense">
      <a:dk1>
        <a:sysClr val="windowText" lastClr="000000"/>
      </a:dk1>
      <a:lt1>
        <a:sysClr val="window" lastClr="FFFFFF"/>
      </a:lt1>
      <a:dk2>
        <a:srgbClr val="003264"/>
      </a:dk2>
      <a:lt2>
        <a:srgbClr val="D7E4EC"/>
      </a:lt2>
      <a:accent1>
        <a:srgbClr val="5F6062"/>
      </a:accent1>
      <a:accent2>
        <a:srgbClr val="8091AF"/>
      </a:accent2>
      <a:accent3>
        <a:srgbClr val="9CBCD0"/>
      </a:accent3>
      <a:accent4>
        <a:srgbClr val="43A7A2"/>
      </a:accent4>
      <a:accent5>
        <a:srgbClr val="BDA885"/>
      </a:accent5>
      <a:accent6>
        <a:srgbClr val="FFEFBD"/>
      </a:accent6>
      <a:hlink>
        <a:srgbClr val="0563C1"/>
      </a:hlink>
      <a:folHlink>
        <a:srgbClr val="954F72"/>
      </a:folHlink>
    </a:clrScheme>
    <a:fontScheme name="Intellisense">
      <a:majorFont>
        <a:latin typeface="Muli"/>
        <a:ea typeface=""/>
        <a:cs typeface=""/>
      </a:majorFont>
      <a:minorFont>
        <a:latin typeface="Mul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llisense Template - Letter Size 021420" id="{75A0E97F-683B-4FAF-871B-ACE8672167A0}" vid="{1A72A81A-C889-4D35-890E-2D918E756147}"/>
    </a:ext>
  </a:extLst>
</a:theme>
</file>

<file path=ppt/theme/theme3.xml><?xml version="1.0" encoding="utf-8"?>
<a:theme xmlns:a="http://schemas.openxmlformats.org/drawingml/2006/main" name="Intellisense Light Letter">
  <a:themeElements>
    <a:clrScheme name="Intellisense">
      <a:dk1>
        <a:sysClr val="windowText" lastClr="000000"/>
      </a:dk1>
      <a:lt1>
        <a:sysClr val="window" lastClr="FFFFFF"/>
      </a:lt1>
      <a:dk2>
        <a:srgbClr val="003264"/>
      </a:dk2>
      <a:lt2>
        <a:srgbClr val="D7E4EC"/>
      </a:lt2>
      <a:accent1>
        <a:srgbClr val="5F6062"/>
      </a:accent1>
      <a:accent2>
        <a:srgbClr val="8091AF"/>
      </a:accent2>
      <a:accent3>
        <a:srgbClr val="9CBCD0"/>
      </a:accent3>
      <a:accent4>
        <a:srgbClr val="43A7A2"/>
      </a:accent4>
      <a:accent5>
        <a:srgbClr val="BDA885"/>
      </a:accent5>
      <a:accent6>
        <a:srgbClr val="FFEFBD"/>
      </a:accent6>
      <a:hlink>
        <a:srgbClr val="0563C1"/>
      </a:hlink>
      <a:folHlink>
        <a:srgbClr val="954F72"/>
      </a:folHlink>
    </a:clrScheme>
    <a:fontScheme name="Intellisense">
      <a:majorFont>
        <a:latin typeface="Muli"/>
        <a:ea typeface=""/>
        <a:cs typeface=""/>
      </a:majorFont>
      <a:minorFont>
        <a:latin typeface="Mul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llisense Template - Letter Size 021420" id="{75A0E97F-683B-4FAF-871B-ACE8672167A0}" vid="{E018F456-A8EB-4D31-81CD-214A289B326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78158D9B4DF7347915228AD5EF25FD5" ma:contentTypeVersion="15" ma:contentTypeDescription="Create a new document." ma:contentTypeScope="" ma:versionID="64dd830352f588e78ef865b297b352a7">
  <xsd:schema xmlns:xsd="http://www.w3.org/2001/XMLSchema" xmlns:xs="http://www.w3.org/2001/XMLSchema" xmlns:p="http://schemas.microsoft.com/office/2006/metadata/properties" xmlns:ns1="http://schemas.microsoft.com/sharepoint/v3" xmlns:ns3="b79a8ca5-de8b-40d1-af44-4bfcb97554ad" xmlns:ns4="aa89b45c-06ec-4108-a120-9967029a1845" targetNamespace="http://schemas.microsoft.com/office/2006/metadata/properties" ma:root="true" ma:fieldsID="eee0be69cbec42f7d86e40f02d7312c1" ns1:_="" ns3:_="" ns4:_="">
    <xsd:import namespace="http://schemas.microsoft.com/sharepoint/v3"/>
    <xsd:import namespace="b79a8ca5-de8b-40d1-af44-4bfcb97554ad"/>
    <xsd:import namespace="aa89b45c-06ec-4108-a120-9967029a184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element ref="ns3:MediaServiceLocation" minOccurs="0"/>
                <xsd:element ref="ns1:_ip_UnifiedCompliancePolicyProperties" minOccurs="0"/>
                <xsd:element ref="ns1:_ip_UnifiedCompliancePolicyUIAc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9a8ca5-de8b-40d1-af44-4bfcb97554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a89b45c-06ec-4108-a120-9967029a184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2459F2-A78D-403A-A370-04EE1FF902DB}">
  <ds:schemaRefs>
    <ds:schemaRef ds:uri="aa89b45c-06ec-4108-a120-9967029a1845"/>
    <ds:schemaRef ds:uri="http://schemas.microsoft.com/office/2006/documentManagement/types"/>
    <ds:schemaRef ds:uri="http://schemas.microsoft.com/office/infopath/2007/PartnerControls"/>
    <ds:schemaRef ds:uri="b79a8ca5-de8b-40d1-af44-4bfcb97554ad"/>
    <ds:schemaRef ds:uri="http://purl.org/dc/elements/1.1/"/>
    <ds:schemaRef ds:uri="http://schemas.openxmlformats.org/package/2006/metadata/core-properties"/>
    <ds:schemaRef ds:uri="http://purl.org/dc/terms/"/>
    <ds:schemaRef ds:uri="http://schemas.microsoft.com/sharepoint/v3"/>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CBA35625-FEA7-4D24-9187-88EE6FB42923}">
  <ds:schemaRefs>
    <ds:schemaRef ds:uri="http://schemas.microsoft.com/sharepoint/v3/contenttype/forms"/>
  </ds:schemaRefs>
</ds:datastoreItem>
</file>

<file path=customXml/itemProps3.xml><?xml version="1.0" encoding="utf-8"?>
<ds:datastoreItem xmlns:ds="http://schemas.openxmlformats.org/officeDocument/2006/customXml" ds:itemID="{97103CC1-C7C2-40DF-8624-801C06356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9a8ca5-de8b-40d1-af44-4bfcb97554ad"/>
    <ds:schemaRef ds:uri="aa89b45c-06ec-4108-a120-9967029a18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34182</TotalTime>
  <Words>506</Words>
  <Application>Microsoft Office PowerPoint</Application>
  <PresentationFormat>Custom</PresentationFormat>
  <Paragraphs>24</Paragraphs>
  <Slides>2</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vt:i4>
      </vt:variant>
    </vt:vector>
  </HeadingPairs>
  <TitlesOfParts>
    <vt:vector size="9" baseType="lpstr">
      <vt:lpstr>Arial</vt:lpstr>
      <vt:lpstr>Calibri</vt:lpstr>
      <vt:lpstr>Muli</vt:lpstr>
      <vt:lpstr>Wingdings</vt:lpstr>
      <vt:lpstr>Intellisense White Letter</vt:lpstr>
      <vt:lpstr>Intellisense Dark Letter</vt:lpstr>
      <vt:lpstr>Intellisense Light Letter</vt:lpstr>
      <vt:lpstr>Preliminary MiRS Configuration </vt:lpstr>
      <vt:lpstr>Preliminary MiRS Configuration (cont.) </vt:lpstr>
    </vt:vector>
  </TitlesOfParts>
  <Company>Intellisense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Intellisense Systems Introduction</dc:title>
  <dc:creator>Jay Swenson</dc:creator>
  <cp:lastModifiedBy>Victor Khodos</cp:lastModifiedBy>
  <cp:revision>209</cp:revision>
  <cp:lastPrinted>2019-11-01T17:56:37Z</cp:lastPrinted>
  <dcterms:created xsi:type="dcterms:W3CDTF">2019-09-16T23:32:33Z</dcterms:created>
  <dcterms:modified xsi:type="dcterms:W3CDTF">2020-10-06T19:29:07Z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0x010100A78158D9B4DF7347915228AD5EF25FD5</vt:lpwstr>
  </property>
</Properties>
</file>