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A649-A99E-24E2-565B-D23CF34EF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6A6B-D807-4AD1-D305-C7570932A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818F7-42FA-156B-E6E5-752C7386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EA9-413A-8B49-ABAA-3D2D751AC21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11D92-8311-19A2-A854-725CFAE0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19001-1958-578C-D725-91D42F72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9421-FAFC-4B45-B725-9B432247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4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7DA9-A5E6-A77E-3EEE-6D0906E1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32B37-76B1-322A-EB85-9FAB9DDD1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10F4A-AD26-F500-6F0D-05EBB564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EA9-413A-8B49-ABAA-3D2D751AC21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96BD-236B-0902-DD19-977A8683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88D39-416D-02BC-4B27-B811C14F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9421-FAFC-4B45-B725-9B432247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2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C5CD0-B51D-86BA-8F0A-C21A9D6B6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36A45-47EA-BE23-38BB-D2113F8F0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B9A67-0091-9593-738C-2EFA3F85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EA9-413A-8B49-ABAA-3D2D751AC21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E1BC-048B-7B22-7D9D-FB6B34A6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8852-3D2A-E142-35EF-2A9CC333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9421-FAFC-4B45-B725-9B432247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6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C05D-8BAB-59EB-C962-3A326105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2B7AB-8784-D962-3937-B9FEE078A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F8DFE-0722-BB47-0CC1-43116FA6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EA9-413A-8B49-ABAA-3D2D751AC21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025FE-D799-00A1-2968-9868ED8E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DCE-AC30-47C1-0C85-E60F98EE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9421-FAFC-4B45-B725-9B432247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1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7962-1729-1580-841E-2966C4C9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2CBC9-F9AF-7FB9-2B84-ED06FFB4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A5BFA-33E1-F37A-2CE9-D4DDB8CF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EA9-413A-8B49-ABAA-3D2D751AC21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5EB3-E51E-CEA7-80A9-DAB3A66F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063B-F2C6-33D0-636B-B6D2828C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9421-FAFC-4B45-B725-9B432247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6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2107-1C09-9735-A5D3-9463291F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87B3-2D2E-9560-7E51-8E2576DD7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FEC22-4C64-B53F-116E-6F16C6BEA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BCE5C-861E-AA9B-9543-D268A29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EA9-413A-8B49-ABAA-3D2D751AC21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B3C5E-AB59-E892-1CBF-1BD2D7EA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FD7E7-A46A-B15B-765C-B58C5D8C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9421-FAFC-4B45-B725-9B432247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3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5DF1-B041-95F8-3B50-49ACF514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3B021-B170-C095-D8E0-50FA435DE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7C787-FEB9-4A6D-B592-2962299D0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E8D9F-A743-F17E-9101-F430D7271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1365B-179E-9C44-66D4-CEB4660B9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10614-E143-5A1F-EBFA-806D91F0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EA9-413A-8B49-ABAA-3D2D751AC21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2F879-5B78-F36F-91F1-AA2A6304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09F44-90DD-02F2-D3CD-0DE121E3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9421-FAFC-4B45-B725-9B432247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4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C6E3-F179-57B5-5720-82A82E48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88D2D-C37C-3D4C-36B6-AE266A19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EA9-413A-8B49-ABAA-3D2D751AC21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A81D-FD65-867B-BDBF-1FF2CB97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DF83C-4EA9-6307-A4B3-F0729E42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9421-FAFC-4B45-B725-9B432247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0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188B7-9DB4-CEC5-922D-7B921E2A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EA9-413A-8B49-ABAA-3D2D751AC21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5EE18-4B0A-63F6-685A-BD17A295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6249B-8CEB-926F-3155-6913B552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9421-FAFC-4B45-B725-9B432247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0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F2E0-E711-D14B-8751-B1403B03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3911-AE84-2B0E-B95E-6858E35D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BB44D-A756-6B7F-42F9-AFF094AFD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046AD-0205-B3DA-5BCF-91AC17EE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EA9-413A-8B49-ABAA-3D2D751AC21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B6E63-2BF1-0469-4FA8-AD140B40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AEDA1-5C16-A6FA-AC6D-31DCC4F2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9421-FAFC-4B45-B725-9B432247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B62-9FBA-C3E3-EF45-041A721E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02A82-69B9-02FB-8B26-AF32D08C6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4575-CD53-462F-AA61-492A82BB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E9037-C325-9046-8197-4245EE26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EA9-413A-8B49-ABAA-3D2D751AC21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16887-AFA1-FDB4-1885-1CCE7D87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17450-EEB4-6A41-6AD1-3D0B68C3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9421-FAFC-4B45-B725-9B432247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1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0F148-7D5D-6A01-8287-290D25A9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F2FB-0763-70EB-9441-E6C89096A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0F8EF-2035-742E-8C34-E7B9A898F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0EA9-413A-8B49-ABAA-3D2D751AC21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74FC1-0983-09FC-AF11-E4BD77404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D5A2-29C2-9679-FF24-9EBC0850C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C9421-FAFC-4B45-B725-9B432247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73D3EF-7324-569E-AAA0-177A32DC3B3B}"/>
              </a:ext>
            </a:extLst>
          </p:cNvPr>
          <p:cNvCxnSpPr>
            <a:cxnSpLocks/>
          </p:cNvCxnSpPr>
          <p:nvPr/>
        </p:nvCxnSpPr>
        <p:spPr>
          <a:xfrm flipV="1">
            <a:off x="3396343" y="1524000"/>
            <a:ext cx="0" cy="2699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5CE8CC-E980-3ED3-E809-EE828090B4F7}"/>
              </a:ext>
            </a:extLst>
          </p:cNvPr>
          <p:cNvSpPr txBox="1"/>
          <p:nvPr/>
        </p:nvSpPr>
        <p:spPr>
          <a:xfrm>
            <a:off x="2154477" y="1478071"/>
            <a:ext cx="116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</a:t>
            </a:r>
            <a:br>
              <a:rPr lang="en-US" dirty="0"/>
            </a:br>
            <a:r>
              <a:rPr lang="en-US" dirty="0"/>
              <a:t>Expressive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90D970-50EE-F1C9-D301-40B66A2104A4}"/>
              </a:ext>
            </a:extLst>
          </p:cNvPr>
          <p:cNvCxnSpPr>
            <a:cxnSpLocks/>
          </p:cNvCxnSpPr>
          <p:nvPr/>
        </p:nvCxnSpPr>
        <p:spPr>
          <a:xfrm>
            <a:off x="3373379" y="4200692"/>
            <a:ext cx="4154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54A727-2FC6-61F3-9668-334596045492}"/>
              </a:ext>
            </a:extLst>
          </p:cNvPr>
          <p:cNvSpPr txBox="1"/>
          <p:nvPr/>
        </p:nvSpPr>
        <p:spPr>
          <a:xfrm>
            <a:off x="6452992" y="4336092"/>
            <a:ext cx="104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</a:t>
            </a:r>
            <a:br>
              <a:rPr lang="en-US" dirty="0"/>
            </a:br>
            <a:r>
              <a:rPr lang="en-US" dirty="0"/>
              <a:t>Tractable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9C97CF-66E6-D0CD-92C0-30EC1A0484F7}"/>
              </a:ext>
            </a:extLst>
          </p:cNvPr>
          <p:cNvSpPr txBox="1"/>
          <p:nvPr/>
        </p:nvSpPr>
        <p:spPr>
          <a:xfrm>
            <a:off x="6613742" y="3682652"/>
            <a:ext cx="59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BDD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8861-05AA-7064-44A9-E1225EDD742A}"/>
              </a:ext>
            </a:extLst>
          </p:cNvPr>
          <p:cNvSpPr txBox="1"/>
          <p:nvPr/>
        </p:nvSpPr>
        <p:spPr>
          <a:xfrm>
            <a:off x="6102262" y="3308959"/>
            <a:ext cx="59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3D605-24EA-8990-B29E-CFDFBA85A016}"/>
              </a:ext>
            </a:extLst>
          </p:cNvPr>
          <p:cNvSpPr txBox="1"/>
          <p:nvPr/>
        </p:nvSpPr>
        <p:spPr>
          <a:xfrm>
            <a:off x="6968645" y="3123156"/>
            <a:ext cx="92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d-DNNF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55FA2-8CC3-73EE-8AD1-F40144756FF3}"/>
              </a:ext>
            </a:extLst>
          </p:cNvPr>
          <p:cNvSpPr txBox="1"/>
          <p:nvPr/>
        </p:nvSpPr>
        <p:spPr>
          <a:xfrm>
            <a:off x="4860099" y="2505207"/>
            <a:ext cx="6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DCA0FB-7931-4CD1-FD3E-A63701B221CA}"/>
              </a:ext>
            </a:extLst>
          </p:cNvPr>
          <p:cNvSpPr txBox="1"/>
          <p:nvPr/>
        </p:nvSpPr>
        <p:spPr>
          <a:xfrm>
            <a:off x="3784949" y="1805836"/>
            <a:ext cx="56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A2330D-0437-9A32-D2AF-FF71DFD857A4}"/>
              </a:ext>
            </a:extLst>
          </p:cNvPr>
          <p:cNvSpPr/>
          <p:nvPr/>
        </p:nvSpPr>
        <p:spPr>
          <a:xfrm>
            <a:off x="5887233" y="2893512"/>
            <a:ext cx="2254685" cy="13152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D814CA-3E00-CAD4-D407-225D79757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86783">
            <a:off x="5340040" y="2844448"/>
            <a:ext cx="612030" cy="2411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049B29-DC8C-AB7A-EACC-13139D2A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86783">
            <a:off x="4247528" y="2197588"/>
            <a:ext cx="649320" cy="2900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063D7F6-0810-D999-DE7B-C4D47D127382}"/>
              </a:ext>
            </a:extLst>
          </p:cNvPr>
          <p:cNvSpPr txBox="1"/>
          <p:nvPr/>
        </p:nvSpPr>
        <p:spPr>
          <a:xfrm>
            <a:off x="7728558" y="2505205"/>
            <a:ext cx="170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Tractable Target</a:t>
            </a:r>
            <a:br>
              <a:rPr lang="en-US" b="1" dirty="0"/>
            </a:br>
            <a:r>
              <a:rPr lang="en-US" b="1" dirty="0"/>
              <a:t>Languages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7992CF-D221-2F43-7D85-81C98D8EF2A2}"/>
              </a:ext>
            </a:extLst>
          </p:cNvPr>
          <p:cNvSpPr txBox="1"/>
          <p:nvPr/>
        </p:nvSpPr>
        <p:spPr>
          <a:xfrm>
            <a:off x="5288070" y="1931095"/>
            <a:ext cx="1457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Intermediate</a:t>
            </a:r>
            <a:br>
              <a:rPr lang="en-US" b="1" dirty="0"/>
            </a:br>
            <a:r>
              <a:rPr lang="en-US" b="1" dirty="0"/>
              <a:t>Languages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2A69F2-E97A-0533-9566-C2F255C328B8}"/>
              </a:ext>
            </a:extLst>
          </p:cNvPr>
          <p:cNvSpPr txBox="1"/>
          <p:nvPr/>
        </p:nvSpPr>
        <p:spPr>
          <a:xfrm>
            <a:off x="4075132" y="1031308"/>
            <a:ext cx="1455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Surface-Level</a:t>
            </a:r>
            <a:br>
              <a:rPr lang="en-US" b="1" dirty="0"/>
            </a:br>
            <a:r>
              <a:rPr lang="en-US" b="1" dirty="0"/>
              <a:t>Languages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1D039F-EC66-6F50-8512-F60B0E625227}"/>
              </a:ext>
            </a:extLst>
          </p:cNvPr>
          <p:cNvSpPr txBox="1"/>
          <p:nvPr/>
        </p:nvSpPr>
        <p:spPr>
          <a:xfrm>
            <a:off x="7317287" y="3559480"/>
            <a:ext cx="59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SPN</a:t>
            </a:r>
          </a:p>
        </p:txBody>
      </p:sp>
    </p:spTree>
    <p:extLst>
      <p:ext uri="{BB962C8B-B14F-4D97-AF65-F5344CB8AC3E}">
        <p14:creationId xmlns:p14="http://schemas.microsoft.com/office/powerpoint/2010/main" val="194347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Holtzen, Steven</dc:creator>
  <cp:lastModifiedBy>Holtzen, Steven</cp:lastModifiedBy>
  <cp:revision>1</cp:revision>
  <dcterms:created xsi:type="dcterms:W3CDTF">2023-10-03T11:42:42Z</dcterms:created>
  <dcterms:modified xsi:type="dcterms:W3CDTF">2023-10-03T11:55:44Z</dcterms:modified>
</cp:coreProperties>
</file>