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  <p:embeddedFont>
      <p:font typeface="Amatic SC"/>
      <p:regular r:id="rId22"/>
      <p:bold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Roboto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2" Type="http://schemas.openxmlformats.org/officeDocument/2006/relationships/font" Target="fonts/AmaticSC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Nunit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RobotoLight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71328bb0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71328bb0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206c212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206c21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6a89205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6a89205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D9EAD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44775" y="417975"/>
            <a:ext cx="4051800" cy="4151700"/>
          </a:xfrm>
          <a:prstGeom prst="rect">
            <a:avLst/>
          </a:prstGeom>
          <a:ln cap="flat" cmpd="sng" w="28575">
            <a:solidFill>
              <a:srgbClr val="93C47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38761D"/>
                </a:solidFill>
                <a:latin typeface="Amatic SC"/>
                <a:ea typeface="Amatic SC"/>
                <a:cs typeface="Amatic SC"/>
                <a:sym typeface="Amatic SC"/>
              </a:rPr>
              <a:t>Teach me</a:t>
            </a:r>
            <a:endParaRPr b="1" sz="7200">
              <a:solidFill>
                <a:srgbClr val="38761D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“</a:t>
            </a:r>
            <a:r>
              <a:rPr lang="en" sz="20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My ability is your disability</a:t>
            </a:r>
            <a:r>
              <a:rPr lang="en" sz="2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2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22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Roboto"/>
              <a:buChar char="●"/>
            </a:pPr>
            <a:r>
              <a:rPr lang="en" sz="1722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Tasfia Barshat        </a:t>
            </a:r>
            <a:endParaRPr sz="1722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22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190042126 </a:t>
            </a:r>
            <a:endParaRPr sz="1722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2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Roboto"/>
              <a:buChar char="●"/>
            </a:pPr>
            <a:r>
              <a:rPr lang="en" sz="1722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Talimul Bari Shreshtho </a:t>
            </a:r>
            <a:endParaRPr sz="1722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22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190042128  </a:t>
            </a:r>
            <a:endParaRPr sz="1722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22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22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Roboto"/>
              <a:buChar char="●"/>
            </a:pPr>
            <a:r>
              <a:rPr lang="en" sz="1722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Mumtahina Rahman                                                         190042129</a:t>
            </a:r>
            <a:endParaRPr sz="1722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875" y="615013"/>
            <a:ext cx="3913475" cy="39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8761D"/>
                </a:solidFill>
                <a:latin typeface="Amatic SC"/>
                <a:ea typeface="Amatic SC"/>
                <a:cs typeface="Amatic SC"/>
                <a:sym typeface="Amatic SC"/>
              </a:rPr>
              <a:t>Motivation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744750"/>
            <a:ext cx="8520600" cy="28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“</a:t>
            </a:r>
            <a:r>
              <a:rPr i="1" lang="en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Developing an </a:t>
            </a:r>
            <a:r>
              <a:rPr i="1" lang="en">
                <a:solidFill>
                  <a:srgbClr val="98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easy-to-use</a:t>
            </a:r>
            <a:r>
              <a:rPr i="1" lang="en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, </a:t>
            </a:r>
            <a:r>
              <a:rPr i="1" lang="en">
                <a:solidFill>
                  <a:srgbClr val="98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interactive</a:t>
            </a:r>
            <a:r>
              <a:rPr i="1" lang="en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online </a:t>
            </a:r>
            <a:r>
              <a:rPr i="1" lang="en">
                <a:solidFill>
                  <a:srgbClr val="98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learning</a:t>
            </a:r>
            <a:r>
              <a:rPr i="1" lang="en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platform for </a:t>
            </a:r>
            <a:r>
              <a:rPr i="1" lang="en">
                <a:solidFill>
                  <a:srgbClr val="98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children </a:t>
            </a:r>
            <a:r>
              <a:rPr i="1" lang="en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with </a:t>
            </a:r>
            <a:r>
              <a:rPr i="1" lang="en">
                <a:solidFill>
                  <a:srgbClr val="98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Autism</a:t>
            </a:r>
            <a:r>
              <a:rPr i="1" lang="en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Spectrum Disorder (ASD) along with some </a:t>
            </a:r>
            <a:r>
              <a:rPr i="1" lang="en">
                <a:solidFill>
                  <a:srgbClr val="98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treatment exercises</a:t>
            </a:r>
            <a:r>
              <a:rPr i="1" lang="en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to make learning efficient.”</a:t>
            </a:r>
            <a:endParaRPr i="1"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5221950" y="469475"/>
            <a:ext cx="25992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4800">
                <a:solidFill>
                  <a:srgbClr val="38761D"/>
                </a:solidFill>
                <a:latin typeface="Amatic SC"/>
                <a:ea typeface="Amatic SC"/>
                <a:cs typeface="Amatic SC"/>
                <a:sym typeface="Amatic SC"/>
              </a:rPr>
              <a:t>Brief overview</a:t>
            </a:r>
            <a:endParaRPr b="1" sz="4800">
              <a:solidFill>
                <a:srgbClr val="38761D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50" y="604525"/>
            <a:ext cx="3829424" cy="38294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967725" y="1666100"/>
            <a:ext cx="30417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Easy to use platform</a:t>
            </a:r>
            <a:endParaRPr sz="1800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Interactive</a:t>
            </a:r>
            <a:endParaRPr sz="1800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Learning platform</a:t>
            </a:r>
            <a:endParaRPr sz="1800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Children with ASD</a:t>
            </a:r>
            <a:endParaRPr sz="1800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Efficient learning environment</a:t>
            </a:r>
            <a:endParaRPr sz="1800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Treatment exercises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8416625" y="4941100"/>
            <a:ext cx="41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4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-6157" r="0" t="-6157"/>
          <a:stretch/>
        </p:blipFill>
        <p:spPr>
          <a:xfrm>
            <a:off x="-614150" y="-742550"/>
            <a:ext cx="9758150" cy="60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8486425" y="4976000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4</a:t>
            </a:r>
            <a:endParaRPr sz="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0700" y="37550"/>
            <a:ext cx="292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8761D"/>
                </a:solidFill>
                <a:latin typeface="Amatic SC"/>
                <a:ea typeface="Amatic SC"/>
                <a:cs typeface="Amatic SC"/>
                <a:sym typeface="Amatic SC"/>
              </a:rPr>
              <a:t>Project timeline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097050" y="2086625"/>
            <a:ext cx="23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25" y="746750"/>
            <a:ext cx="8133176" cy="43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388100" y="366225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100">
                <a:solidFill>
                  <a:srgbClr val="38761D"/>
                </a:solidFill>
                <a:latin typeface="Amatic SC"/>
                <a:ea typeface="Amatic SC"/>
                <a:cs typeface="Amatic SC"/>
                <a:sym typeface="Amatic SC"/>
              </a:rPr>
              <a:t>DEMONSTRATION OF PROGRESS</a:t>
            </a:r>
            <a:endParaRPr b="1" sz="7100">
              <a:solidFill>
                <a:srgbClr val="38761D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2190750" y="1619250"/>
            <a:ext cx="4762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2609113" y="608863"/>
            <a:ext cx="3925776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