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7"/>
  </p:notesMasterIdLst>
  <p:sldIdLst>
    <p:sldId id="287" r:id="rId2"/>
    <p:sldId id="258" r:id="rId3"/>
    <p:sldId id="260" r:id="rId4"/>
    <p:sldId id="257" r:id="rId5"/>
    <p:sldId id="264" r:id="rId6"/>
    <p:sldId id="270" r:id="rId7"/>
    <p:sldId id="272" r:id="rId8"/>
    <p:sldId id="262" r:id="rId9"/>
    <p:sldId id="293" r:id="rId10"/>
    <p:sldId id="294" r:id="rId11"/>
    <p:sldId id="295" r:id="rId12"/>
    <p:sldId id="296" r:id="rId13"/>
    <p:sldId id="280" r:id="rId14"/>
    <p:sldId id="306" r:id="rId15"/>
    <p:sldId id="307" r:id="rId16"/>
    <p:sldId id="308" r:id="rId17"/>
    <p:sldId id="309" r:id="rId18"/>
    <p:sldId id="310" r:id="rId19"/>
    <p:sldId id="311" r:id="rId20"/>
    <p:sldId id="288" r:id="rId21"/>
    <p:sldId id="289" r:id="rId22"/>
    <p:sldId id="291" r:id="rId23"/>
    <p:sldId id="290" r:id="rId24"/>
    <p:sldId id="292" r:id="rId25"/>
    <p:sldId id="298" r:id="rId26"/>
  </p:sldIdLst>
  <p:sldSz cx="9144000" cy="5143500" type="screen16x9"/>
  <p:notesSz cx="6858000" cy="9144000"/>
  <p:embeddedFontLst>
    <p:embeddedFont>
      <p:font typeface="Arimo" panose="020B0604020202020204" charset="0"/>
      <p:regular r:id="rId28"/>
      <p:bold r:id="rId29"/>
      <p:italic r:id="rId30"/>
      <p:boldItalic r:id="rId31"/>
    </p:embeddedFont>
    <p:embeddedFont>
      <p:font typeface="Bebas Neue" panose="020B0606020202050201" pitchFamily="34" charset="0"/>
      <p:regular r:id="rId32"/>
      <p:bold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Fira Sans Condensed SemiBold" panose="020B0603050000020004" pitchFamily="34" charset="0"/>
      <p:regular r:id="rId39"/>
      <p:bold r:id="rId40"/>
      <p:italic r:id="rId41"/>
      <p:boldItalic r:id="rId42"/>
    </p:embeddedFont>
    <p:embeddedFont>
      <p:font typeface="Fira Sans Extra Condensed SemiBold" panose="020B0604020202020204" charset="0"/>
      <p:regular r:id="rId43"/>
      <p:bold r:id="rId44"/>
      <p:italic r:id="rId45"/>
      <p:boldItalic r:id="rId46"/>
    </p:embeddedFont>
    <p:embeddedFont>
      <p:font typeface="Roboto" panose="02000000000000000000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font" Target="fonts/font2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82fb82d2a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82fb82d2a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94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82fb82d2a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82fb82d2a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960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82fb82d2a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82fb82d2a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234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b82fb82d2a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b82fb82d2a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82fb82d2a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b82fb82d2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384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82fb82d2a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b82fb82d2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496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82fb82d2a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b82fb82d2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223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82fb82d2a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b82fb82d2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6435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82fb82d2a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b82fb82d2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9248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c93b02d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c93b02d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gf5e77e6543_0_1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4" name="Google Shape;2264;gf5e77e6543_0_1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d3dfe550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d3dfe550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82fb82d2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82fb82d2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b82fb82d2a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b82fb82d2a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b82fb82d2a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b82fb82d2a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b839c91458_0_3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b839c91458_0_3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82fb82d2a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82fb82d2a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82fb82d2a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82fb82d2a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62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91150" y="1562313"/>
            <a:ext cx="4389000" cy="16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91150" y="3225688"/>
            <a:ext cx="4389000" cy="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subTitle" idx="1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91" name="Google Shape;191;p2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8"/>
          <p:cNvSpPr txBox="1"/>
          <p:nvPr/>
        </p:nvSpPr>
        <p:spPr>
          <a:xfrm>
            <a:off x="714300" y="3620145"/>
            <a:ext cx="47394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299430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52387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63867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u="sng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21.xml"/><Relationship Id="rId4" Type="http://schemas.openxmlformats.org/officeDocument/2006/relationships/slide" Target="slide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YutGQInX_PDP6dH7l1UAnegDP2kfsOz_ZbMyB8jdLC4/copy#gid=48920908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YutGQInX_PDP6dH7l1UAnegDP2kfsOz_ZbMyB8jdLC4/copy#gid=158848839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1.xml"/><Relationship Id="rId5" Type="http://schemas.openxmlformats.org/officeDocument/2006/relationships/slide" Target="slide21.xm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YutGQInX_PDP6dH7l1UAnegDP2kfsOz_ZbMyB8jdLC4/copy#gid=158848839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765538" y="3326253"/>
            <a:ext cx="3989400" cy="116219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Post-weaning diarrhea I</a:t>
            </a:r>
            <a:endParaRPr dirty="0"/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187349" y="1174845"/>
            <a:ext cx="2572889" cy="366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BMD407: Biomedical Statistics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7062299" y="212748"/>
            <a:ext cx="1703081" cy="33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Biomedical Statistics</a:t>
            </a: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6" name="Google Shape;246;p34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7" name="Google Shape;247;p34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34">
            <a:hlinkClick r:id="rId5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9" name="Google Shape;249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0" name="Google Shape;250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34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2" name="Google Shape;322;p34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36FC9-88DD-C6B4-DC6C-94474AF92211}"/>
              </a:ext>
            </a:extLst>
          </p:cNvPr>
          <p:cNvSpPr txBox="1"/>
          <p:nvPr/>
        </p:nvSpPr>
        <p:spPr>
          <a:xfrm>
            <a:off x="1376650" y="3361608"/>
            <a:ext cx="2621117" cy="1080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 Supervision of: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 Mohamed </a:t>
            </a:r>
            <a:r>
              <a:rPr lang="en-US" sz="1100" b="1" dirty="0" err="1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Maysara</a:t>
            </a:r>
            <a:endParaRPr lang="en-US" sz="11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Eng. Mariam </a:t>
            </a:r>
            <a:r>
              <a:rPr lang="en-US" sz="1100" b="1" dirty="0" err="1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Oweda</a:t>
            </a:r>
            <a:endParaRPr lang="en-US" sz="1050" b="1" dirty="0"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A553D21-13A1-CC79-9C98-F5821CCDB3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Homo/Heteroscedasticity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8D542-251E-6508-57F1-81CFEAF80563}"/>
              </a:ext>
            </a:extLst>
          </p:cNvPr>
          <p:cNvSpPr txBox="1"/>
          <p:nvPr/>
        </p:nvSpPr>
        <p:spPr>
          <a:xfrm>
            <a:off x="527050" y="1073150"/>
            <a:ext cx="8439150" cy="333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10833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Homoscedasticity is present when the variance of the residuals is observed to be uneven. However, we tested the variance using 3 methods: Boxplot, Bartlett’s test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Levene’s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arenR"/>
              <a:tabLst>
                <a:tab pos="10833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showed variation in the data.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arenR"/>
              <a:tabLst>
                <a:tab pos="10833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Homoscedasticity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was observed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arenR"/>
              <a:tabLst>
                <a:tab pos="108331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DA27E-0BF8-1113-5B31-3C11CEAE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581" y="1980921"/>
            <a:ext cx="3966369" cy="301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61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457200" y="1049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Homo/Heteroscedasticity </a:t>
            </a:r>
            <a:endParaRPr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1C1B0AF-99F2-D3B3-6E11-E909CB2F7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0" y="710646"/>
            <a:ext cx="3532069" cy="2035926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297C652-1FCC-0D50-ECA9-AB74AEDAFF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085" r="22086"/>
          <a:stretch/>
        </p:blipFill>
        <p:spPr>
          <a:xfrm>
            <a:off x="4426206" y="662191"/>
            <a:ext cx="3657600" cy="2035926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A765FCC7-B01D-D381-80B5-8A5B8854A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502" y="2649662"/>
            <a:ext cx="3995704" cy="24938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CC25B0-3067-D03D-D347-44F8BC42CF2D}"/>
              </a:ext>
            </a:extLst>
          </p:cNvPr>
          <p:cNvSpPr txBox="1"/>
          <p:nvPr/>
        </p:nvSpPr>
        <p:spPr>
          <a:xfrm>
            <a:off x="714375" y="378619"/>
            <a:ext cx="1564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Levene’s</a:t>
            </a:r>
            <a:r>
              <a:rPr lang="en-US" dirty="0"/>
              <a:t>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5B7FC5-0392-84D0-D97C-F99162A0500D}"/>
              </a:ext>
            </a:extLst>
          </p:cNvPr>
          <p:cNvSpPr txBox="1"/>
          <p:nvPr/>
        </p:nvSpPr>
        <p:spPr>
          <a:xfrm>
            <a:off x="7367587" y="2909888"/>
            <a:ext cx="1564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Barlett’s</a:t>
            </a:r>
            <a:r>
              <a:rPr lang="en-US" dirty="0"/>
              <a:t> 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B6EC0-6CB5-B2FF-A216-69833EC045EA}"/>
              </a:ext>
            </a:extLst>
          </p:cNvPr>
          <p:cNvSpPr txBox="1"/>
          <p:nvPr/>
        </p:nvSpPr>
        <p:spPr>
          <a:xfrm>
            <a:off x="83150" y="3290888"/>
            <a:ext cx="1564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</a:t>
            </a:r>
          </a:p>
        </p:txBody>
      </p:sp>
    </p:spTree>
    <p:extLst>
      <p:ext uri="{BB962C8B-B14F-4D97-AF65-F5344CB8AC3E}">
        <p14:creationId xmlns:p14="http://schemas.microsoft.com/office/powerpoint/2010/main" val="1802029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Confidence </a:t>
            </a:r>
            <a:r>
              <a:rPr lang="en-US" dirty="0" err="1"/>
              <a:t>Intervel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8D542-251E-6508-57F1-81CFEAF80563}"/>
              </a:ext>
            </a:extLst>
          </p:cNvPr>
          <p:cNvSpPr txBox="1"/>
          <p:nvPr/>
        </p:nvSpPr>
        <p:spPr>
          <a:xfrm>
            <a:off x="45319" y="626840"/>
            <a:ext cx="8439150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10833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confidence interval is the mean of estimate plus and minus the variation in that estimate. 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10833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Calculated the 90%, 95%, 99% confidence interval for the means of 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ADWG0021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each gender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  <a:tabLst>
                <a:tab pos="108331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90 and 95 % confidence intervals are narrow comparing to 99% confidence interval.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108331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396;p33">
            <a:extLst>
              <a:ext uri="{FF2B5EF4-FFF2-40B4-BE49-F238E27FC236}">
                <a16:creationId xmlns:a16="http://schemas.microsoft.com/office/drawing/2014/main" id="{44D4FDCF-4FC9-6E18-05B9-AE5B3536D2A8}"/>
              </a:ext>
            </a:extLst>
          </p:cNvPr>
          <p:cNvSpPr txBox="1"/>
          <p:nvPr/>
        </p:nvSpPr>
        <p:spPr>
          <a:xfrm>
            <a:off x="659531" y="3577904"/>
            <a:ext cx="8955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90%</a:t>
            </a:r>
            <a:endParaRPr sz="25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" name="Google Shape;396;p33">
            <a:extLst>
              <a:ext uri="{FF2B5EF4-FFF2-40B4-BE49-F238E27FC236}">
                <a16:creationId xmlns:a16="http://schemas.microsoft.com/office/drawing/2014/main" id="{ACFEE356-4929-C4D5-6712-DE7D12E569A5}"/>
              </a:ext>
            </a:extLst>
          </p:cNvPr>
          <p:cNvSpPr txBox="1"/>
          <p:nvPr/>
        </p:nvSpPr>
        <p:spPr>
          <a:xfrm>
            <a:off x="0" y="4047331"/>
            <a:ext cx="2214563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138.0131-148.2121</a:t>
            </a:r>
            <a:endParaRPr sz="25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" name="Google Shape;396;p33">
            <a:extLst>
              <a:ext uri="{FF2B5EF4-FFF2-40B4-BE49-F238E27FC236}">
                <a16:creationId xmlns:a16="http://schemas.microsoft.com/office/drawing/2014/main" id="{7478B425-60CB-07D5-A347-66E9B54A7B56}"/>
              </a:ext>
            </a:extLst>
          </p:cNvPr>
          <p:cNvSpPr txBox="1"/>
          <p:nvPr/>
        </p:nvSpPr>
        <p:spPr>
          <a:xfrm>
            <a:off x="3191593" y="3569645"/>
            <a:ext cx="8955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95%</a:t>
            </a:r>
            <a:endParaRPr sz="25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" name="Google Shape;396;p33">
            <a:extLst>
              <a:ext uri="{FF2B5EF4-FFF2-40B4-BE49-F238E27FC236}">
                <a16:creationId xmlns:a16="http://schemas.microsoft.com/office/drawing/2014/main" id="{DCBA1867-A897-5297-3121-0334868BAD7D}"/>
              </a:ext>
            </a:extLst>
          </p:cNvPr>
          <p:cNvSpPr txBox="1"/>
          <p:nvPr/>
        </p:nvSpPr>
        <p:spPr>
          <a:xfrm>
            <a:off x="2532062" y="4070350"/>
            <a:ext cx="2214563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136.9906-149.2346</a:t>
            </a:r>
            <a:endParaRPr sz="25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" name="Google Shape;396;p33">
            <a:extLst>
              <a:ext uri="{FF2B5EF4-FFF2-40B4-BE49-F238E27FC236}">
                <a16:creationId xmlns:a16="http://schemas.microsoft.com/office/drawing/2014/main" id="{A25BAD36-5FD3-DEE9-4ED0-CF181CC5732E}"/>
              </a:ext>
            </a:extLst>
          </p:cNvPr>
          <p:cNvSpPr txBox="1"/>
          <p:nvPr/>
        </p:nvSpPr>
        <p:spPr>
          <a:xfrm>
            <a:off x="6207843" y="3577904"/>
            <a:ext cx="8955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95%</a:t>
            </a:r>
            <a:endParaRPr sz="25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" name="Google Shape;396;p33">
            <a:extLst>
              <a:ext uri="{FF2B5EF4-FFF2-40B4-BE49-F238E27FC236}">
                <a16:creationId xmlns:a16="http://schemas.microsoft.com/office/drawing/2014/main" id="{16C45DAE-E19B-BB0B-02B3-61DE95C24F52}"/>
              </a:ext>
            </a:extLst>
          </p:cNvPr>
          <p:cNvSpPr txBox="1"/>
          <p:nvPr/>
        </p:nvSpPr>
        <p:spPr>
          <a:xfrm>
            <a:off x="5412580" y="4070350"/>
            <a:ext cx="2214563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134.9167-151.3085</a:t>
            </a:r>
            <a:endParaRPr sz="25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192422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9" name="Google Shape;1219;p5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875" y="1350412"/>
            <a:ext cx="3904335" cy="2414162"/>
          </a:xfrm>
          <a:prstGeom prst="rect">
            <a:avLst/>
          </a:prstGeom>
          <a:noFill/>
          <a:ln>
            <a:noFill/>
          </a:ln>
        </p:spPr>
      </p:pic>
      <p:sp>
        <p:nvSpPr>
          <p:cNvPr id="1220" name="Google Shape;1220;p5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6. Hypothesis testing</a:t>
            </a:r>
            <a:endParaRPr dirty="0"/>
          </a:p>
        </p:txBody>
      </p:sp>
      <p:sp>
        <p:nvSpPr>
          <p:cNvPr id="1221" name="Google Shape;1221;p51"/>
          <p:cNvSpPr txBox="1"/>
          <p:nvPr/>
        </p:nvSpPr>
        <p:spPr>
          <a:xfrm>
            <a:off x="4486275" y="4195350"/>
            <a:ext cx="39444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For more info, 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22" name="Google Shape;1222;p51"/>
          <p:cNvGrpSpPr/>
          <p:nvPr/>
        </p:nvGrpSpPr>
        <p:grpSpPr>
          <a:xfrm rot="2185173">
            <a:off x="987416" y="1231234"/>
            <a:ext cx="304064" cy="290286"/>
            <a:chOff x="5856861" y="3059709"/>
            <a:chExt cx="304060" cy="290283"/>
          </a:xfrm>
        </p:grpSpPr>
        <p:sp>
          <p:nvSpPr>
            <p:cNvPr id="1223" name="Google Shape;1223;p51"/>
            <p:cNvSpPr/>
            <p:nvPr/>
          </p:nvSpPr>
          <p:spPr>
            <a:xfrm>
              <a:off x="5905500" y="3103750"/>
              <a:ext cx="213978" cy="213322"/>
            </a:xfrm>
            <a:custGeom>
              <a:avLst/>
              <a:gdLst/>
              <a:ahLst/>
              <a:cxnLst/>
              <a:rect l="l" t="t" r="r" b="b"/>
              <a:pathLst>
                <a:path w="3875" h="3627" extrusionOk="0">
                  <a:moveTo>
                    <a:pt x="1324" y="0"/>
                  </a:moveTo>
                  <a:cubicBezTo>
                    <a:pt x="1059" y="0"/>
                    <a:pt x="1056" y="946"/>
                    <a:pt x="969" y="1186"/>
                  </a:cubicBezTo>
                  <a:cubicBezTo>
                    <a:pt x="890" y="1434"/>
                    <a:pt x="0" y="1997"/>
                    <a:pt x="23" y="2155"/>
                  </a:cubicBezTo>
                  <a:cubicBezTo>
                    <a:pt x="62" y="2420"/>
                    <a:pt x="947" y="2437"/>
                    <a:pt x="1175" y="2437"/>
                  </a:cubicBezTo>
                  <a:cubicBezTo>
                    <a:pt x="1209" y="2437"/>
                    <a:pt x="1228" y="2436"/>
                    <a:pt x="1228" y="2436"/>
                  </a:cubicBezTo>
                  <a:cubicBezTo>
                    <a:pt x="1228" y="2436"/>
                    <a:pt x="1284" y="3428"/>
                    <a:pt x="1431" y="3608"/>
                  </a:cubicBezTo>
                  <a:cubicBezTo>
                    <a:pt x="1442" y="3620"/>
                    <a:pt x="1455" y="3626"/>
                    <a:pt x="1471" y="3626"/>
                  </a:cubicBezTo>
                  <a:cubicBezTo>
                    <a:pt x="1685" y="3626"/>
                    <a:pt x="2309" y="2583"/>
                    <a:pt x="2309" y="2583"/>
                  </a:cubicBezTo>
                  <a:cubicBezTo>
                    <a:pt x="2309" y="2583"/>
                    <a:pt x="2852" y="2810"/>
                    <a:pt x="3273" y="2810"/>
                  </a:cubicBezTo>
                  <a:cubicBezTo>
                    <a:pt x="3330" y="2810"/>
                    <a:pt x="3385" y="2806"/>
                    <a:pt x="3436" y="2797"/>
                  </a:cubicBezTo>
                  <a:cubicBezTo>
                    <a:pt x="3875" y="2718"/>
                    <a:pt x="3143" y="1749"/>
                    <a:pt x="3008" y="1524"/>
                  </a:cubicBezTo>
                  <a:cubicBezTo>
                    <a:pt x="2895" y="1299"/>
                    <a:pt x="3447" y="905"/>
                    <a:pt x="3391" y="679"/>
                  </a:cubicBezTo>
                  <a:cubicBezTo>
                    <a:pt x="3376" y="622"/>
                    <a:pt x="3324" y="601"/>
                    <a:pt x="3247" y="601"/>
                  </a:cubicBezTo>
                  <a:cubicBezTo>
                    <a:pt x="3019" y="601"/>
                    <a:pt x="2582" y="792"/>
                    <a:pt x="2321" y="826"/>
                  </a:cubicBezTo>
                  <a:cubicBezTo>
                    <a:pt x="2313" y="826"/>
                    <a:pt x="2306" y="827"/>
                    <a:pt x="2299" y="827"/>
                  </a:cubicBezTo>
                  <a:cubicBezTo>
                    <a:pt x="1958" y="827"/>
                    <a:pt x="1639" y="70"/>
                    <a:pt x="1352" y="3"/>
                  </a:cubicBezTo>
                  <a:cubicBezTo>
                    <a:pt x="1342" y="1"/>
                    <a:pt x="1333" y="0"/>
                    <a:pt x="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1"/>
            <p:cNvSpPr/>
            <p:nvPr/>
          </p:nvSpPr>
          <p:spPr>
            <a:xfrm rot="-1249224">
              <a:off x="5887777" y="3095625"/>
              <a:ext cx="242229" cy="218451"/>
            </a:xfrm>
            <a:custGeom>
              <a:avLst/>
              <a:gdLst/>
              <a:ahLst/>
              <a:cxnLst/>
              <a:rect l="l" t="t" r="r" b="b"/>
              <a:pathLst>
                <a:path w="3730" h="3064" extrusionOk="0">
                  <a:moveTo>
                    <a:pt x="1848" y="293"/>
                  </a:moveTo>
                  <a:cubicBezTo>
                    <a:pt x="1904" y="394"/>
                    <a:pt x="1983" y="530"/>
                    <a:pt x="1995" y="563"/>
                  </a:cubicBezTo>
                  <a:cubicBezTo>
                    <a:pt x="2017" y="586"/>
                    <a:pt x="2040" y="631"/>
                    <a:pt x="2051" y="676"/>
                  </a:cubicBezTo>
                  <a:cubicBezTo>
                    <a:pt x="2130" y="856"/>
                    <a:pt x="2242" y="1082"/>
                    <a:pt x="2423" y="1138"/>
                  </a:cubicBezTo>
                  <a:cubicBezTo>
                    <a:pt x="2614" y="1205"/>
                    <a:pt x="2817" y="1217"/>
                    <a:pt x="3008" y="1217"/>
                  </a:cubicBezTo>
                  <a:cubicBezTo>
                    <a:pt x="3155" y="1217"/>
                    <a:pt x="3279" y="1217"/>
                    <a:pt x="3402" y="1250"/>
                  </a:cubicBezTo>
                  <a:cubicBezTo>
                    <a:pt x="3369" y="1296"/>
                    <a:pt x="3290" y="1352"/>
                    <a:pt x="3233" y="1386"/>
                  </a:cubicBezTo>
                  <a:cubicBezTo>
                    <a:pt x="3211" y="1408"/>
                    <a:pt x="3200" y="1431"/>
                    <a:pt x="3166" y="1442"/>
                  </a:cubicBezTo>
                  <a:cubicBezTo>
                    <a:pt x="3087" y="1521"/>
                    <a:pt x="2997" y="1577"/>
                    <a:pt x="2918" y="1645"/>
                  </a:cubicBezTo>
                  <a:lnTo>
                    <a:pt x="2749" y="1769"/>
                  </a:lnTo>
                  <a:cubicBezTo>
                    <a:pt x="2715" y="1780"/>
                    <a:pt x="2693" y="1814"/>
                    <a:pt x="2659" y="1859"/>
                  </a:cubicBezTo>
                  <a:cubicBezTo>
                    <a:pt x="2591" y="1971"/>
                    <a:pt x="2648" y="2163"/>
                    <a:pt x="2715" y="2422"/>
                  </a:cubicBezTo>
                  <a:cubicBezTo>
                    <a:pt x="2727" y="2478"/>
                    <a:pt x="2749" y="2512"/>
                    <a:pt x="2760" y="2557"/>
                  </a:cubicBezTo>
                  <a:cubicBezTo>
                    <a:pt x="2772" y="2568"/>
                    <a:pt x="2772" y="2602"/>
                    <a:pt x="2772" y="2625"/>
                  </a:cubicBezTo>
                  <a:cubicBezTo>
                    <a:pt x="2772" y="2670"/>
                    <a:pt x="2783" y="2715"/>
                    <a:pt x="2783" y="2760"/>
                  </a:cubicBezTo>
                  <a:lnTo>
                    <a:pt x="2085" y="2433"/>
                  </a:lnTo>
                  <a:cubicBezTo>
                    <a:pt x="2012" y="2402"/>
                    <a:pt x="1941" y="2389"/>
                    <a:pt x="1871" y="2389"/>
                  </a:cubicBezTo>
                  <a:cubicBezTo>
                    <a:pt x="1690" y="2389"/>
                    <a:pt x="1518" y="2476"/>
                    <a:pt x="1364" y="2557"/>
                  </a:cubicBezTo>
                  <a:cubicBezTo>
                    <a:pt x="1319" y="2591"/>
                    <a:pt x="1274" y="2613"/>
                    <a:pt x="1240" y="2625"/>
                  </a:cubicBezTo>
                  <a:cubicBezTo>
                    <a:pt x="1195" y="2647"/>
                    <a:pt x="1139" y="2670"/>
                    <a:pt x="1082" y="2703"/>
                  </a:cubicBezTo>
                  <a:cubicBezTo>
                    <a:pt x="1015" y="2726"/>
                    <a:pt x="958" y="2760"/>
                    <a:pt x="902" y="2782"/>
                  </a:cubicBezTo>
                  <a:cubicBezTo>
                    <a:pt x="913" y="2715"/>
                    <a:pt x="925" y="2625"/>
                    <a:pt x="958" y="2546"/>
                  </a:cubicBezTo>
                  <a:cubicBezTo>
                    <a:pt x="970" y="2489"/>
                    <a:pt x="981" y="2422"/>
                    <a:pt x="1003" y="2366"/>
                  </a:cubicBezTo>
                  <a:cubicBezTo>
                    <a:pt x="1015" y="2309"/>
                    <a:pt x="1026" y="2264"/>
                    <a:pt x="1037" y="2219"/>
                  </a:cubicBezTo>
                  <a:cubicBezTo>
                    <a:pt x="1060" y="2163"/>
                    <a:pt x="1071" y="2118"/>
                    <a:pt x="1082" y="2061"/>
                  </a:cubicBezTo>
                  <a:cubicBezTo>
                    <a:pt x="1127" y="1836"/>
                    <a:pt x="902" y="1690"/>
                    <a:pt x="733" y="1555"/>
                  </a:cubicBezTo>
                  <a:cubicBezTo>
                    <a:pt x="688" y="1532"/>
                    <a:pt x="643" y="1498"/>
                    <a:pt x="620" y="1476"/>
                  </a:cubicBezTo>
                  <a:lnTo>
                    <a:pt x="350" y="1250"/>
                  </a:lnTo>
                  <a:cubicBezTo>
                    <a:pt x="406" y="1250"/>
                    <a:pt x="463" y="1228"/>
                    <a:pt x="508" y="1217"/>
                  </a:cubicBezTo>
                  <a:cubicBezTo>
                    <a:pt x="553" y="1217"/>
                    <a:pt x="575" y="1205"/>
                    <a:pt x="587" y="1205"/>
                  </a:cubicBezTo>
                  <a:cubicBezTo>
                    <a:pt x="632" y="1194"/>
                    <a:pt x="699" y="1194"/>
                    <a:pt x="778" y="1194"/>
                  </a:cubicBezTo>
                  <a:cubicBezTo>
                    <a:pt x="1060" y="1183"/>
                    <a:pt x="1262" y="1160"/>
                    <a:pt x="1375" y="1082"/>
                  </a:cubicBezTo>
                  <a:cubicBezTo>
                    <a:pt x="1476" y="991"/>
                    <a:pt x="1533" y="868"/>
                    <a:pt x="1589" y="755"/>
                  </a:cubicBezTo>
                  <a:cubicBezTo>
                    <a:pt x="1600" y="710"/>
                    <a:pt x="1634" y="676"/>
                    <a:pt x="1645" y="642"/>
                  </a:cubicBezTo>
                  <a:cubicBezTo>
                    <a:pt x="1679" y="597"/>
                    <a:pt x="1702" y="541"/>
                    <a:pt x="1735" y="485"/>
                  </a:cubicBezTo>
                  <a:cubicBezTo>
                    <a:pt x="1769" y="417"/>
                    <a:pt x="1803" y="349"/>
                    <a:pt x="1848" y="293"/>
                  </a:cubicBezTo>
                  <a:close/>
                  <a:moveTo>
                    <a:pt x="1814" y="0"/>
                  </a:moveTo>
                  <a:lnTo>
                    <a:pt x="1769" y="34"/>
                  </a:lnTo>
                  <a:cubicBezTo>
                    <a:pt x="1657" y="135"/>
                    <a:pt x="1589" y="293"/>
                    <a:pt x="1533" y="417"/>
                  </a:cubicBezTo>
                  <a:cubicBezTo>
                    <a:pt x="1499" y="462"/>
                    <a:pt x="1488" y="518"/>
                    <a:pt x="1465" y="563"/>
                  </a:cubicBezTo>
                  <a:cubicBezTo>
                    <a:pt x="1431" y="586"/>
                    <a:pt x="1420" y="642"/>
                    <a:pt x="1386" y="687"/>
                  </a:cubicBezTo>
                  <a:cubicBezTo>
                    <a:pt x="1353" y="777"/>
                    <a:pt x="1296" y="901"/>
                    <a:pt x="1240" y="935"/>
                  </a:cubicBezTo>
                  <a:cubicBezTo>
                    <a:pt x="1184" y="991"/>
                    <a:pt x="913" y="991"/>
                    <a:pt x="778" y="1003"/>
                  </a:cubicBezTo>
                  <a:cubicBezTo>
                    <a:pt x="699" y="1003"/>
                    <a:pt x="632" y="1025"/>
                    <a:pt x="575" y="1025"/>
                  </a:cubicBezTo>
                  <a:cubicBezTo>
                    <a:pt x="542" y="1025"/>
                    <a:pt x="519" y="1025"/>
                    <a:pt x="463" y="1036"/>
                  </a:cubicBezTo>
                  <a:cubicBezTo>
                    <a:pt x="384" y="1048"/>
                    <a:pt x="170" y="1093"/>
                    <a:pt x="114" y="1093"/>
                  </a:cubicBezTo>
                  <a:cubicBezTo>
                    <a:pt x="114" y="1093"/>
                    <a:pt x="136" y="1093"/>
                    <a:pt x="147" y="1104"/>
                  </a:cubicBezTo>
                  <a:lnTo>
                    <a:pt x="1" y="1250"/>
                  </a:lnTo>
                  <a:lnTo>
                    <a:pt x="451" y="1611"/>
                  </a:lnTo>
                  <a:cubicBezTo>
                    <a:pt x="497" y="1656"/>
                    <a:pt x="530" y="1690"/>
                    <a:pt x="575" y="1712"/>
                  </a:cubicBezTo>
                  <a:cubicBezTo>
                    <a:pt x="722" y="1814"/>
                    <a:pt x="891" y="1926"/>
                    <a:pt x="857" y="2039"/>
                  </a:cubicBezTo>
                  <a:cubicBezTo>
                    <a:pt x="846" y="2073"/>
                    <a:pt x="834" y="2140"/>
                    <a:pt x="812" y="2174"/>
                  </a:cubicBezTo>
                  <a:cubicBezTo>
                    <a:pt x="801" y="2230"/>
                    <a:pt x="789" y="2275"/>
                    <a:pt x="778" y="2332"/>
                  </a:cubicBezTo>
                  <a:lnTo>
                    <a:pt x="733" y="2501"/>
                  </a:lnTo>
                  <a:cubicBezTo>
                    <a:pt x="688" y="2647"/>
                    <a:pt x="643" y="2782"/>
                    <a:pt x="665" y="2940"/>
                  </a:cubicBezTo>
                  <a:lnTo>
                    <a:pt x="677" y="3053"/>
                  </a:lnTo>
                  <a:lnTo>
                    <a:pt x="801" y="3053"/>
                  </a:lnTo>
                  <a:cubicBezTo>
                    <a:pt x="925" y="3019"/>
                    <a:pt x="1060" y="2951"/>
                    <a:pt x="1184" y="2895"/>
                  </a:cubicBezTo>
                  <a:cubicBezTo>
                    <a:pt x="1229" y="2872"/>
                    <a:pt x="1285" y="2850"/>
                    <a:pt x="1319" y="2827"/>
                  </a:cubicBezTo>
                  <a:cubicBezTo>
                    <a:pt x="1364" y="2816"/>
                    <a:pt x="1420" y="2782"/>
                    <a:pt x="1465" y="2760"/>
                  </a:cubicBezTo>
                  <a:cubicBezTo>
                    <a:pt x="1609" y="2684"/>
                    <a:pt x="1733" y="2627"/>
                    <a:pt x="1848" y="2627"/>
                  </a:cubicBezTo>
                  <a:cubicBezTo>
                    <a:pt x="1887" y="2627"/>
                    <a:pt x="1924" y="2633"/>
                    <a:pt x="1961" y="2647"/>
                  </a:cubicBezTo>
                  <a:lnTo>
                    <a:pt x="2884" y="3064"/>
                  </a:lnTo>
                  <a:lnTo>
                    <a:pt x="2986" y="2895"/>
                  </a:lnTo>
                  <a:cubicBezTo>
                    <a:pt x="3008" y="2906"/>
                    <a:pt x="3031" y="2929"/>
                    <a:pt x="3031" y="2929"/>
                  </a:cubicBezTo>
                  <a:cubicBezTo>
                    <a:pt x="3008" y="2884"/>
                    <a:pt x="2986" y="2703"/>
                    <a:pt x="2986" y="2647"/>
                  </a:cubicBezTo>
                  <a:cubicBezTo>
                    <a:pt x="2974" y="2602"/>
                    <a:pt x="2974" y="2568"/>
                    <a:pt x="2974" y="2557"/>
                  </a:cubicBezTo>
                  <a:cubicBezTo>
                    <a:pt x="2974" y="2534"/>
                    <a:pt x="2941" y="2478"/>
                    <a:pt x="2929" y="2399"/>
                  </a:cubicBezTo>
                  <a:cubicBezTo>
                    <a:pt x="2896" y="2275"/>
                    <a:pt x="2817" y="2039"/>
                    <a:pt x="2862" y="1971"/>
                  </a:cubicBezTo>
                  <a:cubicBezTo>
                    <a:pt x="2873" y="1971"/>
                    <a:pt x="2884" y="1949"/>
                    <a:pt x="2896" y="1938"/>
                  </a:cubicBezTo>
                  <a:lnTo>
                    <a:pt x="3065" y="1814"/>
                  </a:lnTo>
                  <a:cubicBezTo>
                    <a:pt x="3166" y="1746"/>
                    <a:pt x="3256" y="1667"/>
                    <a:pt x="3335" y="1600"/>
                  </a:cubicBezTo>
                  <a:cubicBezTo>
                    <a:pt x="3369" y="1588"/>
                    <a:pt x="3380" y="1555"/>
                    <a:pt x="3402" y="1543"/>
                  </a:cubicBezTo>
                  <a:cubicBezTo>
                    <a:pt x="3515" y="1442"/>
                    <a:pt x="3661" y="1352"/>
                    <a:pt x="3707" y="1217"/>
                  </a:cubicBezTo>
                  <a:lnTo>
                    <a:pt x="3729" y="1138"/>
                  </a:lnTo>
                  <a:lnTo>
                    <a:pt x="3628" y="1104"/>
                  </a:lnTo>
                  <a:cubicBezTo>
                    <a:pt x="3436" y="1036"/>
                    <a:pt x="3222" y="1025"/>
                    <a:pt x="3031" y="1025"/>
                  </a:cubicBezTo>
                  <a:cubicBezTo>
                    <a:pt x="2839" y="1003"/>
                    <a:pt x="2659" y="1003"/>
                    <a:pt x="2501" y="946"/>
                  </a:cubicBezTo>
                  <a:cubicBezTo>
                    <a:pt x="2411" y="924"/>
                    <a:pt x="2321" y="721"/>
                    <a:pt x="2265" y="597"/>
                  </a:cubicBezTo>
                  <a:cubicBezTo>
                    <a:pt x="2254" y="563"/>
                    <a:pt x="2220" y="507"/>
                    <a:pt x="2209" y="473"/>
                  </a:cubicBezTo>
                  <a:cubicBezTo>
                    <a:pt x="1972" y="23"/>
                    <a:pt x="1916" y="11"/>
                    <a:pt x="1871" y="11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51"/>
          <p:cNvGrpSpPr/>
          <p:nvPr/>
        </p:nvGrpSpPr>
        <p:grpSpPr>
          <a:xfrm rot="1818974">
            <a:off x="991391" y="2052228"/>
            <a:ext cx="304077" cy="290299"/>
            <a:chOff x="5856861" y="3059709"/>
            <a:chExt cx="304060" cy="290283"/>
          </a:xfrm>
        </p:grpSpPr>
        <p:sp>
          <p:nvSpPr>
            <p:cNvPr id="1226" name="Google Shape;1226;p51"/>
            <p:cNvSpPr/>
            <p:nvPr/>
          </p:nvSpPr>
          <p:spPr>
            <a:xfrm>
              <a:off x="5905500" y="3103750"/>
              <a:ext cx="213978" cy="213322"/>
            </a:xfrm>
            <a:custGeom>
              <a:avLst/>
              <a:gdLst/>
              <a:ahLst/>
              <a:cxnLst/>
              <a:rect l="l" t="t" r="r" b="b"/>
              <a:pathLst>
                <a:path w="3875" h="3627" extrusionOk="0">
                  <a:moveTo>
                    <a:pt x="1324" y="0"/>
                  </a:moveTo>
                  <a:cubicBezTo>
                    <a:pt x="1059" y="0"/>
                    <a:pt x="1056" y="946"/>
                    <a:pt x="969" y="1186"/>
                  </a:cubicBezTo>
                  <a:cubicBezTo>
                    <a:pt x="890" y="1434"/>
                    <a:pt x="0" y="1997"/>
                    <a:pt x="23" y="2155"/>
                  </a:cubicBezTo>
                  <a:cubicBezTo>
                    <a:pt x="62" y="2420"/>
                    <a:pt x="947" y="2437"/>
                    <a:pt x="1175" y="2437"/>
                  </a:cubicBezTo>
                  <a:cubicBezTo>
                    <a:pt x="1209" y="2437"/>
                    <a:pt x="1228" y="2436"/>
                    <a:pt x="1228" y="2436"/>
                  </a:cubicBezTo>
                  <a:cubicBezTo>
                    <a:pt x="1228" y="2436"/>
                    <a:pt x="1284" y="3428"/>
                    <a:pt x="1431" y="3608"/>
                  </a:cubicBezTo>
                  <a:cubicBezTo>
                    <a:pt x="1442" y="3620"/>
                    <a:pt x="1455" y="3626"/>
                    <a:pt x="1471" y="3626"/>
                  </a:cubicBezTo>
                  <a:cubicBezTo>
                    <a:pt x="1685" y="3626"/>
                    <a:pt x="2309" y="2583"/>
                    <a:pt x="2309" y="2583"/>
                  </a:cubicBezTo>
                  <a:cubicBezTo>
                    <a:pt x="2309" y="2583"/>
                    <a:pt x="2852" y="2810"/>
                    <a:pt x="3273" y="2810"/>
                  </a:cubicBezTo>
                  <a:cubicBezTo>
                    <a:pt x="3330" y="2810"/>
                    <a:pt x="3385" y="2806"/>
                    <a:pt x="3436" y="2797"/>
                  </a:cubicBezTo>
                  <a:cubicBezTo>
                    <a:pt x="3875" y="2718"/>
                    <a:pt x="3143" y="1749"/>
                    <a:pt x="3008" y="1524"/>
                  </a:cubicBezTo>
                  <a:cubicBezTo>
                    <a:pt x="2895" y="1299"/>
                    <a:pt x="3447" y="905"/>
                    <a:pt x="3391" y="679"/>
                  </a:cubicBezTo>
                  <a:cubicBezTo>
                    <a:pt x="3376" y="622"/>
                    <a:pt x="3324" y="601"/>
                    <a:pt x="3247" y="601"/>
                  </a:cubicBezTo>
                  <a:cubicBezTo>
                    <a:pt x="3019" y="601"/>
                    <a:pt x="2582" y="792"/>
                    <a:pt x="2321" y="826"/>
                  </a:cubicBezTo>
                  <a:cubicBezTo>
                    <a:pt x="2313" y="826"/>
                    <a:pt x="2306" y="827"/>
                    <a:pt x="2299" y="827"/>
                  </a:cubicBezTo>
                  <a:cubicBezTo>
                    <a:pt x="1958" y="827"/>
                    <a:pt x="1639" y="70"/>
                    <a:pt x="1352" y="3"/>
                  </a:cubicBezTo>
                  <a:cubicBezTo>
                    <a:pt x="1342" y="1"/>
                    <a:pt x="1333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1"/>
            <p:cNvSpPr/>
            <p:nvPr/>
          </p:nvSpPr>
          <p:spPr>
            <a:xfrm rot="-1249224">
              <a:off x="5887777" y="3095625"/>
              <a:ext cx="242229" cy="218451"/>
            </a:xfrm>
            <a:custGeom>
              <a:avLst/>
              <a:gdLst/>
              <a:ahLst/>
              <a:cxnLst/>
              <a:rect l="l" t="t" r="r" b="b"/>
              <a:pathLst>
                <a:path w="3730" h="3064" extrusionOk="0">
                  <a:moveTo>
                    <a:pt x="1848" y="293"/>
                  </a:moveTo>
                  <a:cubicBezTo>
                    <a:pt x="1904" y="394"/>
                    <a:pt x="1983" y="530"/>
                    <a:pt x="1995" y="563"/>
                  </a:cubicBezTo>
                  <a:cubicBezTo>
                    <a:pt x="2017" y="586"/>
                    <a:pt x="2040" y="631"/>
                    <a:pt x="2051" y="676"/>
                  </a:cubicBezTo>
                  <a:cubicBezTo>
                    <a:pt x="2130" y="856"/>
                    <a:pt x="2242" y="1082"/>
                    <a:pt x="2423" y="1138"/>
                  </a:cubicBezTo>
                  <a:cubicBezTo>
                    <a:pt x="2614" y="1205"/>
                    <a:pt x="2817" y="1217"/>
                    <a:pt x="3008" y="1217"/>
                  </a:cubicBezTo>
                  <a:cubicBezTo>
                    <a:pt x="3155" y="1217"/>
                    <a:pt x="3279" y="1217"/>
                    <a:pt x="3402" y="1250"/>
                  </a:cubicBezTo>
                  <a:cubicBezTo>
                    <a:pt x="3369" y="1296"/>
                    <a:pt x="3290" y="1352"/>
                    <a:pt x="3233" y="1386"/>
                  </a:cubicBezTo>
                  <a:cubicBezTo>
                    <a:pt x="3211" y="1408"/>
                    <a:pt x="3200" y="1431"/>
                    <a:pt x="3166" y="1442"/>
                  </a:cubicBezTo>
                  <a:cubicBezTo>
                    <a:pt x="3087" y="1521"/>
                    <a:pt x="2997" y="1577"/>
                    <a:pt x="2918" y="1645"/>
                  </a:cubicBezTo>
                  <a:lnTo>
                    <a:pt x="2749" y="1769"/>
                  </a:lnTo>
                  <a:cubicBezTo>
                    <a:pt x="2715" y="1780"/>
                    <a:pt x="2693" y="1814"/>
                    <a:pt x="2659" y="1859"/>
                  </a:cubicBezTo>
                  <a:cubicBezTo>
                    <a:pt x="2591" y="1971"/>
                    <a:pt x="2648" y="2163"/>
                    <a:pt x="2715" y="2422"/>
                  </a:cubicBezTo>
                  <a:cubicBezTo>
                    <a:pt x="2727" y="2478"/>
                    <a:pt x="2749" y="2512"/>
                    <a:pt x="2760" y="2557"/>
                  </a:cubicBezTo>
                  <a:cubicBezTo>
                    <a:pt x="2772" y="2568"/>
                    <a:pt x="2772" y="2602"/>
                    <a:pt x="2772" y="2625"/>
                  </a:cubicBezTo>
                  <a:cubicBezTo>
                    <a:pt x="2772" y="2670"/>
                    <a:pt x="2783" y="2715"/>
                    <a:pt x="2783" y="2760"/>
                  </a:cubicBezTo>
                  <a:lnTo>
                    <a:pt x="2085" y="2433"/>
                  </a:lnTo>
                  <a:cubicBezTo>
                    <a:pt x="2012" y="2402"/>
                    <a:pt x="1941" y="2389"/>
                    <a:pt x="1871" y="2389"/>
                  </a:cubicBezTo>
                  <a:cubicBezTo>
                    <a:pt x="1690" y="2389"/>
                    <a:pt x="1518" y="2476"/>
                    <a:pt x="1364" y="2557"/>
                  </a:cubicBezTo>
                  <a:cubicBezTo>
                    <a:pt x="1319" y="2591"/>
                    <a:pt x="1274" y="2613"/>
                    <a:pt x="1240" y="2625"/>
                  </a:cubicBezTo>
                  <a:cubicBezTo>
                    <a:pt x="1195" y="2647"/>
                    <a:pt x="1139" y="2670"/>
                    <a:pt x="1082" y="2703"/>
                  </a:cubicBezTo>
                  <a:cubicBezTo>
                    <a:pt x="1015" y="2726"/>
                    <a:pt x="958" y="2760"/>
                    <a:pt x="902" y="2782"/>
                  </a:cubicBezTo>
                  <a:cubicBezTo>
                    <a:pt x="913" y="2715"/>
                    <a:pt x="925" y="2625"/>
                    <a:pt x="958" y="2546"/>
                  </a:cubicBezTo>
                  <a:cubicBezTo>
                    <a:pt x="970" y="2489"/>
                    <a:pt x="981" y="2422"/>
                    <a:pt x="1003" y="2366"/>
                  </a:cubicBezTo>
                  <a:cubicBezTo>
                    <a:pt x="1015" y="2309"/>
                    <a:pt x="1026" y="2264"/>
                    <a:pt x="1037" y="2219"/>
                  </a:cubicBezTo>
                  <a:cubicBezTo>
                    <a:pt x="1060" y="2163"/>
                    <a:pt x="1071" y="2118"/>
                    <a:pt x="1082" y="2061"/>
                  </a:cubicBezTo>
                  <a:cubicBezTo>
                    <a:pt x="1127" y="1836"/>
                    <a:pt x="902" y="1690"/>
                    <a:pt x="733" y="1555"/>
                  </a:cubicBezTo>
                  <a:cubicBezTo>
                    <a:pt x="688" y="1532"/>
                    <a:pt x="643" y="1498"/>
                    <a:pt x="620" y="1476"/>
                  </a:cubicBezTo>
                  <a:lnTo>
                    <a:pt x="350" y="1250"/>
                  </a:lnTo>
                  <a:cubicBezTo>
                    <a:pt x="406" y="1250"/>
                    <a:pt x="463" y="1228"/>
                    <a:pt x="508" y="1217"/>
                  </a:cubicBezTo>
                  <a:cubicBezTo>
                    <a:pt x="553" y="1217"/>
                    <a:pt x="575" y="1205"/>
                    <a:pt x="587" y="1205"/>
                  </a:cubicBezTo>
                  <a:cubicBezTo>
                    <a:pt x="632" y="1194"/>
                    <a:pt x="699" y="1194"/>
                    <a:pt x="778" y="1194"/>
                  </a:cubicBezTo>
                  <a:cubicBezTo>
                    <a:pt x="1060" y="1183"/>
                    <a:pt x="1262" y="1160"/>
                    <a:pt x="1375" y="1082"/>
                  </a:cubicBezTo>
                  <a:cubicBezTo>
                    <a:pt x="1476" y="991"/>
                    <a:pt x="1533" y="868"/>
                    <a:pt x="1589" y="755"/>
                  </a:cubicBezTo>
                  <a:cubicBezTo>
                    <a:pt x="1600" y="710"/>
                    <a:pt x="1634" y="676"/>
                    <a:pt x="1645" y="642"/>
                  </a:cubicBezTo>
                  <a:cubicBezTo>
                    <a:pt x="1679" y="597"/>
                    <a:pt x="1702" y="541"/>
                    <a:pt x="1735" y="485"/>
                  </a:cubicBezTo>
                  <a:cubicBezTo>
                    <a:pt x="1769" y="417"/>
                    <a:pt x="1803" y="349"/>
                    <a:pt x="1848" y="293"/>
                  </a:cubicBezTo>
                  <a:close/>
                  <a:moveTo>
                    <a:pt x="1814" y="0"/>
                  </a:moveTo>
                  <a:lnTo>
                    <a:pt x="1769" y="34"/>
                  </a:lnTo>
                  <a:cubicBezTo>
                    <a:pt x="1657" y="135"/>
                    <a:pt x="1589" y="293"/>
                    <a:pt x="1533" y="417"/>
                  </a:cubicBezTo>
                  <a:cubicBezTo>
                    <a:pt x="1499" y="462"/>
                    <a:pt x="1488" y="518"/>
                    <a:pt x="1465" y="563"/>
                  </a:cubicBezTo>
                  <a:cubicBezTo>
                    <a:pt x="1431" y="586"/>
                    <a:pt x="1420" y="642"/>
                    <a:pt x="1386" y="687"/>
                  </a:cubicBezTo>
                  <a:cubicBezTo>
                    <a:pt x="1353" y="777"/>
                    <a:pt x="1296" y="901"/>
                    <a:pt x="1240" y="935"/>
                  </a:cubicBezTo>
                  <a:cubicBezTo>
                    <a:pt x="1184" y="991"/>
                    <a:pt x="913" y="991"/>
                    <a:pt x="778" y="1003"/>
                  </a:cubicBezTo>
                  <a:cubicBezTo>
                    <a:pt x="699" y="1003"/>
                    <a:pt x="632" y="1025"/>
                    <a:pt x="575" y="1025"/>
                  </a:cubicBezTo>
                  <a:cubicBezTo>
                    <a:pt x="542" y="1025"/>
                    <a:pt x="519" y="1025"/>
                    <a:pt x="463" y="1036"/>
                  </a:cubicBezTo>
                  <a:cubicBezTo>
                    <a:pt x="384" y="1048"/>
                    <a:pt x="170" y="1093"/>
                    <a:pt x="114" y="1093"/>
                  </a:cubicBezTo>
                  <a:cubicBezTo>
                    <a:pt x="114" y="1093"/>
                    <a:pt x="136" y="1093"/>
                    <a:pt x="147" y="1104"/>
                  </a:cubicBezTo>
                  <a:lnTo>
                    <a:pt x="1" y="1250"/>
                  </a:lnTo>
                  <a:lnTo>
                    <a:pt x="451" y="1611"/>
                  </a:lnTo>
                  <a:cubicBezTo>
                    <a:pt x="497" y="1656"/>
                    <a:pt x="530" y="1690"/>
                    <a:pt x="575" y="1712"/>
                  </a:cubicBezTo>
                  <a:cubicBezTo>
                    <a:pt x="722" y="1814"/>
                    <a:pt x="891" y="1926"/>
                    <a:pt x="857" y="2039"/>
                  </a:cubicBezTo>
                  <a:cubicBezTo>
                    <a:pt x="846" y="2073"/>
                    <a:pt x="834" y="2140"/>
                    <a:pt x="812" y="2174"/>
                  </a:cubicBezTo>
                  <a:cubicBezTo>
                    <a:pt x="801" y="2230"/>
                    <a:pt x="789" y="2275"/>
                    <a:pt x="778" y="2332"/>
                  </a:cubicBezTo>
                  <a:lnTo>
                    <a:pt x="733" y="2501"/>
                  </a:lnTo>
                  <a:cubicBezTo>
                    <a:pt x="688" y="2647"/>
                    <a:pt x="643" y="2782"/>
                    <a:pt x="665" y="2940"/>
                  </a:cubicBezTo>
                  <a:lnTo>
                    <a:pt x="677" y="3053"/>
                  </a:lnTo>
                  <a:lnTo>
                    <a:pt x="801" y="3053"/>
                  </a:lnTo>
                  <a:cubicBezTo>
                    <a:pt x="925" y="3019"/>
                    <a:pt x="1060" y="2951"/>
                    <a:pt x="1184" y="2895"/>
                  </a:cubicBezTo>
                  <a:cubicBezTo>
                    <a:pt x="1229" y="2872"/>
                    <a:pt x="1285" y="2850"/>
                    <a:pt x="1319" y="2827"/>
                  </a:cubicBezTo>
                  <a:cubicBezTo>
                    <a:pt x="1364" y="2816"/>
                    <a:pt x="1420" y="2782"/>
                    <a:pt x="1465" y="2760"/>
                  </a:cubicBezTo>
                  <a:cubicBezTo>
                    <a:pt x="1609" y="2684"/>
                    <a:pt x="1733" y="2627"/>
                    <a:pt x="1848" y="2627"/>
                  </a:cubicBezTo>
                  <a:cubicBezTo>
                    <a:pt x="1887" y="2627"/>
                    <a:pt x="1924" y="2633"/>
                    <a:pt x="1961" y="2647"/>
                  </a:cubicBezTo>
                  <a:lnTo>
                    <a:pt x="2884" y="3064"/>
                  </a:lnTo>
                  <a:lnTo>
                    <a:pt x="2986" y="2895"/>
                  </a:lnTo>
                  <a:cubicBezTo>
                    <a:pt x="3008" y="2906"/>
                    <a:pt x="3031" y="2929"/>
                    <a:pt x="3031" y="2929"/>
                  </a:cubicBezTo>
                  <a:cubicBezTo>
                    <a:pt x="3008" y="2884"/>
                    <a:pt x="2986" y="2703"/>
                    <a:pt x="2986" y="2647"/>
                  </a:cubicBezTo>
                  <a:cubicBezTo>
                    <a:pt x="2974" y="2602"/>
                    <a:pt x="2974" y="2568"/>
                    <a:pt x="2974" y="2557"/>
                  </a:cubicBezTo>
                  <a:cubicBezTo>
                    <a:pt x="2974" y="2534"/>
                    <a:pt x="2941" y="2478"/>
                    <a:pt x="2929" y="2399"/>
                  </a:cubicBezTo>
                  <a:cubicBezTo>
                    <a:pt x="2896" y="2275"/>
                    <a:pt x="2817" y="2039"/>
                    <a:pt x="2862" y="1971"/>
                  </a:cubicBezTo>
                  <a:cubicBezTo>
                    <a:pt x="2873" y="1971"/>
                    <a:pt x="2884" y="1949"/>
                    <a:pt x="2896" y="1938"/>
                  </a:cubicBezTo>
                  <a:lnTo>
                    <a:pt x="3065" y="1814"/>
                  </a:lnTo>
                  <a:cubicBezTo>
                    <a:pt x="3166" y="1746"/>
                    <a:pt x="3256" y="1667"/>
                    <a:pt x="3335" y="1600"/>
                  </a:cubicBezTo>
                  <a:cubicBezTo>
                    <a:pt x="3369" y="1588"/>
                    <a:pt x="3380" y="1555"/>
                    <a:pt x="3402" y="1543"/>
                  </a:cubicBezTo>
                  <a:cubicBezTo>
                    <a:pt x="3515" y="1442"/>
                    <a:pt x="3661" y="1352"/>
                    <a:pt x="3707" y="1217"/>
                  </a:cubicBezTo>
                  <a:lnTo>
                    <a:pt x="3729" y="1138"/>
                  </a:lnTo>
                  <a:lnTo>
                    <a:pt x="3628" y="1104"/>
                  </a:lnTo>
                  <a:cubicBezTo>
                    <a:pt x="3436" y="1036"/>
                    <a:pt x="3222" y="1025"/>
                    <a:pt x="3031" y="1025"/>
                  </a:cubicBezTo>
                  <a:cubicBezTo>
                    <a:pt x="2839" y="1003"/>
                    <a:pt x="2659" y="1003"/>
                    <a:pt x="2501" y="946"/>
                  </a:cubicBezTo>
                  <a:cubicBezTo>
                    <a:pt x="2411" y="924"/>
                    <a:pt x="2321" y="721"/>
                    <a:pt x="2265" y="597"/>
                  </a:cubicBezTo>
                  <a:cubicBezTo>
                    <a:pt x="2254" y="563"/>
                    <a:pt x="2220" y="507"/>
                    <a:pt x="2209" y="473"/>
                  </a:cubicBezTo>
                  <a:cubicBezTo>
                    <a:pt x="1972" y="23"/>
                    <a:pt x="1916" y="11"/>
                    <a:pt x="1871" y="11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8" name="Google Shape;1228;p51"/>
          <p:cNvSpPr/>
          <p:nvPr/>
        </p:nvSpPr>
        <p:spPr>
          <a:xfrm>
            <a:off x="4486279" y="1265625"/>
            <a:ext cx="3944438" cy="2612259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51"/>
          <p:cNvSpPr txBox="1"/>
          <p:nvPr/>
        </p:nvSpPr>
        <p:spPr>
          <a:xfrm>
            <a:off x="1484725" y="1299238"/>
            <a:ext cx="2636158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Assuming normality and homoscedasticity</a:t>
            </a:r>
            <a:endParaRPr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34" name="Google Shape;1234;p51"/>
          <p:cNvSpPr txBox="1"/>
          <p:nvPr/>
        </p:nvSpPr>
        <p:spPr>
          <a:xfrm>
            <a:off x="1433317" y="2178933"/>
            <a:ext cx="2636158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We will use a t‐test, Because Paired tests are used when two measurements are taken from the same individual (say, person)</a:t>
            </a:r>
            <a:endParaRPr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37" name="Google Shape;1237;p51"/>
          <p:cNvSpPr txBox="1"/>
          <p:nvPr/>
        </p:nvSpPr>
        <p:spPr>
          <a:xfrm>
            <a:off x="1402444" y="3109512"/>
            <a:ext cx="2636157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So here, we are comparing the ADWG0021 between Males and Females</a:t>
            </a:r>
            <a:endParaRPr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40" name="Google Shape;1240;p51"/>
          <p:cNvSpPr txBox="1"/>
          <p:nvPr/>
        </p:nvSpPr>
        <p:spPr>
          <a:xfrm>
            <a:off x="1433266" y="4106375"/>
            <a:ext cx="2636209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we will find that after using t-test there is a difference in means between Male and Female in ADWG0021 as P-value = 0.7557 which is greater than alpha</a:t>
            </a:r>
            <a:endParaRPr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241" name="Google Shape;1241;p51"/>
          <p:cNvGrpSpPr/>
          <p:nvPr/>
        </p:nvGrpSpPr>
        <p:grpSpPr>
          <a:xfrm>
            <a:off x="987423" y="2943046"/>
            <a:ext cx="304060" cy="290283"/>
            <a:chOff x="5856861" y="3059709"/>
            <a:chExt cx="304060" cy="290283"/>
          </a:xfrm>
        </p:grpSpPr>
        <p:sp>
          <p:nvSpPr>
            <p:cNvPr id="1242" name="Google Shape;1242;p51"/>
            <p:cNvSpPr/>
            <p:nvPr/>
          </p:nvSpPr>
          <p:spPr>
            <a:xfrm>
              <a:off x="5905500" y="3103750"/>
              <a:ext cx="213978" cy="213322"/>
            </a:xfrm>
            <a:custGeom>
              <a:avLst/>
              <a:gdLst/>
              <a:ahLst/>
              <a:cxnLst/>
              <a:rect l="l" t="t" r="r" b="b"/>
              <a:pathLst>
                <a:path w="3875" h="3627" extrusionOk="0">
                  <a:moveTo>
                    <a:pt x="1324" y="0"/>
                  </a:moveTo>
                  <a:cubicBezTo>
                    <a:pt x="1059" y="0"/>
                    <a:pt x="1056" y="946"/>
                    <a:pt x="969" y="1186"/>
                  </a:cubicBezTo>
                  <a:cubicBezTo>
                    <a:pt x="890" y="1434"/>
                    <a:pt x="0" y="1997"/>
                    <a:pt x="23" y="2155"/>
                  </a:cubicBezTo>
                  <a:cubicBezTo>
                    <a:pt x="62" y="2420"/>
                    <a:pt x="947" y="2437"/>
                    <a:pt x="1175" y="2437"/>
                  </a:cubicBezTo>
                  <a:cubicBezTo>
                    <a:pt x="1209" y="2437"/>
                    <a:pt x="1228" y="2436"/>
                    <a:pt x="1228" y="2436"/>
                  </a:cubicBezTo>
                  <a:cubicBezTo>
                    <a:pt x="1228" y="2436"/>
                    <a:pt x="1284" y="3428"/>
                    <a:pt x="1431" y="3608"/>
                  </a:cubicBezTo>
                  <a:cubicBezTo>
                    <a:pt x="1442" y="3620"/>
                    <a:pt x="1455" y="3626"/>
                    <a:pt x="1471" y="3626"/>
                  </a:cubicBezTo>
                  <a:cubicBezTo>
                    <a:pt x="1685" y="3626"/>
                    <a:pt x="2309" y="2583"/>
                    <a:pt x="2309" y="2583"/>
                  </a:cubicBezTo>
                  <a:cubicBezTo>
                    <a:pt x="2309" y="2583"/>
                    <a:pt x="2852" y="2810"/>
                    <a:pt x="3273" y="2810"/>
                  </a:cubicBezTo>
                  <a:cubicBezTo>
                    <a:pt x="3330" y="2810"/>
                    <a:pt x="3385" y="2806"/>
                    <a:pt x="3436" y="2797"/>
                  </a:cubicBezTo>
                  <a:cubicBezTo>
                    <a:pt x="3875" y="2718"/>
                    <a:pt x="3143" y="1749"/>
                    <a:pt x="3008" y="1524"/>
                  </a:cubicBezTo>
                  <a:cubicBezTo>
                    <a:pt x="2895" y="1299"/>
                    <a:pt x="3447" y="905"/>
                    <a:pt x="3391" y="679"/>
                  </a:cubicBezTo>
                  <a:cubicBezTo>
                    <a:pt x="3376" y="622"/>
                    <a:pt x="3324" y="601"/>
                    <a:pt x="3247" y="601"/>
                  </a:cubicBezTo>
                  <a:cubicBezTo>
                    <a:pt x="3019" y="601"/>
                    <a:pt x="2582" y="792"/>
                    <a:pt x="2321" y="826"/>
                  </a:cubicBezTo>
                  <a:cubicBezTo>
                    <a:pt x="2313" y="826"/>
                    <a:pt x="2306" y="827"/>
                    <a:pt x="2299" y="827"/>
                  </a:cubicBezTo>
                  <a:cubicBezTo>
                    <a:pt x="1958" y="827"/>
                    <a:pt x="1639" y="70"/>
                    <a:pt x="1352" y="3"/>
                  </a:cubicBezTo>
                  <a:cubicBezTo>
                    <a:pt x="1342" y="1"/>
                    <a:pt x="1333" y="0"/>
                    <a:pt x="1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1"/>
            <p:cNvSpPr/>
            <p:nvPr/>
          </p:nvSpPr>
          <p:spPr>
            <a:xfrm rot="-1249224">
              <a:off x="5887777" y="3095625"/>
              <a:ext cx="242229" cy="218451"/>
            </a:xfrm>
            <a:custGeom>
              <a:avLst/>
              <a:gdLst/>
              <a:ahLst/>
              <a:cxnLst/>
              <a:rect l="l" t="t" r="r" b="b"/>
              <a:pathLst>
                <a:path w="3730" h="3064" extrusionOk="0">
                  <a:moveTo>
                    <a:pt x="1848" y="293"/>
                  </a:moveTo>
                  <a:cubicBezTo>
                    <a:pt x="1904" y="394"/>
                    <a:pt x="1983" y="530"/>
                    <a:pt x="1995" y="563"/>
                  </a:cubicBezTo>
                  <a:cubicBezTo>
                    <a:pt x="2017" y="586"/>
                    <a:pt x="2040" y="631"/>
                    <a:pt x="2051" y="676"/>
                  </a:cubicBezTo>
                  <a:cubicBezTo>
                    <a:pt x="2130" y="856"/>
                    <a:pt x="2242" y="1082"/>
                    <a:pt x="2423" y="1138"/>
                  </a:cubicBezTo>
                  <a:cubicBezTo>
                    <a:pt x="2614" y="1205"/>
                    <a:pt x="2817" y="1217"/>
                    <a:pt x="3008" y="1217"/>
                  </a:cubicBezTo>
                  <a:cubicBezTo>
                    <a:pt x="3155" y="1217"/>
                    <a:pt x="3279" y="1217"/>
                    <a:pt x="3402" y="1250"/>
                  </a:cubicBezTo>
                  <a:cubicBezTo>
                    <a:pt x="3369" y="1296"/>
                    <a:pt x="3290" y="1352"/>
                    <a:pt x="3233" y="1386"/>
                  </a:cubicBezTo>
                  <a:cubicBezTo>
                    <a:pt x="3211" y="1408"/>
                    <a:pt x="3200" y="1431"/>
                    <a:pt x="3166" y="1442"/>
                  </a:cubicBezTo>
                  <a:cubicBezTo>
                    <a:pt x="3087" y="1521"/>
                    <a:pt x="2997" y="1577"/>
                    <a:pt x="2918" y="1645"/>
                  </a:cubicBezTo>
                  <a:lnTo>
                    <a:pt x="2749" y="1769"/>
                  </a:lnTo>
                  <a:cubicBezTo>
                    <a:pt x="2715" y="1780"/>
                    <a:pt x="2693" y="1814"/>
                    <a:pt x="2659" y="1859"/>
                  </a:cubicBezTo>
                  <a:cubicBezTo>
                    <a:pt x="2591" y="1971"/>
                    <a:pt x="2648" y="2163"/>
                    <a:pt x="2715" y="2422"/>
                  </a:cubicBezTo>
                  <a:cubicBezTo>
                    <a:pt x="2727" y="2478"/>
                    <a:pt x="2749" y="2512"/>
                    <a:pt x="2760" y="2557"/>
                  </a:cubicBezTo>
                  <a:cubicBezTo>
                    <a:pt x="2772" y="2568"/>
                    <a:pt x="2772" y="2602"/>
                    <a:pt x="2772" y="2625"/>
                  </a:cubicBezTo>
                  <a:cubicBezTo>
                    <a:pt x="2772" y="2670"/>
                    <a:pt x="2783" y="2715"/>
                    <a:pt x="2783" y="2760"/>
                  </a:cubicBezTo>
                  <a:lnTo>
                    <a:pt x="2085" y="2433"/>
                  </a:lnTo>
                  <a:cubicBezTo>
                    <a:pt x="2012" y="2402"/>
                    <a:pt x="1941" y="2389"/>
                    <a:pt x="1871" y="2389"/>
                  </a:cubicBezTo>
                  <a:cubicBezTo>
                    <a:pt x="1690" y="2389"/>
                    <a:pt x="1518" y="2476"/>
                    <a:pt x="1364" y="2557"/>
                  </a:cubicBezTo>
                  <a:cubicBezTo>
                    <a:pt x="1319" y="2591"/>
                    <a:pt x="1274" y="2613"/>
                    <a:pt x="1240" y="2625"/>
                  </a:cubicBezTo>
                  <a:cubicBezTo>
                    <a:pt x="1195" y="2647"/>
                    <a:pt x="1139" y="2670"/>
                    <a:pt x="1082" y="2703"/>
                  </a:cubicBezTo>
                  <a:cubicBezTo>
                    <a:pt x="1015" y="2726"/>
                    <a:pt x="958" y="2760"/>
                    <a:pt x="902" y="2782"/>
                  </a:cubicBezTo>
                  <a:cubicBezTo>
                    <a:pt x="913" y="2715"/>
                    <a:pt x="925" y="2625"/>
                    <a:pt x="958" y="2546"/>
                  </a:cubicBezTo>
                  <a:cubicBezTo>
                    <a:pt x="970" y="2489"/>
                    <a:pt x="981" y="2422"/>
                    <a:pt x="1003" y="2366"/>
                  </a:cubicBezTo>
                  <a:cubicBezTo>
                    <a:pt x="1015" y="2309"/>
                    <a:pt x="1026" y="2264"/>
                    <a:pt x="1037" y="2219"/>
                  </a:cubicBezTo>
                  <a:cubicBezTo>
                    <a:pt x="1060" y="2163"/>
                    <a:pt x="1071" y="2118"/>
                    <a:pt x="1082" y="2061"/>
                  </a:cubicBezTo>
                  <a:cubicBezTo>
                    <a:pt x="1127" y="1836"/>
                    <a:pt x="902" y="1690"/>
                    <a:pt x="733" y="1555"/>
                  </a:cubicBezTo>
                  <a:cubicBezTo>
                    <a:pt x="688" y="1532"/>
                    <a:pt x="643" y="1498"/>
                    <a:pt x="620" y="1476"/>
                  </a:cubicBezTo>
                  <a:lnTo>
                    <a:pt x="350" y="1250"/>
                  </a:lnTo>
                  <a:cubicBezTo>
                    <a:pt x="406" y="1250"/>
                    <a:pt x="463" y="1228"/>
                    <a:pt x="508" y="1217"/>
                  </a:cubicBezTo>
                  <a:cubicBezTo>
                    <a:pt x="553" y="1217"/>
                    <a:pt x="575" y="1205"/>
                    <a:pt x="587" y="1205"/>
                  </a:cubicBezTo>
                  <a:cubicBezTo>
                    <a:pt x="632" y="1194"/>
                    <a:pt x="699" y="1194"/>
                    <a:pt x="778" y="1194"/>
                  </a:cubicBezTo>
                  <a:cubicBezTo>
                    <a:pt x="1060" y="1183"/>
                    <a:pt x="1262" y="1160"/>
                    <a:pt x="1375" y="1082"/>
                  </a:cubicBezTo>
                  <a:cubicBezTo>
                    <a:pt x="1476" y="991"/>
                    <a:pt x="1533" y="868"/>
                    <a:pt x="1589" y="755"/>
                  </a:cubicBezTo>
                  <a:cubicBezTo>
                    <a:pt x="1600" y="710"/>
                    <a:pt x="1634" y="676"/>
                    <a:pt x="1645" y="642"/>
                  </a:cubicBezTo>
                  <a:cubicBezTo>
                    <a:pt x="1679" y="597"/>
                    <a:pt x="1702" y="541"/>
                    <a:pt x="1735" y="485"/>
                  </a:cubicBezTo>
                  <a:cubicBezTo>
                    <a:pt x="1769" y="417"/>
                    <a:pt x="1803" y="349"/>
                    <a:pt x="1848" y="293"/>
                  </a:cubicBezTo>
                  <a:close/>
                  <a:moveTo>
                    <a:pt x="1814" y="0"/>
                  </a:moveTo>
                  <a:lnTo>
                    <a:pt x="1769" y="34"/>
                  </a:lnTo>
                  <a:cubicBezTo>
                    <a:pt x="1657" y="135"/>
                    <a:pt x="1589" y="293"/>
                    <a:pt x="1533" y="417"/>
                  </a:cubicBezTo>
                  <a:cubicBezTo>
                    <a:pt x="1499" y="462"/>
                    <a:pt x="1488" y="518"/>
                    <a:pt x="1465" y="563"/>
                  </a:cubicBezTo>
                  <a:cubicBezTo>
                    <a:pt x="1431" y="586"/>
                    <a:pt x="1420" y="642"/>
                    <a:pt x="1386" y="687"/>
                  </a:cubicBezTo>
                  <a:cubicBezTo>
                    <a:pt x="1353" y="777"/>
                    <a:pt x="1296" y="901"/>
                    <a:pt x="1240" y="935"/>
                  </a:cubicBezTo>
                  <a:cubicBezTo>
                    <a:pt x="1184" y="991"/>
                    <a:pt x="913" y="991"/>
                    <a:pt x="778" y="1003"/>
                  </a:cubicBezTo>
                  <a:cubicBezTo>
                    <a:pt x="699" y="1003"/>
                    <a:pt x="632" y="1025"/>
                    <a:pt x="575" y="1025"/>
                  </a:cubicBezTo>
                  <a:cubicBezTo>
                    <a:pt x="542" y="1025"/>
                    <a:pt x="519" y="1025"/>
                    <a:pt x="463" y="1036"/>
                  </a:cubicBezTo>
                  <a:cubicBezTo>
                    <a:pt x="384" y="1048"/>
                    <a:pt x="170" y="1093"/>
                    <a:pt x="114" y="1093"/>
                  </a:cubicBezTo>
                  <a:cubicBezTo>
                    <a:pt x="114" y="1093"/>
                    <a:pt x="136" y="1093"/>
                    <a:pt x="147" y="1104"/>
                  </a:cubicBezTo>
                  <a:lnTo>
                    <a:pt x="1" y="1250"/>
                  </a:lnTo>
                  <a:lnTo>
                    <a:pt x="451" y="1611"/>
                  </a:lnTo>
                  <a:cubicBezTo>
                    <a:pt x="497" y="1656"/>
                    <a:pt x="530" y="1690"/>
                    <a:pt x="575" y="1712"/>
                  </a:cubicBezTo>
                  <a:cubicBezTo>
                    <a:pt x="722" y="1814"/>
                    <a:pt x="891" y="1926"/>
                    <a:pt x="857" y="2039"/>
                  </a:cubicBezTo>
                  <a:cubicBezTo>
                    <a:pt x="846" y="2073"/>
                    <a:pt x="834" y="2140"/>
                    <a:pt x="812" y="2174"/>
                  </a:cubicBezTo>
                  <a:cubicBezTo>
                    <a:pt x="801" y="2230"/>
                    <a:pt x="789" y="2275"/>
                    <a:pt x="778" y="2332"/>
                  </a:cubicBezTo>
                  <a:lnTo>
                    <a:pt x="733" y="2501"/>
                  </a:lnTo>
                  <a:cubicBezTo>
                    <a:pt x="688" y="2647"/>
                    <a:pt x="643" y="2782"/>
                    <a:pt x="665" y="2940"/>
                  </a:cubicBezTo>
                  <a:lnTo>
                    <a:pt x="677" y="3053"/>
                  </a:lnTo>
                  <a:lnTo>
                    <a:pt x="801" y="3053"/>
                  </a:lnTo>
                  <a:cubicBezTo>
                    <a:pt x="925" y="3019"/>
                    <a:pt x="1060" y="2951"/>
                    <a:pt x="1184" y="2895"/>
                  </a:cubicBezTo>
                  <a:cubicBezTo>
                    <a:pt x="1229" y="2872"/>
                    <a:pt x="1285" y="2850"/>
                    <a:pt x="1319" y="2827"/>
                  </a:cubicBezTo>
                  <a:cubicBezTo>
                    <a:pt x="1364" y="2816"/>
                    <a:pt x="1420" y="2782"/>
                    <a:pt x="1465" y="2760"/>
                  </a:cubicBezTo>
                  <a:cubicBezTo>
                    <a:pt x="1609" y="2684"/>
                    <a:pt x="1733" y="2627"/>
                    <a:pt x="1848" y="2627"/>
                  </a:cubicBezTo>
                  <a:cubicBezTo>
                    <a:pt x="1887" y="2627"/>
                    <a:pt x="1924" y="2633"/>
                    <a:pt x="1961" y="2647"/>
                  </a:cubicBezTo>
                  <a:lnTo>
                    <a:pt x="2884" y="3064"/>
                  </a:lnTo>
                  <a:lnTo>
                    <a:pt x="2986" y="2895"/>
                  </a:lnTo>
                  <a:cubicBezTo>
                    <a:pt x="3008" y="2906"/>
                    <a:pt x="3031" y="2929"/>
                    <a:pt x="3031" y="2929"/>
                  </a:cubicBezTo>
                  <a:cubicBezTo>
                    <a:pt x="3008" y="2884"/>
                    <a:pt x="2986" y="2703"/>
                    <a:pt x="2986" y="2647"/>
                  </a:cubicBezTo>
                  <a:cubicBezTo>
                    <a:pt x="2974" y="2602"/>
                    <a:pt x="2974" y="2568"/>
                    <a:pt x="2974" y="2557"/>
                  </a:cubicBezTo>
                  <a:cubicBezTo>
                    <a:pt x="2974" y="2534"/>
                    <a:pt x="2941" y="2478"/>
                    <a:pt x="2929" y="2399"/>
                  </a:cubicBezTo>
                  <a:cubicBezTo>
                    <a:pt x="2896" y="2275"/>
                    <a:pt x="2817" y="2039"/>
                    <a:pt x="2862" y="1971"/>
                  </a:cubicBezTo>
                  <a:cubicBezTo>
                    <a:pt x="2873" y="1971"/>
                    <a:pt x="2884" y="1949"/>
                    <a:pt x="2896" y="1938"/>
                  </a:cubicBezTo>
                  <a:lnTo>
                    <a:pt x="3065" y="1814"/>
                  </a:lnTo>
                  <a:cubicBezTo>
                    <a:pt x="3166" y="1746"/>
                    <a:pt x="3256" y="1667"/>
                    <a:pt x="3335" y="1600"/>
                  </a:cubicBezTo>
                  <a:cubicBezTo>
                    <a:pt x="3369" y="1588"/>
                    <a:pt x="3380" y="1555"/>
                    <a:pt x="3402" y="1543"/>
                  </a:cubicBezTo>
                  <a:cubicBezTo>
                    <a:pt x="3515" y="1442"/>
                    <a:pt x="3661" y="1352"/>
                    <a:pt x="3707" y="1217"/>
                  </a:cubicBezTo>
                  <a:lnTo>
                    <a:pt x="3729" y="1138"/>
                  </a:lnTo>
                  <a:lnTo>
                    <a:pt x="3628" y="1104"/>
                  </a:lnTo>
                  <a:cubicBezTo>
                    <a:pt x="3436" y="1036"/>
                    <a:pt x="3222" y="1025"/>
                    <a:pt x="3031" y="1025"/>
                  </a:cubicBezTo>
                  <a:cubicBezTo>
                    <a:pt x="2839" y="1003"/>
                    <a:pt x="2659" y="1003"/>
                    <a:pt x="2501" y="946"/>
                  </a:cubicBezTo>
                  <a:cubicBezTo>
                    <a:pt x="2411" y="924"/>
                    <a:pt x="2321" y="721"/>
                    <a:pt x="2265" y="597"/>
                  </a:cubicBezTo>
                  <a:cubicBezTo>
                    <a:pt x="2254" y="563"/>
                    <a:pt x="2220" y="507"/>
                    <a:pt x="2209" y="473"/>
                  </a:cubicBezTo>
                  <a:cubicBezTo>
                    <a:pt x="1972" y="23"/>
                    <a:pt x="1916" y="11"/>
                    <a:pt x="1871" y="11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51"/>
          <p:cNvGrpSpPr/>
          <p:nvPr/>
        </p:nvGrpSpPr>
        <p:grpSpPr>
          <a:xfrm rot="1436877">
            <a:off x="987414" y="3813789"/>
            <a:ext cx="304056" cy="290278"/>
            <a:chOff x="5856861" y="3059709"/>
            <a:chExt cx="304060" cy="290283"/>
          </a:xfrm>
        </p:grpSpPr>
        <p:sp>
          <p:nvSpPr>
            <p:cNvPr id="1245" name="Google Shape;1245;p51"/>
            <p:cNvSpPr/>
            <p:nvPr/>
          </p:nvSpPr>
          <p:spPr>
            <a:xfrm>
              <a:off x="5905500" y="3103750"/>
              <a:ext cx="213978" cy="213322"/>
            </a:xfrm>
            <a:custGeom>
              <a:avLst/>
              <a:gdLst/>
              <a:ahLst/>
              <a:cxnLst/>
              <a:rect l="l" t="t" r="r" b="b"/>
              <a:pathLst>
                <a:path w="3875" h="3627" extrusionOk="0">
                  <a:moveTo>
                    <a:pt x="1324" y="0"/>
                  </a:moveTo>
                  <a:cubicBezTo>
                    <a:pt x="1059" y="0"/>
                    <a:pt x="1056" y="946"/>
                    <a:pt x="969" y="1186"/>
                  </a:cubicBezTo>
                  <a:cubicBezTo>
                    <a:pt x="890" y="1434"/>
                    <a:pt x="0" y="1997"/>
                    <a:pt x="23" y="2155"/>
                  </a:cubicBezTo>
                  <a:cubicBezTo>
                    <a:pt x="62" y="2420"/>
                    <a:pt x="947" y="2437"/>
                    <a:pt x="1175" y="2437"/>
                  </a:cubicBezTo>
                  <a:cubicBezTo>
                    <a:pt x="1209" y="2437"/>
                    <a:pt x="1228" y="2436"/>
                    <a:pt x="1228" y="2436"/>
                  </a:cubicBezTo>
                  <a:cubicBezTo>
                    <a:pt x="1228" y="2436"/>
                    <a:pt x="1284" y="3428"/>
                    <a:pt x="1431" y="3608"/>
                  </a:cubicBezTo>
                  <a:cubicBezTo>
                    <a:pt x="1442" y="3620"/>
                    <a:pt x="1455" y="3626"/>
                    <a:pt x="1471" y="3626"/>
                  </a:cubicBezTo>
                  <a:cubicBezTo>
                    <a:pt x="1685" y="3626"/>
                    <a:pt x="2309" y="2583"/>
                    <a:pt x="2309" y="2583"/>
                  </a:cubicBezTo>
                  <a:cubicBezTo>
                    <a:pt x="2309" y="2583"/>
                    <a:pt x="2852" y="2810"/>
                    <a:pt x="3273" y="2810"/>
                  </a:cubicBezTo>
                  <a:cubicBezTo>
                    <a:pt x="3330" y="2810"/>
                    <a:pt x="3385" y="2806"/>
                    <a:pt x="3436" y="2797"/>
                  </a:cubicBezTo>
                  <a:cubicBezTo>
                    <a:pt x="3875" y="2718"/>
                    <a:pt x="3143" y="1749"/>
                    <a:pt x="3008" y="1524"/>
                  </a:cubicBezTo>
                  <a:cubicBezTo>
                    <a:pt x="2895" y="1299"/>
                    <a:pt x="3447" y="905"/>
                    <a:pt x="3391" y="679"/>
                  </a:cubicBezTo>
                  <a:cubicBezTo>
                    <a:pt x="3376" y="622"/>
                    <a:pt x="3324" y="601"/>
                    <a:pt x="3247" y="601"/>
                  </a:cubicBezTo>
                  <a:cubicBezTo>
                    <a:pt x="3019" y="601"/>
                    <a:pt x="2582" y="792"/>
                    <a:pt x="2321" y="826"/>
                  </a:cubicBezTo>
                  <a:cubicBezTo>
                    <a:pt x="2313" y="826"/>
                    <a:pt x="2306" y="827"/>
                    <a:pt x="2299" y="827"/>
                  </a:cubicBezTo>
                  <a:cubicBezTo>
                    <a:pt x="1958" y="827"/>
                    <a:pt x="1639" y="70"/>
                    <a:pt x="1352" y="3"/>
                  </a:cubicBezTo>
                  <a:cubicBezTo>
                    <a:pt x="1342" y="1"/>
                    <a:pt x="1333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1"/>
            <p:cNvSpPr/>
            <p:nvPr/>
          </p:nvSpPr>
          <p:spPr>
            <a:xfrm rot="-1249224">
              <a:off x="5887777" y="3095625"/>
              <a:ext cx="242229" cy="218451"/>
            </a:xfrm>
            <a:custGeom>
              <a:avLst/>
              <a:gdLst/>
              <a:ahLst/>
              <a:cxnLst/>
              <a:rect l="l" t="t" r="r" b="b"/>
              <a:pathLst>
                <a:path w="3730" h="3064" extrusionOk="0">
                  <a:moveTo>
                    <a:pt x="1848" y="293"/>
                  </a:moveTo>
                  <a:cubicBezTo>
                    <a:pt x="1904" y="394"/>
                    <a:pt x="1983" y="530"/>
                    <a:pt x="1995" y="563"/>
                  </a:cubicBezTo>
                  <a:cubicBezTo>
                    <a:pt x="2017" y="586"/>
                    <a:pt x="2040" y="631"/>
                    <a:pt x="2051" y="676"/>
                  </a:cubicBezTo>
                  <a:cubicBezTo>
                    <a:pt x="2130" y="856"/>
                    <a:pt x="2242" y="1082"/>
                    <a:pt x="2423" y="1138"/>
                  </a:cubicBezTo>
                  <a:cubicBezTo>
                    <a:pt x="2614" y="1205"/>
                    <a:pt x="2817" y="1217"/>
                    <a:pt x="3008" y="1217"/>
                  </a:cubicBezTo>
                  <a:cubicBezTo>
                    <a:pt x="3155" y="1217"/>
                    <a:pt x="3279" y="1217"/>
                    <a:pt x="3402" y="1250"/>
                  </a:cubicBezTo>
                  <a:cubicBezTo>
                    <a:pt x="3369" y="1296"/>
                    <a:pt x="3290" y="1352"/>
                    <a:pt x="3233" y="1386"/>
                  </a:cubicBezTo>
                  <a:cubicBezTo>
                    <a:pt x="3211" y="1408"/>
                    <a:pt x="3200" y="1431"/>
                    <a:pt x="3166" y="1442"/>
                  </a:cubicBezTo>
                  <a:cubicBezTo>
                    <a:pt x="3087" y="1521"/>
                    <a:pt x="2997" y="1577"/>
                    <a:pt x="2918" y="1645"/>
                  </a:cubicBezTo>
                  <a:lnTo>
                    <a:pt x="2749" y="1769"/>
                  </a:lnTo>
                  <a:cubicBezTo>
                    <a:pt x="2715" y="1780"/>
                    <a:pt x="2693" y="1814"/>
                    <a:pt x="2659" y="1859"/>
                  </a:cubicBezTo>
                  <a:cubicBezTo>
                    <a:pt x="2591" y="1971"/>
                    <a:pt x="2648" y="2163"/>
                    <a:pt x="2715" y="2422"/>
                  </a:cubicBezTo>
                  <a:cubicBezTo>
                    <a:pt x="2727" y="2478"/>
                    <a:pt x="2749" y="2512"/>
                    <a:pt x="2760" y="2557"/>
                  </a:cubicBezTo>
                  <a:cubicBezTo>
                    <a:pt x="2772" y="2568"/>
                    <a:pt x="2772" y="2602"/>
                    <a:pt x="2772" y="2625"/>
                  </a:cubicBezTo>
                  <a:cubicBezTo>
                    <a:pt x="2772" y="2670"/>
                    <a:pt x="2783" y="2715"/>
                    <a:pt x="2783" y="2760"/>
                  </a:cubicBezTo>
                  <a:lnTo>
                    <a:pt x="2085" y="2433"/>
                  </a:lnTo>
                  <a:cubicBezTo>
                    <a:pt x="2012" y="2402"/>
                    <a:pt x="1941" y="2389"/>
                    <a:pt x="1871" y="2389"/>
                  </a:cubicBezTo>
                  <a:cubicBezTo>
                    <a:pt x="1690" y="2389"/>
                    <a:pt x="1518" y="2476"/>
                    <a:pt x="1364" y="2557"/>
                  </a:cubicBezTo>
                  <a:cubicBezTo>
                    <a:pt x="1319" y="2591"/>
                    <a:pt x="1274" y="2613"/>
                    <a:pt x="1240" y="2625"/>
                  </a:cubicBezTo>
                  <a:cubicBezTo>
                    <a:pt x="1195" y="2647"/>
                    <a:pt x="1139" y="2670"/>
                    <a:pt x="1082" y="2703"/>
                  </a:cubicBezTo>
                  <a:cubicBezTo>
                    <a:pt x="1015" y="2726"/>
                    <a:pt x="958" y="2760"/>
                    <a:pt x="902" y="2782"/>
                  </a:cubicBezTo>
                  <a:cubicBezTo>
                    <a:pt x="913" y="2715"/>
                    <a:pt x="925" y="2625"/>
                    <a:pt x="958" y="2546"/>
                  </a:cubicBezTo>
                  <a:cubicBezTo>
                    <a:pt x="970" y="2489"/>
                    <a:pt x="981" y="2422"/>
                    <a:pt x="1003" y="2366"/>
                  </a:cubicBezTo>
                  <a:cubicBezTo>
                    <a:pt x="1015" y="2309"/>
                    <a:pt x="1026" y="2264"/>
                    <a:pt x="1037" y="2219"/>
                  </a:cubicBezTo>
                  <a:cubicBezTo>
                    <a:pt x="1060" y="2163"/>
                    <a:pt x="1071" y="2118"/>
                    <a:pt x="1082" y="2061"/>
                  </a:cubicBezTo>
                  <a:cubicBezTo>
                    <a:pt x="1127" y="1836"/>
                    <a:pt x="902" y="1690"/>
                    <a:pt x="733" y="1555"/>
                  </a:cubicBezTo>
                  <a:cubicBezTo>
                    <a:pt x="688" y="1532"/>
                    <a:pt x="643" y="1498"/>
                    <a:pt x="620" y="1476"/>
                  </a:cubicBezTo>
                  <a:lnTo>
                    <a:pt x="350" y="1250"/>
                  </a:lnTo>
                  <a:cubicBezTo>
                    <a:pt x="406" y="1250"/>
                    <a:pt x="463" y="1228"/>
                    <a:pt x="508" y="1217"/>
                  </a:cubicBezTo>
                  <a:cubicBezTo>
                    <a:pt x="553" y="1217"/>
                    <a:pt x="575" y="1205"/>
                    <a:pt x="587" y="1205"/>
                  </a:cubicBezTo>
                  <a:cubicBezTo>
                    <a:pt x="632" y="1194"/>
                    <a:pt x="699" y="1194"/>
                    <a:pt x="778" y="1194"/>
                  </a:cubicBezTo>
                  <a:cubicBezTo>
                    <a:pt x="1060" y="1183"/>
                    <a:pt x="1262" y="1160"/>
                    <a:pt x="1375" y="1082"/>
                  </a:cubicBezTo>
                  <a:cubicBezTo>
                    <a:pt x="1476" y="991"/>
                    <a:pt x="1533" y="868"/>
                    <a:pt x="1589" y="755"/>
                  </a:cubicBezTo>
                  <a:cubicBezTo>
                    <a:pt x="1600" y="710"/>
                    <a:pt x="1634" y="676"/>
                    <a:pt x="1645" y="642"/>
                  </a:cubicBezTo>
                  <a:cubicBezTo>
                    <a:pt x="1679" y="597"/>
                    <a:pt x="1702" y="541"/>
                    <a:pt x="1735" y="485"/>
                  </a:cubicBezTo>
                  <a:cubicBezTo>
                    <a:pt x="1769" y="417"/>
                    <a:pt x="1803" y="349"/>
                    <a:pt x="1848" y="293"/>
                  </a:cubicBezTo>
                  <a:close/>
                  <a:moveTo>
                    <a:pt x="1814" y="0"/>
                  </a:moveTo>
                  <a:lnTo>
                    <a:pt x="1769" y="34"/>
                  </a:lnTo>
                  <a:cubicBezTo>
                    <a:pt x="1657" y="135"/>
                    <a:pt x="1589" y="293"/>
                    <a:pt x="1533" y="417"/>
                  </a:cubicBezTo>
                  <a:cubicBezTo>
                    <a:pt x="1499" y="462"/>
                    <a:pt x="1488" y="518"/>
                    <a:pt x="1465" y="563"/>
                  </a:cubicBezTo>
                  <a:cubicBezTo>
                    <a:pt x="1431" y="586"/>
                    <a:pt x="1420" y="642"/>
                    <a:pt x="1386" y="687"/>
                  </a:cubicBezTo>
                  <a:cubicBezTo>
                    <a:pt x="1353" y="777"/>
                    <a:pt x="1296" y="901"/>
                    <a:pt x="1240" y="935"/>
                  </a:cubicBezTo>
                  <a:cubicBezTo>
                    <a:pt x="1184" y="991"/>
                    <a:pt x="913" y="991"/>
                    <a:pt x="778" y="1003"/>
                  </a:cubicBezTo>
                  <a:cubicBezTo>
                    <a:pt x="699" y="1003"/>
                    <a:pt x="632" y="1025"/>
                    <a:pt x="575" y="1025"/>
                  </a:cubicBezTo>
                  <a:cubicBezTo>
                    <a:pt x="542" y="1025"/>
                    <a:pt x="519" y="1025"/>
                    <a:pt x="463" y="1036"/>
                  </a:cubicBezTo>
                  <a:cubicBezTo>
                    <a:pt x="384" y="1048"/>
                    <a:pt x="170" y="1093"/>
                    <a:pt x="114" y="1093"/>
                  </a:cubicBezTo>
                  <a:cubicBezTo>
                    <a:pt x="114" y="1093"/>
                    <a:pt x="136" y="1093"/>
                    <a:pt x="147" y="1104"/>
                  </a:cubicBezTo>
                  <a:lnTo>
                    <a:pt x="1" y="1250"/>
                  </a:lnTo>
                  <a:lnTo>
                    <a:pt x="451" y="1611"/>
                  </a:lnTo>
                  <a:cubicBezTo>
                    <a:pt x="497" y="1656"/>
                    <a:pt x="530" y="1690"/>
                    <a:pt x="575" y="1712"/>
                  </a:cubicBezTo>
                  <a:cubicBezTo>
                    <a:pt x="722" y="1814"/>
                    <a:pt x="891" y="1926"/>
                    <a:pt x="857" y="2039"/>
                  </a:cubicBezTo>
                  <a:cubicBezTo>
                    <a:pt x="846" y="2073"/>
                    <a:pt x="834" y="2140"/>
                    <a:pt x="812" y="2174"/>
                  </a:cubicBezTo>
                  <a:cubicBezTo>
                    <a:pt x="801" y="2230"/>
                    <a:pt x="789" y="2275"/>
                    <a:pt x="778" y="2332"/>
                  </a:cubicBezTo>
                  <a:lnTo>
                    <a:pt x="733" y="2501"/>
                  </a:lnTo>
                  <a:cubicBezTo>
                    <a:pt x="688" y="2647"/>
                    <a:pt x="643" y="2782"/>
                    <a:pt x="665" y="2940"/>
                  </a:cubicBezTo>
                  <a:lnTo>
                    <a:pt x="677" y="3053"/>
                  </a:lnTo>
                  <a:lnTo>
                    <a:pt x="801" y="3053"/>
                  </a:lnTo>
                  <a:cubicBezTo>
                    <a:pt x="925" y="3019"/>
                    <a:pt x="1060" y="2951"/>
                    <a:pt x="1184" y="2895"/>
                  </a:cubicBezTo>
                  <a:cubicBezTo>
                    <a:pt x="1229" y="2872"/>
                    <a:pt x="1285" y="2850"/>
                    <a:pt x="1319" y="2827"/>
                  </a:cubicBezTo>
                  <a:cubicBezTo>
                    <a:pt x="1364" y="2816"/>
                    <a:pt x="1420" y="2782"/>
                    <a:pt x="1465" y="2760"/>
                  </a:cubicBezTo>
                  <a:cubicBezTo>
                    <a:pt x="1609" y="2684"/>
                    <a:pt x="1733" y="2627"/>
                    <a:pt x="1848" y="2627"/>
                  </a:cubicBezTo>
                  <a:cubicBezTo>
                    <a:pt x="1887" y="2627"/>
                    <a:pt x="1924" y="2633"/>
                    <a:pt x="1961" y="2647"/>
                  </a:cubicBezTo>
                  <a:lnTo>
                    <a:pt x="2884" y="3064"/>
                  </a:lnTo>
                  <a:lnTo>
                    <a:pt x="2986" y="2895"/>
                  </a:lnTo>
                  <a:cubicBezTo>
                    <a:pt x="3008" y="2906"/>
                    <a:pt x="3031" y="2929"/>
                    <a:pt x="3031" y="2929"/>
                  </a:cubicBezTo>
                  <a:cubicBezTo>
                    <a:pt x="3008" y="2884"/>
                    <a:pt x="2986" y="2703"/>
                    <a:pt x="2986" y="2647"/>
                  </a:cubicBezTo>
                  <a:cubicBezTo>
                    <a:pt x="2974" y="2602"/>
                    <a:pt x="2974" y="2568"/>
                    <a:pt x="2974" y="2557"/>
                  </a:cubicBezTo>
                  <a:cubicBezTo>
                    <a:pt x="2974" y="2534"/>
                    <a:pt x="2941" y="2478"/>
                    <a:pt x="2929" y="2399"/>
                  </a:cubicBezTo>
                  <a:cubicBezTo>
                    <a:pt x="2896" y="2275"/>
                    <a:pt x="2817" y="2039"/>
                    <a:pt x="2862" y="1971"/>
                  </a:cubicBezTo>
                  <a:cubicBezTo>
                    <a:pt x="2873" y="1971"/>
                    <a:pt x="2884" y="1949"/>
                    <a:pt x="2896" y="1938"/>
                  </a:cubicBezTo>
                  <a:lnTo>
                    <a:pt x="3065" y="1814"/>
                  </a:lnTo>
                  <a:cubicBezTo>
                    <a:pt x="3166" y="1746"/>
                    <a:pt x="3256" y="1667"/>
                    <a:pt x="3335" y="1600"/>
                  </a:cubicBezTo>
                  <a:cubicBezTo>
                    <a:pt x="3369" y="1588"/>
                    <a:pt x="3380" y="1555"/>
                    <a:pt x="3402" y="1543"/>
                  </a:cubicBezTo>
                  <a:cubicBezTo>
                    <a:pt x="3515" y="1442"/>
                    <a:pt x="3661" y="1352"/>
                    <a:pt x="3707" y="1217"/>
                  </a:cubicBezTo>
                  <a:lnTo>
                    <a:pt x="3729" y="1138"/>
                  </a:lnTo>
                  <a:lnTo>
                    <a:pt x="3628" y="1104"/>
                  </a:lnTo>
                  <a:cubicBezTo>
                    <a:pt x="3436" y="1036"/>
                    <a:pt x="3222" y="1025"/>
                    <a:pt x="3031" y="1025"/>
                  </a:cubicBezTo>
                  <a:cubicBezTo>
                    <a:pt x="2839" y="1003"/>
                    <a:pt x="2659" y="1003"/>
                    <a:pt x="2501" y="946"/>
                  </a:cubicBezTo>
                  <a:cubicBezTo>
                    <a:pt x="2411" y="924"/>
                    <a:pt x="2321" y="721"/>
                    <a:pt x="2265" y="597"/>
                  </a:cubicBezTo>
                  <a:cubicBezTo>
                    <a:pt x="2254" y="563"/>
                    <a:pt x="2220" y="507"/>
                    <a:pt x="2209" y="473"/>
                  </a:cubicBezTo>
                  <a:cubicBezTo>
                    <a:pt x="1972" y="23"/>
                    <a:pt x="1916" y="11"/>
                    <a:pt x="1871" y="11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B2D02A-9AE2-B50A-9EDA-278608E612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993" t="62223" r="38387" b="13709"/>
          <a:stretch/>
        </p:blipFill>
        <p:spPr>
          <a:xfrm>
            <a:off x="4647863" y="1331837"/>
            <a:ext cx="3742751" cy="2515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6.2 Hypothesis testing</a:t>
            </a:r>
            <a:br>
              <a:rPr dirty="0"/>
            </a:br>
            <a:endParaRPr lang="en-US"/>
          </a:p>
        </p:txBody>
      </p:sp>
      <p:pic>
        <p:nvPicPr>
          <p:cNvPr id="4" name="Picture 3" descr="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40" y="1278255"/>
            <a:ext cx="4632960" cy="18383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77215" y="1095375"/>
            <a:ext cx="31051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 Extra Condensed SemiBold" charset="0"/>
                <a:cs typeface="Fira Sans Extra Condensed SemiBold" charset="0"/>
              </a:rPr>
              <a:t>By applying welch t-test we will find that the p-value = </a:t>
            </a:r>
            <a:r>
              <a:rPr lang="en-US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</a:rPr>
              <a:t>0.02783</a:t>
            </a:r>
            <a:r>
              <a:rPr lang="en-US">
                <a:latin typeface="Fira Sans Extra Condensed SemiBold" charset="0"/>
                <a:cs typeface="Fira Sans Extra Condensed SemiBold" charset="0"/>
              </a:rPr>
              <a:t> which is smaller than alpha = .05</a:t>
            </a:r>
          </a:p>
          <a:p>
            <a:endParaRPr lang="en-US">
              <a:latin typeface="Fira Sans Extra Condensed SemiBold" charset="0"/>
              <a:cs typeface="Fira Sans Extra Condensed SemiBold" charset="0"/>
            </a:endParaRPr>
          </a:p>
          <a:p>
            <a:r>
              <a:rPr lang="en-US">
                <a:latin typeface="Fira Sans Extra Condensed SemiBold" charset="0"/>
                <a:cs typeface="Fira Sans Extra Condensed SemiBold" charset="0"/>
              </a:rPr>
              <a:t>We have enough evidence to reject null which means that </a:t>
            </a:r>
            <a:r>
              <a:rPr lang="en-US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</a:rPr>
              <a:t>ADWG0021 is different</a:t>
            </a:r>
            <a:r>
              <a:rPr lang="en-US">
                <a:latin typeface="Fira Sans Extra Condensed SemiBold" charset="0"/>
                <a:cs typeface="Fira Sans Extra Condensed SemiBold" charset="0"/>
              </a:rPr>
              <a:t> in the group receiving Treatment A (normal feed + ZnO)  compared to the Treatment B (normal feed + nutraceuticals)</a:t>
            </a:r>
            <a:r>
              <a:rPr 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6.2 Hypothesis testing</a:t>
            </a:r>
            <a:endParaRPr lang="en-US"/>
          </a:p>
        </p:txBody>
      </p:sp>
      <p:pic>
        <p:nvPicPr>
          <p:cNvPr id="5" name="Picture 4" descr="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95" y="1380490"/>
            <a:ext cx="4485005" cy="20764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2390" y="1513205"/>
            <a:ext cx="45866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</a:rPr>
              <a:t>Null</a:t>
            </a:r>
            <a:r>
              <a:rPr lang="en-US">
                <a:latin typeface="Fira Sans Extra Condensed SemiBold" charset="0"/>
                <a:cs typeface="Fira Sans Extra Condensed SemiBold" charset="0"/>
              </a:rPr>
              <a:t>: data is equal in variance</a:t>
            </a:r>
          </a:p>
          <a:p>
            <a:pPr algn="l"/>
            <a:r>
              <a:rPr lang="en-US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</a:rPr>
              <a:t>Alternative Hypothesis</a:t>
            </a:r>
            <a:r>
              <a:rPr lang="en-US">
                <a:latin typeface="Fira Sans Extra Condensed SemiBold" charset="0"/>
                <a:cs typeface="Fira Sans Extra Condensed SemiBold" charset="0"/>
              </a:rPr>
              <a:t>: data is not equal in variance</a:t>
            </a:r>
          </a:p>
          <a:p>
            <a:pPr algn="l"/>
            <a:endParaRPr lang="en-US">
              <a:latin typeface="Fira Sans Extra Condensed SemiBold" charset="0"/>
              <a:cs typeface="Fira Sans Extra Condensed SemiBold" charset="0"/>
            </a:endParaRPr>
          </a:p>
          <a:p>
            <a:pPr algn="l"/>
            <a:r>
              <a:rPr lang="en-US">
                <a:latin typeface="Fira Sans Extra Condensed SemiBold" charset="0"/>
                <a:cs typeface="Fira Sans Extra Condensed SemiBold" charset="0"/>
              </a:rPr>
              <a:t>By using var.test we will find that p-value = </a:t>
            </a:r>
            <a:r>
              <a:rPr lang="en-US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</a:rPr>
              <a:t>0.955 &gt; .05.</a:t>
            </a:r>
            <a:endParaRPr lang="en-US">
              <a:latin typeface="Fira Sans Extra Condensed SemiBold" charset="0"/>
              <a:cs typeface="Fira Sans Extra Condensed SemiBold" charset="0"/>
            </a:endParaRPr>
          </a:p>
          <a:p>
            <a:pPr algn="l"/>
            <a:r>
              <a:rPr lang="en-US">
                <a:latin typeface="Fira Sans Extra Condensed SemiBold" charset="0"/>
                <a:cs typeface="Fira Sans Extra Condensed SemiBold" charset="0"/>
                <a:sym typeface="+mn-ea"/>
              </a:rPr>
              <a:t>We </a:t>
            </a:r>
            <a:r>
              <a:rPr lang="en-US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  <a:sym typeface="+mn-ea"/>
              </a:rPr>
              <a:t>don’t </a:t>
            </a:r>
            <a:r>
              <a:rPr lang="en-US">
                <a:latin typeface="Fira Sans Extra Condensed SemiBold" charset="0"/>
                <a:cs typeface="Fira Sans Extra Condensed SemiBold" charset="0"/>
                <a:sym typeface="+mn-ea"/>
              </a:rPr>
              <a:t>have enough evidence to reject null. That data is </a:t>
            </a:r>
            <a:r>
              <a:rPr lang="en-US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  <a:sym typeface="+mn-ea"/>
              </a:rPr>
              <a:t>homoscedastic</a:t>
            </a:r>
            <a:r>
              <a:rPr lang="en-US">
                <a:latin typeface="Fira Sans Extra Condensed SemiBold" charset="0"/>
                <a:cs typeface="Fira Sans Extra Condensed SemiBold" charset="0"/>
                <a:sym typeface="+mn-ea"/>
              </a:rPr>
              <a:t>.</a:t>
            </a:r>
            <a:endParaRPr lang="en-US">
              <a:latin typeface="Fira Sans Extra Condensed SemiBold" charset="0"/>
              <a:cs typeface="Fira Sans Extra Condensed SemiBold" charset="0"/>
            </a:endParaRPr>
          </a:p>
          <a:p>
            <a:pPr algn="l"/>
            <a:r>
              <a:rPr lang="en-US">
                <a:latin typeface="Fira Sans Extra Condensed SemiBold" charset="0"/>
                <a:cs typeface="Fira Sans Extra Condensed SemiBold" charset="0"/>
              </a:rPr>
              <a:t> 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10235" y="1014730"/>
            <a:ext cx="1292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  <a:sym typeface="+mn-ea"/>
              </a:rPr>
              <a:t>variance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6.2 Hypothesis testing</a:t>
            </a:r>
            <a:endParaRPr lang="en-US"/>
          </a:p>
        </p:txBody>
      </p:sp>
      <p:pic>
        <p:nvPicPr>
          <p:cNvPr id="3" name="Picture 2" descr="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5" y="1569720"/>
            <a:ext cx="4067175" cy="9620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19380" y="2361565"/>
            <a:ext cx="1227963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</a:rPr>
              <a:t>group A</a:t>
            </a:r>
            <a:r>
              <a:rPr lang="en-US">
                <a:latin typeface="Fira Sans Extra Condensed SemiBold" charset="0"/>
                <a:cs typeface="Fira Sans Extra Condensed SemiBold" charset="0"/>
              </a:rPr>
              <a:t> , p-value </a:t>
            </a:r>
            <a:r>
              <a:rPr lang="en-US">
                <a:latin typeface="Fira Sans Extra Condensed SemiBold" charset="0"/>
                <a:cs typeface="Fira Sans Extra Condensed SemiBold" charset="0"/>
                <a:sym typeface="+mn-ea"/>
              </a:rPr>
              <a:t>Null: data is normally  distributed</a:t>
            </a:r>
            <a:endParaRPr lang="en-US">
              <a:latin typeface="Fira Sans Extra Condensed SemiBold" charset="0"/>
              <a:cs typeface="Fira Sans Extra Condensed SemiBold" charset="0"/>
            </a:endParaRPr>
          </a:p>
          <a:p>
            <a:pPr algn="l"/>
            <a:r>
              <a:rPr lang="en-US">
                <a:latin typeface="Fira Sans Extra Condensed SemiBold" charset="0"/>
                <a:cs typeface="Fira Sans Extra Condensed SemiBold" charset="0"/>
                <a:sym typeface="+mn-ea"/>
              </a:rPr>
              <a:t>Alternative Hypothesis:</a:t>
            </a:r>
            <a:endParaRPr lang="en-US">
              <a:latin typeface="Fira Sans Extra Condensed SemiBold" charset="0"/>
              <a:cs typeface="Fira Sans Extra Condensed SemiBold" charset="0"/>
            </a:endParaRPr>
          </a:p>
          <a:p>
            <a:pPr algn="l"/>
            <a:r>
              <a:rPr lang="en-US">
                <a:latin typeface="Fira Sans Extra Condensed SemiBold" charset="0"/>
                <a:cs typeface="Fira Sans Extra Condensed SemiBold" charset="0"/>
              </a:rPr>
              <a:t>= </a:t>
            </a:r>
            <a:r>
              <a:rPr lang="en-US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</a:rPr>
              <a:t>0.0395 &lt; .05,</a:t>
            </a:r>
            <a:endParaRPr lang="en-US">
              <a:latin typeface="Fira Sans Extra Condensed SemiBold" charset="0"/>
              <a:cs typeface="Fira Sans Extra Condensed SemiBold" charset="0"/>
            </a:endParaRPr>
          </a:p>
          <a:p>
            <a:pPr algn="l"/>
            <a:r>
              <a:rPr lang="en-US">
                <a:latin typeface="Fira Sans Extra Condensed SemiBold" charset="0"/>
                <a:cs typeface="Fira Sans Extra Condensed SemiBold" charset="0"/>
              </a:rPr>
              <a:t> so we </a:t>
            </a:r>
            <a:r>
              <a:rPr lang="en-US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</a:rPr>
              <a:t>have</a:t>
            </a:r>
            <a:r>
              <a:rPr lang="en-US">
                <a:latin typeface="Fira Sans Extra Condensed SemiBold" charset="0"/>
                <a:cs typeface="Fira Sans Extra Condensed SemiBold" charset="0"/>
              </a:rPr>
              <a:t> enough evidence to reject null </a:t>
            </a:r>
          </a:p>
          <a:p>
            <a:pPr algn="l"/>
            <a:r>
              <a:rPr lang="en-US">
                <a:latin typeface="Fira Sans Extra Condensed SemiBold" charset="0"/>
                <a:cs typeface="Fira Sans Extra Condensed SemiBold" charset="0"/>
              </a:rPr>
              <a:t> Group A is </a:t>
            </a:r>
            <a:r>
              <a:rPr lang="en-US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</a:rPr>
              <a:t>not normally distributed</a:t>
            </a:r>
            <a:r>
              <a:rPr lang="en-US">
                <a:latin typeface="Fira Sans Extra Condensed SemiBold" charset="0"/>
                <a:cs typeface="Fira Sans Extra Condensed SemiBold" charset="0"/>
              </a:rPr>
              <a:t>.</a:t>
            </a:r>
          </a:p>
        </p:txBody>
      </p:sp>
      <p:pic>
        <p:nvPicPr>
          <p:cNvPr id="8" name="Picture 7" descr="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60" y="3117215"/>
            <a:ext cx="4276725" cy="120967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9380" y="3799840"/>
            <a:ext cx="45897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/>
              <a:t> </a:t>
            </a:r>
            <a:r>
              <a:rPr lang="en-US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</a:rPr>
              <a:t>group B,</a:t>
            </a:r>
            <a:r>
              <a:rPr lang="en-US">
                <a:latin typeface="Fira Sans Extra Condensed SemiBold" charset="0"/>
                <a:cs typeface="Fira Sans Extra Condensed SemiBold" charset="0"/>
              </a:rPr>
              <a:t>  p-value =</a:t>
            </a:r>
            <a:r>
              <a:rPr lang="en-US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</a:rPr>
              <a:t> 0.8132 &gt;  .05,</a:t>
            </a:r>
            <a:endParaRPr lang="en-US">
              <a:latin typeface="Fira Sans Extra Condensed SemiBold" charset="0"/>
              <a:cs typeface="Fira Sans Extra Condensed SemiBold" charset="0"/>
            </a:endParaRPr>
          </a:p>
          <a:p>
            <a:pPr algn="l"/>
            <a:r>
              <a:rPr lang="en-US">
                <a:latin typeface="Fira Sans Extra Condensed SemiBold" charset="0"/>
                <a:cs typeface="Fira Sans Extra Condensed SemiBold" charset="0"/>
              </a:rPr>
              <a:t> so we </a:t>
            </a:r>
            <a:r>
              <a:rPr lang="en-US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</a:rPr>
              <a:t>don’t</a:t>
            </a:r>
            <a:r>
              <a:rPr lang="en-US">
                <a:latin typeface="Fira Sans Extra Condensed SemiBold" charset="0"/>
                <a:cs typeface="Fira Sans Extra Condensed SemiBold" charset="0"/>
              </a:rPr>
              <a:t>  have enough evidence to reject null</a:t>
            </a:r>
          </a:p>
          <a:p>
            <a:pPr algn="l"/>
            <a:r>
              <a:rPr lang="en-US">
                <a:latin typeface="Fira Sans Extra Condensed SemiBold" charset="0"/>
                <a:cs typeface="Fira Sans Extra Condensed SemiBold" charset="0"/>
              </a:rPr>
              <a:t> group B is  </a:t>
            </a:r>
            <a:r>
              <a:rPr lang="en-US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</a:rPr>
              <a:t>normally distributed</a:t>
            </a:r>
            <a:r>
              <a:rPr lang="en-US">
                <a:latin typeface="Fira Sans Extra Condensed SemiBold" charset="0"/>
                <a:cs typeface="Fira Sans Extra Condensed SemiBold" charset="0"/>
              </a:rPr>
              <a:t>.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631825" y="770890"/>
            <a:ext cx="201549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</a:rPr>
              <a:t>Normality</a:t>
            </a:r>
          </a:p>
          <a:p>
            <a:endParaRPr lang="en-US" b="1">
              <a:highlight>
                <a:srgbClr val="FFFF00"/>
              </a:highlight>
              <a:latin typeface="Fira Sans Extra Condensed SemiBold" charset="0"/>
              <a:cs typeface="Fira Sans Extra Condensed SemiBold" charset="0"/>
            </a:endParaRPr>
          </a:p>
          <a:p>
            <a:endParaRPr lang="en-US" b="1">
              <a:highlight>
                <a:srgbClr val="FFFF00"/>
              </a:highlight>
              <a:latin typeface="Fira Sans Extra Condensed SemiBold" charset="0"/>
              <a:cs typeface="Fira Sans Extra Condensed SemiBold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19380" y="1569720"/>
            <a:ext cx="12279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</a:rPr>
              <a:t>Null</a:t>
            </a:r>
            <a:r>
              <a:rPr lang="en-US">
                <a:latin typeface="Fira Sans Extra Condensed SemiBold" charset="0"/>
                <a:cs typeface="Fira Sans Extra Condensed SemiBold" charset="0"/>
              </a:rPr>
              <a:t>: data is </a:t>
            </a:r>
            <a:r>
              <a:rPr lang="en-US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</a:rPr>
              <a:t>normally  distributed</a:t>
            </a:r>
            <a:endParaRPr lang="en-US">
              <a:latin typeface="Fira Sans Extra Condensed SemiBold" charset="0"/>
              <a:cs typeface="Fira Sans Extra Condensed SemiBold" charset="0"/>
            </a:endParaRPr>
          </a:p>
          <a:p>
            <a:pPr algn="l"/>
            <a:r>
              <a:rPr lang="en-US">
                <a:latin typeface="Fira Sans Extra Condensed SemiBold" charset="0"/>
                <a:cs typeface="Fira Sans Extra Condensed SemiBold" charset="0"/>
              </a:rPr>
              <a:t>Alternative Hypothesis: not normally distributed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6.3 Hypothesis testing</a:t>
            </a:r>
            <a:br>
              <a:rPr lang="en-US"/>
            </a:b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57200" y="1178560"/>
            <a:ext cx="2540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  <a:sym typeface="+mn-ea"/>
              </a:rPr>
              <a:t>p = 0.101&gt; .05</a:t>
            </a:r>
            <a:r>
              <a:rPr lang="en-US">
                <a:latin typeface="Fira Sans Extra Condensed SemiBold" charset="0"/>
                <a:cs typeface="Fira Sans Extra Condensed SemiBold" charset="0"/>
                <a:sym typeface="+mn-ea"/>
              </a:rPr>
              <a:t>, </a:t>
            </a:r>
          </a:p>
          <a:p>
            <a:pPr algn="l"/>
            <a:r>
              <a:rPr lang="en-US">
                <a:latin typeface="Fira Sans Extra Condensed SemiBold" charset="0"/>
                <a:cs typeface="Fira Sans Extra Condensed SemiBold" charset="0"/>
                <a:sym typeface="+mn-ea"/>
              </a:rPr>
              <a:t>we </a:t>
            </a:r>
            <a:r>
              <a:rPr lang="en-US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  <a:sym typeface="+mn-ea"/>
              </a:rPr>
              <a:t>don’t </a:t>
            </a:r>
            <a:r>
              <a:rPr lang="en-US">
                <a:latin typeface="Fira Sans Extra Condensed SemiBold" charset="0"/>
                <a:cs typeface="Fira Sans Extra Condensed SemiBold" charset="0"/>
                <a:sym typeface="+mn-ea"/>
              </a:rPr>
              <a:t>have enough evidence to reject null.  There is  </a:t>
            </a:r>
            <a:r>
              <a:rPr lang="en-US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  <a:sym typeface="+mn-ea"/>
              </a:rPr>
              <a:t>difference </a:t>
            </a:r>
            <a:r>
              <a:rPr lang="en-US">
                <a:latin typeface="Fira Sans Extra Condensed SemiBold" charset="0"/>
                <a:cs typeface="Fira Sans Extra Condensed SemiBold" charset="0"/>
                <a:sym typeface="+mn-ea"/>
              </a:rPr>
              <a:t>between groups.</a:t>
            </a:r>
          </a:p>
          <a:p>
            <a:pPr algn="l"/>
            <a:endParaRPr lang="en-US">
              <a:latin typeface="Fira Sans Extra Condensed SemiBold" charset="0"/>
              <a:cs typeface="Fira Sans Extra Condensed SemiBold" charset="0"/>
              <a:sym typeface="+mn-ea"/>
            </a:endParaRPr>
          </a:p>
          <a:p>
            <a:pPr algn="l"/>
            <a:r>
              <a:rPr lang="en-US">
                <a:latin typeface="Fira Sans Extra Condensed SemiBold" charset="0"/>
                <a:cs typeface="Fira Sans Extra Condensed SemiBold" charset="0"/>
                <a:sym typeface="+mn-ea"/>
              </a:rPr>
              <a:t>Then we use </a:t>
            </a:r>
            <a:r>
              <a:rPr lang="en-US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  <a:sym typeface="+mn-ea"/>
              </a:rPr>
              <a:t>TukeyHSD(anova)</a:t>
            </a:r>
            <a:r>
              <a:rPr lang="en-US">
                <a:latin typeface="Fira Sans Extra Condensed SemiBold" charset="0"/>
                <a:cs typeface="Fira Sans Extra Condensed SemiBold" charset="0"/>
                <a:sym typeface="+mn-ea"/>
              </a:rPr>
              <a:t> to </a:t>
            </a:r>
            <a:r>
              <a:rPr lang="en-US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  <a:sym typeface="+mn-ea"/>
              </a:rPr>
              <a:t>compare </a:t>
            </a:r>
            <a:r>
              <a:rPr lang="en-US">
                <a:latin typeface="Fira Sans Extra Condensed SemiBold" charset="0"/>
                <a:cs typeface="Fira Sans Extra Condensed SemiBold" charset="0"/>
                <a:sym typeface="+mn-ea"/>
              </a:rPr>
              <a:t>all groups.</a:t>
            </a:r>
          </a:p>
        </p:txBody>
      </p:sp>
      <p:pic>
        <p:nvPicPr>
          <p:cNvPr id="7" name="Picture 6" descr="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805" y="1312545"/>
            <a:ext cx="6886575" cy="2676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6.3 Hypothesis testing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78180" y="1105535"/>
            <a:ext cx="10883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  <a:sym typeface="+mn-ea"/>
              </a:rPr>
              <a:t>Normality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57200" y="2664460"/>
            <a:ext cx="2540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>
                <a:latin typeface="Fira Sans Extra Condensed SemiBold" charset="0"/>
                <a:cs typeface="Fira Sans Extra Condensed SemiBold" charset="0"/>
                <a:sym typeface="+mn-ea"/>
              </a:rPr>
              <a:t>we will  find that all groups </a:t>
            </a:r>
            <a:r>
              <a:rPr lang="en-US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  <a:sym typeface="+mn-ea"/>
              </a:rPr>
              <a:t>are normally </a:t>
            </a:r>
            <a:r>
              <a:rPr lang="en-US">
                <a:latin typeface="Fira Sans Extra Condensed SemiBold" charset="0"/>
                <a:cs typeface="Fira Sans Extra Condensed SemiBold" charset="0"/>
                <a:sym typeface="+mn-ea"/>
              </a:rPr>
              <a:t>disributed except </a:t>
            </a:r>
            <a:r>
              <a:rPr lang="en-US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  <a:sym typeface="+mn-ea"/>
              </a:rPr>
              <a:t>A</a:t>
            </a:r>
          </a:p>
        </p:txBody>
      </p:sp>
      <p:pic>
        <p:nvPicPr>
          <p:cNvPr id="5" name="Picture 4" descr="1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30" y="984250"/>
            <a:ext cx="5170170" cy="2600325"/>
          </a:xfrm>
          <a:prstGeom prst="rect">
            <a:avLst/>
          </a:prstGeom>
        </p:spPr>
      </p:pic>
      <p:pic>
        <p:nvPicPr>
          <p:cNvPr id="7" name="Picture 6" descr="rr"/>
          <p:cNvPicPr>
            <a:picLocks noChangeAspect="1"/>
          </p:cNvPicPr>
          <p:nvPr/>
        </p:nvPicPr>
        <p:blipFill>
          <a:blip r:embed="rId3"/>
          <a:srcRect r="42203"/>
          <a:stretch>
            <a:fillRect/>
          </a:stretch>
        </p:blipFill>
        <p:spPr>
          <a:xfrm>
            <a:off x="4377055" y="3584575"/>
            <a:ext cx="3533140" cy="1352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6.3 Hypothesis testing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98170" y="1127760"/>
            <a:ext cx="14655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  <a:sym typeface="+mn-ea"/>
              </a:rPr>
              <a:t>variance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57200" y="1816100"/>
            <a:ext cx="254000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  <a:sym typeface="+mn-ea"/>
              </a:rPr>
              <a:t>Null</a:t>
            </a:r>
            <a:r>
              <a:rPr lang="en-US">
                <a:latin typeface="Fira Sans Extra Condensed SemiBold" charset="0"/>
                <a:cs typeface="Fira Sans Extra Condensed SemiBold" charset="0"/>
                <a:sym typeface="+mn-ea"/>
              </a:rPr>
              <a:t>: data is equal in variance</a:t>
            </a:r>
            <a:endParaRPr lang="en-US">
              <a:latin typeface="Fira Sans Extra Condensed SemiBold" charset="0"/>
              <a:cs typeface="Fira Sans Extra Condensed SemiBold" charset="0"/>
            </a:endParaRPr>
          </a:p>
          <a:p>
            <a:pPr algn="l"/>
            <a:r>
              <a:rPr lang="en-US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  <a:sym typeface="+mn-ea"/>
              </a:rPr>
              <a:t>Alternative Hypothesis</a:t>
            </a:r>
            <a:r>
              <a:rPr lang="en-US">
                <a:latin typeface="Fira Sans Extra Condensed SemiBold" charset="0"/>
                <a:cs typeface="Fira Sans Extra Condensed SemiBold" charset="0"/>
                <a:sym typeface="+mn-ea"/>
              </a:rPr>
              <a:t>: data is not equal in variance</a:t>
            </a:r>
            <a:endParaRPr lang="en-US">
              <a:latin typeface="Fira Sans Extra Condensed SemiBold" charset="0"/>
              <a:cs typeface="Fira Sans Extra Condensed SemiBold" charset="0"/>
            </a:endParaRPr>
          </a:p>
          <a:p>
            <a:pPr algn="l"/>
            <a:endParaRPr lang="en-US">
              <a:latin typeface="Fira Sans Extra Condensed SemiBold" charset="0"/>
              <a:cs typeface="Fira Sans Extra Condensed SemiBold" charset="0"/>
            </a:endParaRPr>
          </a:p>
          <a:p>
            <a:pPr algn="l"/>
            <a:r>
              <a:rPr lang="en-US">
                <a:latin typeface="Fira Sans Extra Condensed SemiBold" charset="0"/>
                <a:cs typeface="Fira Sans Extra Condensed SemiBold" charset="0"/>
                <a:sym typeface="+mn-ea"/>
              </a:rPr>
              <a:t> </a:t>
            </a:r>
            <a:r>
              <a:rPr lang="en-US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  <a:sym typeface="+mn-ea"/>
              </a:rPr>
              <a:t>P-value&gt;.05</a:t>
            </a:r>
            <a:endParaRPr lang="en-US">
              <a:latin typeface="Fira Sans Extra Condensed SemiBold" charset="0"/>
              <a:cs typeface="Fira Sans Extra Condensed SemiBold" charset="0"/>
              <a:sym typeface="+mn-ea"/>
            </a:endParaRPr>
          </a:p>
          <a:p>
            <a:pPr algn="l"/>
            <a:r>
              <a:rPr lang="en-US">
                <a:latin typeface="Fira Sans Extra Condensed SemiBold" charset="0"/>
                <a:cs typeface="Fira Sans Extra Condensed SemiBold" charset="0"/>
                <a:sym typeface="+mn-ea"/>
              </a:rPr>
              <a:t>we </a:t>
            </a:r>
            <a:r>
              <a:rPr lang="en-US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  <a:sym typeface="+mn-ea"/>
              </a:rPr>
              <a:t>don't</a:t>
            </a:r>
            <a:r>
              <a:rPr lang="en-US">
                <a:latin typeface="Fira Sans Extra Condensed SemiBold" charset="0"/>
                <a:cs typeface="Fira Sans Extra Condensed SemiBold" charset="0"/>
                <a:sym typeface="+mn-ea"/>
              </a:rPr>
              <a:t> have enough evidence to reject null</a:t>
            </a:r>
          </a:p>
          <a:p>
            <a:pPr algn="l"/>
            <a:r>
              <a:rPr lang="en-US">
                <a:latin typeface="Fira Sans Extra Condensed SemiBold" charset="0"/>
                <a:cs typeface="Fira Sans Extra Condensed SemiBold" charset="0"/>
                <a:sym typeface="+mn-ea"/>
              </a:rPr>
              <a:t>Treatment is</a:t>
            </a:r>
            <a:r>
              <a:rPr lang="en-US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  <a:sym typeface="+mn-ea"/>
              </a:rPr>
              <a:t> equal variance.</a:t>
            </a:r>
            <a:endParaRPr lang="en-US">
              <a:latin typeface="Fira Sans Extra Condensed SemiBold" charset="0"/>
              <a:cs typeface="Fira Sans Extra Condensed SemiBold" charset="0"/>
              <a:sym typeface="+mn-ea"/>
            </a:endParaRPr>
          </a:p>
          <a:p>
            <a:pPr algn="l"/>
            <a:r>
              <a:rPr lang="en-US">
                <a:latin typeface="Fira Sans Extra Condensed SemiBold" charset="0"/>
                <a:cs typeface="Fira Sans Extra Condensed SemiBold" charset="0"/>
                <a:sym typeface="+mn-ea"/>
              </a:rPr>
              <a:t>data is </a:t>
            </a:r>
            <a:r>
              <a:rPr lang="en-US">
                <a:highlight>
                  <a:srgbClr val="FFFF00"/>
                </a:highlight>
                <a:latin typeface="Fira Sans Extra Condensed SemiBold" charset="0"/>
                <a:cs typeface="Fira Sans Extra Condensed SemiBold" charset="0"/>
                <a:sym typeface="+mn-ea"/>
              </a:rPr>
              <a:t>homoscedasticity</a:t>
            </a:r>
            <a:r>
              <a:rPr lang="en-US">
                <a:latin typeface="Fira Sans Extra Condensed SemiBold" charset="0"/>
                <a:cs typeface="Fira Sans Extra Condensed SemiBold" charset="0"/>
                <a:sym typeface="+mn-ea"/>
              </a:rPr>
              <a:t>.</a:t>
            </a:r>
          </a:p>
        </p:txBody>
      </p:sp>
      <p:pic>
        <p:nvPicPr>
          <p:cNvPr id="6" name="Picture 5" descr="Las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260" y="1914525"/>
            <a:ext cx="5267325" cy="1314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/>
          <p:nvPr/>
        </p:nvSpPr>
        <p:spPr>
          <a:xfrm>
            <a:off x="4709726" y="2995156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Google Shape;156;p29"/>
          <p:cNvSpPr/>
          <p:nvPr/>
        </p:nvSpPr>
        <p:spPr>
          <a:xfrm>
            <a:off x="4704314" y="1964631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Google Shape;157;p29"/>
          <p:cNvSpPr/>
          <p:nvPr/>
        </p:nvSpPr>
        <p:spPr>
          <a:xfrm>
            <a:off x="3721126" y="2995156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Google Shape;158;p29"/>
          <p:cNvSpPr/>
          <p:nvPr/>
        </p:nvSpPr>
        <p:spPr>
          <a:xfrm>
            <a:off x="3721039" y="1964619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Google Shape;159;p29"/>
          <p:cNvSpPr/>
          <p:nvPr/>
        </p:nvSpPr>
        <p:spPr>
          <a:xfrm>
            <a:off x="3654921" y="2928663"/>
            <a:ext cx="926100" cy="92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9"/>
          <p:cNvSpPr/>
          <p:nvPr/>
        </p:nvSpPr>
        <p:spPr>
          <a:xfrm>
            <a:off x="4650527" y="2928663"/>
            <a:ext cx="926100" cy="92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9"/>
          <p:cNvSpPr/>
          <p:nvPr/>
        </p:nvSpPr>
        <p:spPr>
          <a:xfrm>
            <a:off x="3650875" y="1895290"/>
            <a:ext cx="926100" cy="92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4650527" y="1895290"/>
            <a:ext cx="926100" cy="92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sp>
        <p:nvSpPr>
          <p:cNvPr id="165" name="Google Shape;165;p29"/>
          <p:cNvSpPr txBox="1"/>
          <p:nvPr/>
        </p:nvSpPr>
        <p:spPr>
          <a:xfrm>
            <a:off x="5938183" y="1816769"/>
            <a:ext cx="1464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Omar Khaled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5938183" y="3581782"/>
            <a:ext cx="1464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Reham Galal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1745518" y="1816769"/>
            <a:ext cx="1518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Shrouk Hesham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1704289" y="3645252"/>
            <a:ext cx="1614052" cy="370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Mohaned Atef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2" name="Google Shape;172;p29"/>
          <p:cNvSpPr/>
          <p:nvPr/>
        </p:nvSpPr>
        <p:spPr>
          <a:xfrm>
            <a:off x="773455" y="1708659"/>
            <a:ext cx="805800" cy="805800"/>
          </a:xfrm>
          <a:prstGeom prst="pie">
            <a:avLst>
              <a:gd name="adj1" fmla="val 16304128"/>
              <a:gd name="adj2" fmla="val 2157612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9"/>
          <p:cNvSpPr/>
          <p:nvPr/>
        </p:nvSpPr>
        <p:spPr>
          <a:xfrm>
            <a:off x="773441" y="3509489"/>
            <a:ext cx="805800" cy="805800"/>
          </a:xfrm>
          <a:prstGeom prst="pie">
            <a:avLst>
              <a:gd name="adj1" fmla="val 16304128"/>
              <a:gd name="adj2" fmla="val 55229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9"/>
          <p:cNvSpPr/>
          <p:nvPr/>
        </p:nvSpPr>
        <p:spPr>
          <a:xfrm>
            <a:off x="7564997" y="1708609"/>
            <a:ext cx="805800" cy="805800"/>
          </a:xfrm>
          <a:prstGeom prst="pie">
            <a:avLst>
              <a:gd name="adj1" fmla="val 16304128"/>
              <a:gd name="adj2" fmla="val 1408799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9"/>
          <p:cNvSpPr/>
          <p:nvPr/>
        </p:nvSpPr>
        <p:spPr>
          <a:xfrm>
            <a:off x="7564983" y="3509351"/>
            <a:ext cx="805800" cy="805800"/>
          </a:xfrm>
          <a:prstGeom prst="pie">
            <a:avLst>
              <a:gd name="adj1" fmla="val 16304128"/>
              <a:gd name="adj2" fmla="val 1088411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9"/>
          <p:cNvSpPr/>
          <p:nvPr/>
        </p:nvSpPr>
        <p:spPr>
          <a:xfrm>
            <a:off x="3896859" y="2200881"/>
            <a:ext cx="435264" cy="318413"/>
          </a:xfrm>
          <a:custGeom>
            <a:avLst/>
            <a:gdLst/>
            <a:ahLst/>
            <a:cxnLst/>
            <a:rect l="l" t="t" r="r" b="b"/>
            <a:pathLst>
              <a:path w="13894" h="10164" extrusionOk="0">
                <a:moveTo>
                  <a:pt x="11341" y="1216"/>
                </a:moveTo>
                <a:cubicBezTo>
                  <a:pt x="13119" y="1404"/>
                  <a:pt x="11299" y="3120"/>
                  <a:pt x="11069" y="3371"/>
                </a:cubicBezTo>
                <a:cubicBezTo>
                  <a:pt x="10818" y="3643"/>
                  <a:pt x="10525" y="3915"/>
                  <a:pt x="10232" y="4208"/>
                </a:cubicBezTo>
                <a:lnTo>
                  <a:pt x="10148" y="4271"/>
                </a:lnTo>
                <a:cubicBezTo>
                  <a:pt x="10005" y="4037"/>
                  <a:pt x="9707" y="3881"/>
                  <a:pt x="9374" y="3881"/>
                </a:cubicBezTo>
                <a:cubicBezTo>
                  <a:pt x="9319" y="3881"/>
                  <a:pt x="9263" y="3885"/>
                  <a:pt x="9207" y="3894"/>
                </a:cubicBezTo>
                <a:cubicBezTo>
                  <a:pt x="9179" y="3875"/>
                  <a:pt x="9146" y="3865"/>
                  <a:pt x="9113" y="3865"/>
                </a:cubicBezTo>
                <a:cubicBezTo>
                  <a:pt x="9073" y="3865"/>
                  <a:pt x="9032" y="3881"/>
                  <a:pt x="8998" y="3915"/>
                </a:cubicBezTo>
                <a:cubicBezTo>
                  <a:pt x="7951" y="4878"/>
                  <a:pt x="6863" y="5736"/>
                  <a:pt x="5629" y="6468"/>
                </a:cubicBezTo>
                <a:cubicBezTo>
                  <a:pt x="5587" y="6510"/>
                  <a:pt x="5545" y="6552"/>
                  <a:pt x="5545" y="6614"/>
                </a:cubicBezTo>
                <a:cubicBezTo>
                  <a:pt x="5399" y="6656"/>
                  <a:pt x="5231" y="6719"/>
                  <a:pt x="5085" y="6719"/>
                </a:cubicBezTo>
                <a:cubicBezTo>
                  <a:pt x="4750" y="6677"/>
                  <a:pt x="4352" y="6342"/>
                  <a:pt x="4583" y="6028"/>
                </a:cubicBezTo>
                <a:cubicBezTo>
                  <a:pt x="4645" y="6028"/>
                  <a:pt x="4666" y="6008"/>
                  <a:pt x="4708" y="5987"/>
                </a:cubicBezTo>
                <a:cubicBezTo>
                  <a:pt x="5733" y="4982"/>
                  <a:pt x="6801" y="4041"/>
                  <a:pt x="7951" y="3183"/>
                </a:cubicBezTo>
                <a:cubicBezTo>
                  <a:pt x="8830" y="2534"/>
                  <a:pt x="10127" y="1404"/>
                  <a:pt x="11299" y="1216"/>
                </a:cubicBezTo>
                <a:close/>
                <a:moveTo>
                  <a:pt x="11168" y="387"/>
                </a:moveTo>
                <a:cubicBezTo>
                  <a:pt x="11283" y="387"/>
                  <a:pt x="11397" y="397"/>
                  <a:pt x="11508" y="421"/>
                </a:cubicBezTo>
                <a:cubicBezTo>
                  <a:pt x="11523" y="420"/>
                  <a:pt x="11538" y="420"/>
                  <a:pt x="11553" y="420"/>
                </a:cubicBezTo>
                <a:cubicBezTo>
                  <a:pt x="11939" y="420"/>
                  <a:pt x="12193" y="680"/>
                  <a:pt x="12298" y="1128"/>
                </a:cubicBezTo>
                <a:lnTo>
                  <a:pt x="12298" y="1128"/>
                </a:lnTo>
                <a:cubicBezTo>
                  <a:pt x="12195" y="1046"/>
                  <a:pt x="12059" y="977"/>
                  <a:pt x="11885" y="923"/>
                </a:cubicBezTo>
                <a:cubicBezTo>
                  <a:pt x="11864" y="839"/>
                  <a:pt x="11801" y="798"/>
                  <a:pt x="11697" y="798"/>
                </a:cubicBezTo>
                <a:cubicBezTo>
                  <a:pt x="11662" y="796"/>
                  <a:pt x="11628" y="795"/>
                  <a:pt x="11594" y="795"/>
                </a:cubicBezTo>
                <a:cubicBezTo>
                  <a:pt x="10352" y="795"/>
                  <a:pt x="9117" y="1884"/>
                  <a:pt x="8140" y="2576"/>
                </a:cubicBezTo>
                <a:cubicBezTo>
                  <a:pt x="6842" y="3497"/>
                  <a:pt x="5629" y="4543"/>
                  <a:pt x="4499" y="5631"/>
                </a:cubicBezTo>
                <a:cubicBezTo>
                  <a:pt x="4457" y="5631"/>
                  <a:pt x="4394" y="5631"/>
                  <a:pt x="4373" y="5694"/>
                </a:cubicBezTo>
                <a:cubicBezTo>
                  <a:pt x="4018" y="6049"/>
                  <a:pt x="4122" y="6677"/>
                  <a:pt x="4562" y="6949"/>
                </a:cubicBezTo>
                <a:cubicBezTo>
                  <a:pt x="4734" y="7051"/>
                  <a:pt x="4915" y="7093"/>
                  <a:pt x="5100" y="7093"/>
                </a:cubicBezTo>
                <a:cubicBezTo>
                  <a:pt x="5521" y="7093"/>
                  <a:pt x="5955" y="6874"/>
                  <a:pt x="6319" y="6656"/>
                </a:cubicBezTo>
                <a:cubicBezTo>
                  <a:pt x="6382" y="6593"/>
                  <a:pt x="6403" y="6531"/>
                  <a:pt x="6382" y="6447"/>
                </a:cubicBezTo>
                <a:cubicBezTo>
                  <a:pt x="7386" y="5798"/>
                  <a:pt x="8349" y="5066"/>
                  <a:pt x="9207" y="4229"/>
                </a:cubicBezTo>
                <a:lnTo>
                  <a:pt x="9290" y="4229"/>
                </a:lnTo>
                <a:cubicBezTo>
                  <a:pt x="9324" y="4220"/>
                  <a:pt x="9358" y="4216"/>
                  <a:pt x="9391" y="4216"/>
                </a:cubicBezTo>
                <a:cubicBezTo>
                  <a:pt x="9590" y="4216"/>
                  <a:pt x="9787" y="4364"/>
                  <a:pt x="9876" y="4543"/>
                </a:cubicBezTo>
                <a:cubicBezTo>
                  <a:pt x="9374" y="5003"/>
                  <a:pt x="8851" y="5484"/>
                  <a:pt x="8328" y="5924"/>
                </a:cubicBezTo>
                <a:cubicBezTo>
                  <a:pt x="7951" y="6238"/>
                  <a:pt x="7386" y="6761"/>
                  <a:pt x="6759" y="7284"/>
                </a:cubicBezTo>
                <a:cubicBezTo>
                  <a:pt x="6742" y="7278"/>
                  <a:pt x="6725" y="7276"/>
                  <a:pt x="6708" y="7276"/>
                </a:cubicBezTo>
                <a:cubicBezTo>
                  <a:pt x="6662" y="7276"/>
                  <a:pt x="6616" y="7295"/>
                  <a:pt x="6570" y="7326"/>
                </a:cubicBezTo>
                <a:cubicBezTo>
                  <a:pt x="6240" y="7626"/>
                  <a:pt x="5823" y="7765"/>
                  <a:pt x="5389" y="7765"/>
                </a:cubicBezTo>
                <a:cubicBezTo>
                  <a:pt x="5219" y="7765"/>
                  <a:pt x="5047" y="7744"/>
                  <a:pt x="4876" y="7702"/>
                </a:cubicBezTo>
                <a:cubicBezTo>
                  <a:pt x="4185" y="7514"/>
                  <a:pt x="3244" y="6865"/>
                  <a:pt x="3808" y="6070"/>
                </a:cubicBezTo>
                <a:cubicBezTo>
                  <a:pt x="3850" y="6028"/>
                  <a:pt x="3850" y="5966"/>
                  <a:pt x="3829" y="5924"/>
                </a:cubicBezTo>
                <a:cubicBezTo>
                  <a:pt x="3913" y="5840"/>
                  <a:pt x="3976" y="5798"/>
                  <a:pt x="4039" y="5715"/>
                </a:cubicBezTo>
                <a:cubicBezTo>
                  <a:pt x="4708" y="5087"/>
                  <a:pt x="5399" y="4438"/>
                  <a:pt x="6068" y="3811"/>
                </a:cubicBezTo>
                <a:cubicBezTo>
                  <a:pt x="6173" y="3706"/>
                  <a:pt x="6131" y="3601"/>
                  <a:pt x="6047" y="3518"/>
                </a:cubicBezTo>
                <a:cubicBezTo>
                  <a:pt x="6947" y="2555"/>
                  <a:pt x="7951" y="1739"/>
                  <a:pt x="9144" y="1111"/>
                </a:cubicBezTo>
                <a:cubicBezTo>
                  <a:pt x="9719" y="788"/>
                  <a:pt x="10465" y="387"/>
                  <a:pt x="11168" y="387"/>
                </a:cubicBezTo>
                <a:close/>
                <a:moveTo>
                  <a:pt x="3244" y="6468"/>
                </a:moveTo>
                <a:lnTo>
                  <a:pt x="3244" y="6468"/>
                </a:lnTo>
                <a:cubicBezTo>
                  <a:pt x="3223" y="7137"/>
                  <a:pt x="3788" y="7702"/>
                  <a:pt x="4394" y="7932"/>
                </a:cubicBezTo>
                <a:cubicBezTo>
                  <a:pt x="4725" y="8079"/>
                  <a:pt x="5087" y="8146"/>
                  <a:pt x="5439" y="8146"/>
                </a:cubicBezTo>
                <a:cubicBezTo>
                  <a:pt x="5489" y="8146"/>
                  <a:pt x="5538" y="8144"/>
                  <a:pt x="5587" y="8142"/>
                </a:cubicBezTo>
                <a:lnTo>
                  <a:pt x="5587" y="8142"/>
                </a:lnTo>
                <a:cubicBezTo>
                  <a:pt x="4951" y="8534"/>
                  <a:pt x="4314" y="8804"/>
                  <a:pt x="3746" y="8804"/>
                </a:cubicBezTo>
                <a:cubicBezTo>
                  <a:pt x="3436" y="8804"/>
                  <a:pt x="3146" y="8724"/>
                  <a:pt x="2888" y="8539"/>
                </a:cubicBezTo>
                <a:cubicBezTo>
                  <a:pt x="2846" y="8518"/>
                  <a:pt x="2804" y="8508"/>
                  <a:pt x="2768" y="8508"/>
                </a:cubicBezTo>
                <a:cubicBezTo>
                  <a:pt x="2731" y="8508"/>
                  <a:pt x="2700" y="8518"/>
                  <a:pt x="2679" y="8539"/>
                </a:cubicBezTo>
                <a:cubicBezTo>
                  <a:pt x="2009" y="7974"/>
                  <a:pt x="2595" y="7137"/>
                  <a:pt x="3244" y="6468"/>
                </a:cubicBezTo>
                <a:close/>
                <a:moveTo>
                  <a:pt x="12398" y="1225"/>
                </a:moveTo>
                <a:lnTo>
                  <a:pt x="12398" y="1225"/>
                </a:lnTo>
                <a:cubicBezTo>
                  <a:pt x="12818" y="1560"/>
                  <a:pt x="12891" y="1918"/>
                  <a:pt x="12617" y="2367"/>
                </a:cubicBezTo>
                <a:cubicBezTo>
                  <a:pt x="12429" y="3078"/>
                  <a:pt x="12199" y="3371"/>
                  <a:pt x="11697" y="3936"/>
                </a:cubicBezTo>
                <a:cubicBezTo>
                  <a:pt x="11676" y="3957"/>
                  <a:pt x="11676" y="3957"/>
                  <a:pt x="11676" y="3999"/>
                </a:cubicBezTo>
                <a:cubicBezTo>
                  <a:pt x="10650" y="4878"/>
                  <a:pt x="9625" y="5736"/>
                  <a:pt x="8621" y="6635"/>
                </a:cubicBezTo>
                <a:cubicBezTo>
                  <a:pt x="7470" y="7619"/>
                  <a:pt x="6319" y="8769"/>
                  <a:pt x="4876" y="9376"/>
                </a:cubicBezTo>
                <a:cubicBezTo>
                  <a:pt x="4478" y="9544"/>
                  <a:pt x="4143" y="9648"/>
                  <a:pt x="3725" y="9690"/>
                </a:cubicBezTo>
                <a:cubicBezTo>
                  <a:pt x="3542" y="9708"/>
                  <a:pt x="3387" y="9720"/>
                  <a:pt x="3249" y="9720"/>
                </a:cubicBezTo>
                <a:cubicBezTo>
                  <a:pt x="2754" y="9720"/>
                  <a:pt x="2488" y="9574"/>
                  <a:pt x="2030" y="9083"/>
                </a:cubicBezTo>
                <a:cubicBezTo>
                  <a:pt x="1360" y="8414"/>
                  <a:pt x="1298" y="7807"/>
                  <a:pt x="1737" y="6928"/>
                </a:cubicBezTo>
                <a:cubicBezTo>
                  <a:pt x="1925" y="6572"/>
                  <a:pt x="2155" y="6259"/>
                  <a:pt x="2407" y="5987"/>
                </a:cubicBezTo>
                <a:cubicBezTo>
                  <a:pt x="3306" y="4961"/>
                  <a:pt x="4373" y="4062"/>
                  <a:pt x="5420" y="3183"/>
                </a:cubicBezTo>
                <a:cubicBezTo>
                  <a:pt x="5545" y="3267"/>
                  <a:pt x="5629" y="3392"/>
                  <a:pt x="5650" y="3539"/>
                </a:cubicBezTo>
                <a:cubicBezTo>
                  <a:pt x="5650" y="3601"/>
                  <a:pt x="5692" y="3622"/>
                  <a:pt x="5713" y="3643"/>
                </a:cubicBezTo>
                <a:cubicBezTo>
                  <a:pt x="4478" y="4731"/>
                  <a:pt x="0" y="8016"/>
                  <a:pt x="3181" y="9251"/>
                </a:cubicBezTo>
                <a:cubicBezTo>
                  <a:pt x="3202" y="9256"/>
                  <a:pt x="3221" y="9259"/>
                  <a:pt x="3240" y="9259"/>
                </a:cubicBezTo>
                <a:cubicBezTo>
                  <a:pt x="3296" y="9259"/>
                  <a:pt x="3343" y="9235"/>
                  <a:pt x="3390" y="9188"/>
                </a:cubicBezTo>
                <a:cubicBezTo>
                  <a:pt x="3525" y="9222"/>
                  <a:pt x="3662" y="9237"/>
                  <a:pt x="3798" y="9237"/>
                </a:cubicBezTo>
                <a:cubicBezTo>
                  <a:pt x="4420" y="9237"/>
                  <a:pt x="5045" y="8913"/>
                  <a:pt x="5629" y="8518"/>
                </a:cubicBezTo>
                <a:cubicBezTo>
                  <a:pt x="7073" y="7577"/>
                  <a:pt x="8433" y="6468"/>
                  <a:pt x="9688" y="5296"/>
                </a:cubicBezTo>
                <a:cubicBezTo>
                  <a:pt x="9793" y="5191"/>
                  <a:pt x="9981" y="5024"/>
                  <a:pt x="10211" y="4815"/>
                </a:cubicBezTo>
                <a:cubicBezTo>
                  <a:pt x="10253" y="4794"/>
                  <a:pt x="10295" y="4773"/>
                  <a:pt x="10316" y="4710"/>
                </a:cubicBezTo>
                <a:cubicBezTo>
                  <a:pt x="11383" y="3751"/>
                  <a:pt x="13092" y="2026"/>
                  <a:pt x="12398" y="1225"/>
                </a:cubicBezTo>
                <a:close/>
                <a:moveTo>
                  <a:pt x="11196" y="1"/>
                </a:moveTo>
                <a:cubicBezTo>
                  <a:pt x="9257" y="1"/>
                  <a:pt x="7154" y="1852"/>
                  <a:pt x="5943" y="3120"/>
                </a:cubicBezTo>
                <a:cubicBezTo>
                  <a:pt x="5838" y="2953"/>
                  <a:pt x="5692" y="2806"/>
                  <a:pt x="5482" y="2743"/>
                </a:cubicBezTo>
                <a:cubicBezTo>
                  <a:pt x="5457" y="2728"/>
                  <a:pt x="5432" y="2722"/>
                  <a:pt x="5408" y="2722"/>
                </a:cubicBezTo>
                <a:cubicBezTo>
                  <a:pt x="5331" y="2722"/>
                  <a:pt x="5263" y="2789"/>
                  <a:pt x="5231" y="2869"/>
                </a:cubicBezTo>
                <a:cubicBezTo>
                  <a:pt x="5210" y="2869"/>
                  <a:pt x="5189" y="2890"/>
                  <a:pt x="5168" y="2911"/>
                </a:cubicBezTo>
                <a:cubicBezTo>
                  <a:pt x="3829" y="4041"/>
                  <a:pt x="1842" y="5401"/>
                  <a:pt x="1235" y="7158"/>
                </a:cubicBezTo>
                <a:cubicBezTo>
                  <a:pt x="879" y="8246"/>
                  <a:pt x="1151" y="9502"/>
                  <a:pt x="2302" y="9962"/>
                </a:cubicBezTo>
                <a:cubicBezTo>
                  <a:pt x="2654" y="10102"/>
                  <a:pt x="3013" y="10163"/>
                  <a:pt x="3372" y="10163"/>
                </a:cubicBezTo>
                <a:cubicBezTo>
                  <a:pt x="4676" y="10163"/>
                  <a:pt x="5979" y="9357"/>
                  <a:pt x="6947" y="8602"/>
                </a:cubicBezTo>
                <a:cubicBezTo>
                  <a:pt x="8767" y="7179"/>
                  <a:pt x="10441" y="5589"/>
                  <a:pt x="12199" y="4062"/>
                </a:cubicBezTo>
                <a:cubicBezTo>
                  <a:pt x="12241" y="4020"/>
                  <a:pt x="12283" y="3957"/>
                  <a:pt x="12241" y="3894"/>
                </a:cubicBezTo>
                <a:cubicBezTo>
                  <a:pt x="13140" y="2660"/>
                  <a:pt x="13894" y="567"/>
                  <a:pt x="11801" y="65"/>
                </a:cubicBezTo>
                <a:cubicBezTo>
                  <a:pt x="11602" y="21"/>
                  <a:pt x="11400" y="1"/>
                  <a:pt x="111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9"/>
          <p:cNvSpPr/>
          <p:nvPr/>
        </p:nvSpPr>
        <p:spPr>
          <a:xfrm>
            <a:off x="4969632" y="3133199"/>
            <a:ext cx="266111" cy="517182"/>
          </a:xfrm>
          <a:custGeom>
            <a:avLst/>
            <a:gdLst/>
            <a:ahLst/>
            <a:cxnLst/>
            <a:rect l="l" t="t" r="r" b="b"/>
            <a:pathLst>
              <a:path w="8647" h="16808" extrusionOk="0">
                <a:moveTo>
                  <a:pt x="3303" y="475"/>
                </a:moveTo>
                <a:lnTo>
                  <a:pt x="3303" y="475"/>
                </a:lnTo>
                <a:cubicBezTo>
                  <a:pt x="3597" y="540"/>
                  <a:pt x="3878" y="593"/>
                  <a:pt x="4167" y="593"/>
                </a:cubicBezTo>
                <a:cubicBezTo>
                  <a:pt x="4248" y="593"/>
                  <a:pt x="4329" y="588"/>
                  <a:pt x="4412" y="579"/>
                </a:cubicBezTo>
                <a:cubicBezTo>
                  <a:pt x="4522" y="579"/>
                  <a:pt x="4633" y="550"/>
                  <a:pt x="4725" y="550"/>
                </a:cubicBezTo>
                <a:cubicBezTo>
                  <a:pt x="4824" y="550"/>
                  <a:pt x="4902" y="584"/>
                  <a:pt x="4935" y="726"/>
                </a:cubicBezTo>
                <a:cubicBezTo>
                  <a:pt x="4977" y="977"/>
                  <a:pt x="4872" y="1374"/>
                  <a:pt x="4851" y="1625"/>
                </a:cubicBezTo>
                <a:cubicBezTo>
                  <a:pt x="4851" y="1688"/>
                  <a:pt x="4851" y="1730"/>
                  <a:pt x="4872" y="1772"/>
                </a:cubicBezTo>
                <a:cubicBezTo>
                  <a:pt x="4852" y="1889"/>
                  <a:pt x="4943" y="2025"/>
                  <a:pt x="5074" y="2025"/>
                </a:cubicBezTo>
                <a:cubicBezTo>
                  <a:pt x="5083" y="2025"/>
                  <a:pt x="5093" y="2024"/>
                  <a:pt x="5102" y="2023"/>
                </a:cubicBezTo>
                <a:cubicBezTo>
                  <a:pt x="5295" y="1990"/>
                  <a:pt x="5628" y="1946"/>
                  <a:pt x="5966" y="1946"/>
                </a:cubicBezTo>
                <a:cubicBezTo>
                  <a:pt x="6474" y="1946"/>
                  <a:pt x="6994" y="2044"/>
                  <a:pt x="7069" y="2421"/>
                </a:cubicBezTo>
                <a:cubicBezTo>
                  <a:pt x="7132" y="2672"/>
                  <a:pt x="7027" y="3069"/>
                  <a:pt x="6985" y="3362"/>
                </a:cubicBezTo>
                <a:lnTo>
                  <a:pt x="6922" y="4304"/>
                </a:lnTo>
                <a:cubicBezTo>
                  <a:pt x="6435" y="4130"/>
                  <a:pt x="5792" y="4014"/>
                  <a:pt x="5177" y="4014"/>
                </a:cubicBezTo>
                <a:cubicBezTo>
                  <a:pt x="3865" y="4014"/>
                  <a:pt x="2681" y="4542"/>
                  <a:pt x="3407" y="6166"/>
                </a:cubicBezTo>
                <a:cubicBezTo>
                  <a:pt x="3951" y="7379"/>
                  <a:pt x="5395" y="7631"/>
                  <a:pt x="6420" y="8321"/>
                </a:cubicBezTo>
                <a:cubicBezTo>
                  <a:pt x="7383" y="9011"/>
                  <a:pt x="7990" y="10162"/>
                  <a:pt x="8011" y="11334"/>
                </a:cubicBezTo>
                <a:cubicBezTo>
                  <a:pt x="8087" y="12536"/>
                  <a:pt x="7380" y="14035"/>
                  <a:pt x="6001" y="14035"/>
                </a:cubicBezTo>
                <a:cubicBezTo>
                  <a:pt x="5868" y="14035"/>
                  <a:pt x="5729" y="14021"/>
                  <a:pt x="5583" y="13991"/>
                </a:cubicBezTo>
                <a:cubicBezTo>
                  <a:pt x="5561" y="13985"/>
                  <a:pt x="5539" y="13981"/>
                  <a:pt x="5519" y="13981"/>
                </a:cubicBezTo>
                <a:cubicBezTo>
                  <a:pt x="5354" y="13981"/>
                  <a:pt x="5281" y="14193"/>
                  <a:pt x="5374" y="14305"/>
                </a:cubicBezTo>
                <a:cubicBezTo>
                  <a:pt x="5311" y="14933"/>
                  <a:pt x="5290" y="15561"/>
                  <a:pt x="5311" y="16209"/>
                </a:cubicBezTo>
                <a:cubicBezTo>
                  <a:pt x="5168" y="16184"/>
                  <a:pt x="5026" y="16172"/>
                  <a:pt x="4886" y="16172"/>
                </a:cubicBezTo>
                <a:cubicBezTo>
                  <a:pt x="4555" y="16172"/>
                  <a:pt x="4232" y="16238"/>
                  <a:pt x="3909" y="16356"/>
                </a:cubicBezTo>
                <a:cubicBezTo>
                  <a:pt x="3847" y="15665"/>
                  <a:pt x="3847" y="14954"/>
                  <a:pt x="3951" y="14242"/>
                </a:cubicBezTo>
                <a:cubicBezTo>
                  <a:pt x="3993" y="14138"/>
                  <a:pt x="3909" y="14054"/>
                  <a:pt x="3826" y="14033"/>
                </a:cubicBezTo>
                <a:cubicBezTo>
                  <a:pt x="3844" y="13926"/>
                  <a:pt x="3801" y="13789"/>
                  <a:pt x="3672" y="13789"/>
                </a:cubicBezTo>
                <a:cubicBezTo>
                  <a:pt x="3649" y="13789"/>
                  <a:pt x="3624" y="13794"/>
                  <a:pt x="3596" y="13803"/>
                </a:cubicBezTo>
                <a:cubicBezTo>
                  <a:pt x="3254" y="13946"/>
                  <a:pt x="2900" y="14016"/>
                  <a:pt x="2550" y="14016"/>
                </a:cubicBezTo>
                <a:cubicBezTo>
                  <a:pt x="1827" y="14016"/>
                  <a:pt x="1125" y="13718"/>
                  <a:pt x="604" y="13154"/>
                </a:cubicBezTo>
                <a:cubicBezTo>
                  <a:pt x="583" y="13113"/>
                  <a:pt x="541" y="13092"/>
                  <a:pt x="499" y="13092"/>
                </a:cubicBezTo>
                <a:cubicBezTo>
                  <a:pt x="562" y="12861"/>
                  <a:pt x="604" y="12652"/>
                  <a:pt x="687" y="12443"/>
                </a:cubicBezTo>
                <a:cubicBezTo>
                  <a:pt x="842" y="12111"/>
                  <a:pt x="857" y="12013"/>
                  <a:pt x="929" y="12013"/>
                </a:cubicBezTo>
                <a:cubicBezTo>
                  <a:pt x="993" y="12013"/>
                  <a:pt x="1103" y="12091"/>
                  <a:pt x="1399" y="12150"/>
                </a:cubicBezTo>
                <a:cubicBezTo>
                  <a:pt x="1909" y="12252"/>
                  <a:pt x="2295" y="12382"/>
                  <a:pt x="2770" y="12382"/>
                </a:cubicBezTo>
                <a:cubicBezTo>
                  <a:pt x="2879" y="12382"/>
                  <a:pt x="2993" y="12375"/>
                  <a:pt x="3114" y="12359"/>
                </a:cubicBezTo>
                <a:cubicBezTo>
                  <a:pt x="3951" y="12276"/>
                  <a:pt x="5081" y="11899"/>
                  <a:pt x="5081" y="10895"/>
                </a:cubicBezTo>
                <a:cubicBezTo>
                  <a:pt x="5081" y="9786"/>
                  <a:pt x="3805" y="9116"/>
                  <a:pt x="3052" y="8614"/>
                </a:cubicBezTo>
                <a:cubicBezTo>
                  <a:pt x="2131" y="8007"/>
                  <a:pt x="1315" y="7338"/>
                  <a:pt x="1022" y="6208"/>
                </a:cubicBezTo>
                <a:cubicBezTo>
                  <a:pt x="604" y="4555"/>
                  <a:pt x="1608" y="2923"/>
                  <a:pt x="3324" y="2713"/>
                </a:cubicBezTo>
                <a:cubicBezTo>
                  <a:pt x="3491" y="2672"/>
                  <a:pt x="3533" y="2525"/>
                  <a:pt x="3512" y="2421"/>
                </a:cubicBezTo>
                <a:cubicBezTo>
                  <a:pt x="3617" y="2400"/>
                  <a:pt x="3700" y="2316"/>
                  <a:pt x="3679" y="2190"/>
                </a:cubicBezTo>
                <a:cubicBezTo>
                  <a:pt x="3533" y="1605"/>
                  <a:pt x="3428" y="1061"/>
                  <a:pt x="3303" y="475"/>
                </a:cubicBezTo>
                <a:close/>
                <a:moveTo>
                  <a:pt x="3052" y="1"/>
                </a:moveTo>
                <a:cubicBezTo>
                  <a:pt x="2939" y="1"/>
                  <a:pt x="2866" y="138"/>
                  <a:pt x="2884" y="244"/>
                </a:cubicBezTo>
                <a:lnTo>
                  <a:pt x="3303" y="2253"/>
                </a:lnTo>
                <a:cubicBezTo>
                  <a:pt x="3303" y="2253"/>
                  <a:pt x="3303" y="2295"/>
                  <a:pt x="3324" y="2295"/>
                </a:cubicBezTo>
                <a:cubicBezTo>
                  <a:pt x="1315" y="2588"/>
                  <a:pt x="122" y="4513"/>
                  <a:pt x="750" y="6480"/>
                </a:cubicBezTo>
                <a:cubicBezTo>
                  <a:pt x="1064" y="7463"/>
                  <a:pt x="1713" y="8175"/>
                  <a:pt x="2549" y="8719"/>
                </a:cubicBezTo>
                <a:cubicBezTo>
                  <a:pt x="3177" y="9137"/>
                  <a:pt x="4244" y="9556"/>
                  <a:pt x="4537" y="10288"/>
                </a:cubicBezTo>
                <a:cubicBezTo>
                  <a:pt x="5023" y="11528"/>
                  <a:pt x="4201" y="11879"/>
                  <a:pt x="3206" y="11879"/>
                </a:cubicBezTo>
                <a:cubicBezTo>
                  <a:pt x="2270" y="11879"/>
                  <a:pt x="1180" y="11569"/>
                  <a:pt x="876" y="11397"/>
                </a:cubicBezTo>
                <a:cubicBezTo>
                  <a:pt x="846" y="11373"/>
                  <a:pt x="811" y="11363"/>
                  <a:pt x="775" y="11363"/>
                </a:cubicBezTo>
                <a:cubicBezTo>
                  <a:pt x="687" y="11363"/>
                  <a:pt x="598" y="11427"/>
                  <a:pt x="583" y="11501"/>
                </a:cubicBezTo>
                <a:cubicBezTo>
                  <a:pt x="373" y="12150"/>
                  <a:pt x="185" y="12799"/>
                  <a:pt x="39" y="13489"/>
                </a:cubicBezTo>
                <a:cubicBezTo>
                  <a:pt x="0" y="13629"/>
                  <a:pt x="125" y="13723"/>
                  <a:pt x="238" y="13723"/>
                </a:cubicBezTo>
                <a:cubicBezTo>
                  <a:pt x="310" y="13723"/>
                  <a:pt x="378" y="13684"/>
                  <a:pt x="394" y="13594"/>
                </a:cubicBezTo>
                <a:cubicBezTo>
                  <a:pt x="394" y="13531"/>
                  <a:pt x="436" y="13510"/>
                  <a:pt x="436" y="13468"/>
                </a:cubicBezTo>
                <a:cubicBezTo>
                  <a:pt x="989" y="14051"/>
                  <a:pt x="1756" y="14359"/>
                  <a:pt x="2544" y="14359"/>
                </a:cubicBezTo>
                <a:cubicBezTo>
                  <a:pt x="2889" y="14359"/>
                  <a:pt x="3237" y="14301"/>
                  <a:pt x="3575" y="14180"/>
                </a:cubicBezTo>
                <a:lnTo>
                  <a:pt x="3575" y="14180"/>
                </a:lnTo>
                <a:cubicBezTo>
                  <a:pt x="3470" y="14996"/>
                  <a:pt x="3428" y="15812"/>
                  <a:pt x="3533" y="16628"/>
                </a:cubicBezTo>
                <a:cubicBezTo>
                  <a:pt x="3563" y="16734"/>
                  <a:pt x="3638" y="16807"/>
                  <a:pt x="3725" y="16807"/>
                </a:cubicBezTo>
                <a:cubicBezTo>
                  <a:pt x="3757" y="16807"/>
                  <a:pt x="3791" y="16797"/>
                  <a:pt x="3826" y="16774"/>
                </a:cubicBezTo>
                <a:cubicBezTo>
                  <a:pt x="4175" y="16607"/>
                  <a:pt x="4533" y="16523"/>
                  <a:pt x="4900" y="16523"/>
                </a:cubicBezTo>
                <a:cubicBezTo>
                  <a:pt x="5084" y="16523"/>
                  <a:pt x="5270" y="16544"/>
                  <a:pt x="5458" y="16586"/>
                </a:cubicBezTo>
                <a:cubicBezTo>
                  <a:pt x="5480" y="16593"/>
                  <a:pt x="5502" y="16597"/>
                  <a:pt x="5524" y="16597"/>
                </a:cubicBezTo>
                <a:cubicBezTo>
                  <a:pt x="5623" y="16597"/>
                  <a:pt x="5705" y="16522"/>
                  <a:pt x="5688" y="16418"/>
                </a:cubicBezTo>
                <a:cubicBezTo>
                  <a:pt x="5667" y="15728"/>
                  <a:pt x="5688" y="15058"/>
                  <a:pt x="5730" y="14368"/>
                </a:cubicBezTo>
                <a:cubicBezTo>
                  <a:pt x="5820" y="14377"/>
                  <a:pt x="5908" y="14382"/>
                  <a:pt x="5994" y="14382"/>
                </a:cubicBezTo>
                <a:cubicBezTo>
                  <a:pt x="7801" y="14382"/>
                  <a:pt x="8647" y="12343"/>
                  <a:pt x="8387" y="10685"/>
                </a:cubicBezTo>
                <a:cubicBezTo>
                  <a:pt x="8199" y="9639"/>
                  <a:pt x="7655" y="8698"/>
                  <a:pt x="6818" y="8070"/>
                </a:cubicBezTo>
                <a:cubicBezTo>
                  <a:pt x="6148" y="7610"/>
                  <a:pt x="5395" y="7359"/>
                  <a:pt x="4726" y="6919"/>
                </a:cubicBezTo>
                <a:cubicBezTo>
                  <a:pt x="3805" y="6312"/>
                  <a:pt x="2696" y="4597"/>
                  <a:pt x="5144" y="4241"/>
                </a:cubicBezTo>
                <a:cubicBezTo>
                  <a:pt x="5198" y="4235"/>
                  <a:pt x="5254" y="4232"/>
                  <a:pt x="5312" y="4232"/>
                </a:cubicBezTo>
                <a:cubicBezTo>
                  <a:pt x="5835" y="4232"/>
                  <a:pt x="6491" y="4473"/>
                  <a:pt x="6943" y="4680"/>
                </a:cubicBezTo>
                <a:cubicBezTo>
                  <a:pt x="6963" y="4687"/>
                  <a:pt x="6982" y="4690"/>
                  <a:pt x="7001" y="4690"/>
                </a:cubicBezTo>
                <a:cubicBezTo>
                  <a:pt x="7106" y="4690"/>
                  <a:pt x="7201" y="4601"/>
                  <a:pt x="7236" y="4513"/>
                </a:cubicBezTo>
                <a:cubicBezTo>
                  <a:pt x="7278" y="4492"/>
                  <a:pt x="7299" y="4450"/>
                  <a:pt x="7299" y="4408"/>
                </a:cubicBezTo>
                <a:cubicBezTo>
                  <a:pt x="7299" y="4346"/>
                  <a:pt x="7341" y="4283"/>
                  <a:pt x="7341" y="4220"/>
                </a:cubicBezTo>
                <a:lnTo>
                  <a:pt x="7341" y="4115"/>
                </a:lnTo>
                <a:lnTo>
                  <a:pt x="7446" y="2776"/>
                </a:lnTo>
                <a:cubicBezTo>
                  <a:pt x="7467" y="2504"/>
                  <a:pt x="7571" y="2128"/>
                  <a:pt x="7341" y="1918"/>
                </a:cubicBezTo>
                <a:cubicBezTo>
                  <a:pt x="7090" y="1709"/>
                  <a:pt x="6630" y="1667"/>
                  <a:pt x="6337" y="1605"/>
                </a:cubicBezTo>
                <a:cubicBezTo>
                  <a:pt x="6159" y="1584"/>
                  <a:pt x="5976" y="1573"/>
                  <a:pt x="5795" y="1573"/>
                </a:cubicBezTo>
                <a:cubicBezTo>
                  <a:pt x="5615" y="1573"/>
                  <a:pt x="5437" y="1584"/>
                  <a:pt x="5270" y="1605"/>
                </a:cubicBezTo>
                <a:cubicBezTo>
                  <a:pt x="5290" y="1270"/>
                  <a:pt x="5395" y="872"/>
                  <a:pt x="5353" y="537"/>
                </a:cubicBezTo>
                <a:cubicBezTo>
                  <a:pt x="5311" y="349"/>
                  <a:pt x="5249" y="224"/>
                  <a:pt x="5060" y="161"/>
                </a:cubicBezTo>
                <a:cubicBezTo>
                  <a:pt x="5007" y="146"/>
                  <a:pt x="4948" y="141"/>
                  <a:pt x="4887" y="141"/>
                </a:cubicBezTo>
                <a:cubicBezTo>
                  <a:pt x="4681" y="141"/>
                  <a:pt x="4442" y="203"/>
                  <a:pt x="4265" y="203"/>
                </a:cubicBezTo>
                <a:cubicBezTo>
                  <a:pt x="3868" y="203"/>
                  <a:pt x="3491" y="140"/>
                  <a:pt x="3114" y="14"/>
                </a:cubicBezTo>
                <a:cubicBezTo>
                  <a:pt x="3092" y="5"/>
                  <a:pt x="3072" y="1"/>
                  <a:pt x="30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/>
          <p:nvPr/>
        </p:nvSpPr>
        <p:spPr>
          <a:xfrm>
            <a:off x="4846464" y="2154407"/>
            <a:ext cx="435232" cy="426656"/>
          </a:xfrm>
          <a:custGeom>
            <a:avLst/>
            <a:gdLst/>
            <a:ahLst/>
            <a:cxnLst/>
            <a:rect l="l" t="t" r="r" b="b"/>
            <a:pathLst>
              <a:path w="13601" h="13333" extrusionOk="0">
                <a:moveTo>
                  <a:pt x="9988" y="317"/>
                </a:moveTo>
                <a:cubicBezTo>
                  <a:pt x="11036" y="317"/>
                  <a:pt x="12087" y="685"/>
                  <a:pt x="13057" y="1565"/>
                </a:cubicBezTo>
                <a:cubicBezTo>
                  <a:pt x="12639" y="2025"/>
                  <a:pt x="12262" y="2527"/>
                  <a:pt x="11990" y="3092"/>
                </a:cubicBezTo>
                <a:cubicBezTo>
                  <a:pt x="11251" y="2853"/>
                  <a:pt x="10497" y="2718"/>
                  <a:pt x="9766" y="2718"/>
                </a:cubicBezTo>
                <a:cubicBezTo>
                  <a:pt x="8445" y="2718"/>
                  <a:pt x="7199" y="3158"/>
                  <a:pt x="6257" y="4222"/>
                </a:cubicBezTo>
                <a:cubicBezTo>
                  <a:pt x="6131" y="4347"/>
                  <a:pt x="6257" y="4536"/>
                  <a:pt x="6382" y="4557"/>
                </a:cubicBezTo>
                <a:cubicBezTo>
                  <a:pt x="6424" y="4619"/>
                  <a:pt x="6466" y="4640"/>
                  <a:pt x="6550" y="4640"/>
                </a:cubicBezTo>
                <a:cubicBezTo>
                  <a:pt x="7429" y="4619"/>
                  <a:pt x="8307" y="4619"/>
                  <a:pt x="9186" y="4619"/>
                </a:cubicBezTo>
                <a:lnTo>
                  <a:pt x="10128" y="4619"/>
                </a:lnTo>
                <a:cubicBezTo>
                  <a:pt x="10161" y="4607"/>
                  <a:pt x="10190" y="4601"/>
                  <a:pt x="10213" y="4601"/>
                </a:cubicBezTo>
                <a:cubicBezTo>
                  <a:pt x="10307" y="4601"/>
                  <a:pt x="10320" y="4695"/>
                  <a:pt x="10253" y="4829"/>
                </a:cubicBezTo>
                <a:cubicBezTo>
                  <a:pt x="10337" y="5059"/>
                  <a:pt x="10211" y="5728"/>
                  <a:pt x="10128" y="6000"/>
                </a:cubicBezTo>
                <a:cubicBezTo>
                  <a:pt x="8872" y="6000"/>
                  <a:pt x="7617" y="6105"/>
                  <a:pt x="6382" y="6252"/>
                </a:cubicBezTo>
                <a:cubicBezTo>
                  <a:pt x="5483" y="6356"/>
                  <a:pt x="5504" y="6461"/>
                  <a:pt x="5504" y="7381"/>
                </a:cubicBezTo>
                <a:cubicBezTo>
                  <a:pt x="5504" y="7507"/>
                  <a:pt x="5608" y="7570"/>
                  <a:pt x="5713" y="7570"/>
                </a:cubicBezTo>
                <a:cubicBezTo>
                  <a:pt x="5742" y="7599"/>
                  <a:pt x="5782" y="7629"/>
                  <a:pt x="5833" y="7629"/>
                </a:cubicBezTo>
                <a:cubicBezTo>
                  <a:pt x="5854" y="7629"/>
                  <a:pt x="5877" y="7624"/>
                  <a:pt x="5901" y="7612"/>
                </a:cubicBezTo>
                <a:cubicBezTo>
                  <a:pt x="6238" y="7502"/>
                  <a:pt x="6611" y="7468"/>
                  <a:pt x="6992" y="7468"/>
                </a:cubicBezTo>
                <a:cubicBezTo>
                  <a:pt x="7486" y="7468"/>
                  <a:pt x="7993" y="7525"/>
                  <a:pt x="8454" y="7549"/>
                </a:cubicBezTo>
                <a:cubicBezTo>
                  <a:pt x="8663" y="7549"/>
                  <a:pt x="9011" y="7508"/>
                  <a:pt x="9314" y="7508"/>
                </a:cubicBezTo>
                <a:cubicBezTo>
                  <a:pt x="9496" y="7508"/>
                  <a:pt x="9662" y="7523"/>
                  <a:pt x="9772" y="7570"/>
                </a:cubicBezTo>
                <a:cubicBezTo>
                  <a:pt x="10232" y="7800"/>
                  <a:pt x="10149" y="8281"/>
                  <a:pt x="10107" y="8720"/>
                </a:cubicBezTo>
                <a:cubicBezTo>
                  <a:pt x="9061" y="8930"/>
                  <a:pt x="7993" y="9013"/>
                  <a:pt x="6905" y="9013"/>
                </a:cubicBezTo>
                <a:lnTo>
                  <a:pt x="6759" y="9013"/>
                </a:lnTo>
                <a:cubicBezTo>
                  <a:pt x="6529" y="9013"/>
                  <a:pt x="6487" y="9348"/>
                  <a:pt x="6738" y="9390"/>
                </a:cubicBezTo>
                <a:cubicBezTo>
                  <a:pt x="7182" y="10711"/>
                  <a:pt x="8545" y="11296"/>
                  <a:pt x="9944" y="11296"/>
                </a:cubicBezTo>
                <a:cubicBezTo>
                  <a:pt x="10916" y="11296"/>
                  <a:pt x="11906" y="11014"/>
                  <a:pt x="12618" y="10499"/>
                </a:cubicBezTo>
                <a:cubicBezTo>
                  <a:pt x="12722" y="10813"/>
                  <a:pt x="12827" y="11127"/>
                  <a:pt x="12952" y="11441"/>
                </a:cubicBezTo>
                <a:cubicBezTo>
                  <a:pt x="12848" y="11441"/>
                  <a:pt x="12743" y="11545"/>
                  <a:pt x="12785" y="11671"/>
                </a:cubicBezTo>
                <a:cubicBezTo>
                  <a:pt x="12952" y="12173"/>
                  <a:pt x="10651" y="12738"/>
                  <a:pt x="10253" y="12822"/>
                </a:cubicBezTo>
                <a:cubicBezTo>
                  <a:pt x="9916" y="12881"/>
                  <a:pt x="9574" y="12912"/>
                  <a:pt x="9231" y="12912"/>
                </a:cubicBezTo>
                <a:cubicBezTo>
                  <a:pt x="8616" y="12912"/>
                  <a:pt x="7999" y="12814"/>
                  <a:pt x="7408" y="12612"/>
                </a:cubicBezTo>
                <a:cubicBezTo>
                  <a:pt x="5671" y="12068"/>
                  <a:pt x="4374" y="10813"/>
                  <a:pt x="3579" y="9181"/>
                </a:cubicBezTo>
                <a:cubicBezTo>
                  <a:pt x="3549" y="9111"/>
                  <a:pt x="3495" y="9084"/>
                  <a:pt x="3438" y="9084"/>
                </a:cubicBezTo>
                <a:cubicBezTo>
                  <a:pt x="3375" y="9084"/>
                  <a:pt x="3308" y="9116"/>
                  <a:pt x="3265" y="9160"/>
                </a:cubicBezTo>
                <a:cubicBezTo>
                  <a:pt x="3024" y="9108"/>
                  <a:pt x="2783" y="9081"/>
                  <a:pt x="2540" y="9081"/>
                </a:cubicBezTo>
                <a:cubicBezTo>
                  <a:pt x="2297" y="9081"/>
                  <a:pt x="2051" y="9108"/>
                  <a:pt x="1800" y="9160"/>
                </a:cubicBezTo>
                <a:cubicBezTo>
                  <a:pt x="1842" y="8741"/>
                  <a:pt x="1863" y="8302"/>
                  <a:pt x="1863" y="7884"/>
                </a:cubicBezTo>
                <a:lnTo>
                  <a:pt x="2721" y="7884"/>
                </a:lnTo>
                <a:cubicBezTo>
                  <a:pt x="2769" y="7932"/>
                  <a:pt x="2840" y="7963"/>
                  <a:pt x="2905" y="7963"/>
                </a:cubicBezTo>
                <a:cubicBezTo>
                  <a:pt x="2979" y="7963"/>
                  <a:pt x="3044" y="7922"/>
                  <a:pt x="3055" y="7821"/>
                </a:cubicBezTo>
                <a:lnTo>
                  <a:pt x="3055" y="7758"/>
                </a:lnTo>
                <a:lnTo>
                  <a:pt x="3055" y="7695"/>
                </a:lnTo>
                <a:cubicBezTo>
                  <a:pt x="3118" y="7340"/>
                  <a:pt x="3160" y="6984"/>
                  <a:pt x="3223" y="6628"/>
                </a:cubicBezTo>
                <a:cubicBezTo>
                  <a:pt x="3240" y="6477"/>
                  <a:pt x="3122" y="6380"/>
                  <a:pt x="3009" y="6380"/>
                </a:cubicBezTo>
                <a:cubicBezTo>
                  <a:pt x="2982" y="6380"/>
                  <a:pt x="2955" y="6386"/>
                  <a:pt x="2930" y="6398"/>
                </a:cubicBezTo>
                <a:cubicBezTo>
                  <a:pt x="2114" y="6293"/>
                  <a:pt x="1277" y="6210"/>
                  <a:pt x="482" y="6105"/>
                </a:cubicBezTo>
                <a:cubicBezTo>
                  <a:pt x="482" y="5728"/>
                  <a:pt x="524" y="5373"/>
                  <a:pt x="607" y="5017"/>
                </a:cubicBezTo>
                <a:lnTo>
                  <a:pt x="3328" y="5017"/>
                </a:lnTo>
                <a:cubicBezTo>
                  <a:pt x="3348" y="5017"/>
                  <a:pt x="3411" y="5017"/>
                  <a:pt x="3432" y="4996"/>
                </a:cubicBezTo>
                <a:cubicBezTo>
                  <a:pt x="3474" y="4996"/>
                  <a:pt x="3558" y="4975"/>
                  <a:pt x="3579" y="4891"/>
                </a:cubicBezTo>
                <a:cubicBezTo>
                  <a:pt x="4830" y="2567"/>
                  <a:pt x="7397" y="317"/>
                  <a:pt x="9988" y="317"/>
                </a:cubicBezTo>
                <a:close/>
                <a:moveTo>
                  <a:pt x="9710" y="1"/>
                </a:moveTo>
                <a:cubicBezTo>
                  <a:pt x="9106" y="1"/>
                  <a:pt x="8497" y="97"/>
                  <a:pt x="7910" y="288"/>
                </a:cubicBezTo>
                <a:cubicBezTo>
                  <a:pt x="5796" y="979"/>
                  <a:pt x="4248" y="2757"/>
                  <a:pt x="3202" y="4661"/>
                </a:cubicBezTo>
                <a:lnTo>
                  <a:pt x="377" y="4661"/>
                </a:lnTo>
                <a:cubicBezTo>
                  <a:pt x="294" y="4661"/>
                  <a:pt x="210" y="4703"/>
                  <a:pt x="189" y="4808"/>
                </a:cubicBezTo>
                <a:cubicBezTo>
                  <a:pt x="63" y="5310"/>
                  <a:pt x="1" y="5812"/>
                  <a:pt x="1" y="6314"/>
                </a:cubicBezTo>
                <a:cubicBezTo>
                  <a:pt x="1" y="6419"/>
                  <a:pt x="84" y="6482"/>
                  <a:pt x="210" y="6524"/>
                </a:cubicBezTo>
                <a:cubicBezTo>
                  <a:pt x="1047" y="6628"/>
                  <a:pt x="1884" y="6691"/>
                  <a:pt x="2742" y="6796"/>
                </a:cubicBezTo>
                <a:cubicBezTo>
                  <a:pt x="2721" y="7068"/>
                  <a:pt x="2679" y="7298"/>
                  <a:pt x="2658" y="7570"/>
                </a:cubicBezTo>
                <a:lnTo>
                  <a:pt x="1612" y="7570"/>
                </a:lnTo>
                <a:cubicBezTo>
                  <a:pt x="1507" y="7570"/>
                  <a:pt x="1403" y="7632"/>
                  <a:pt x="1403" y="7779"/>
                </a:cubicBezTo>
                <a:cubicBezTo>
                  <a:pt x="1423" y="8344"/>
                  <a:pt x="1403" y="8951"/>
                  <a:pt x="1340" y="9516"/>
                </a:cubicBezTo>
                <a:cubicBezTo>
                  <a:pt x="1340" y="9632"/>
                  <a:pt x="1420" y="9722"/>
                  <a:pt x="1505" y="9722"/>
                </a:cubicBezTo>
                <a:cubicBezTo>
                  <a:pt x="1527" y="9722"/>
                  <a:pt x="1549" y="9717"/>
                  <a:pt x="1570" y="9704"/>
                </a:cubicBezTo>
                <a:cubicBezTo>
                  <a:pt x="1875" y="9594"/>
                  <a:pt x="2181" y="9541"/>
                  <a:pt x="2494" y="9541"/>
                </a:cubicBezTo>
                <a:cubicBezTo>
                  <a:pt x="2718" y="9541"/>
                  <a:pt x="2946" y="9568"/>
                  <a:pt x="3181" y="9620"/>
                </a:cubicBezTo>
                <a:lnTo>
                  <a:pt x="3265" y="9620"/>
                </a:lnTo>
                <a:cubicBezTo>
                  <a:pt x="4269" y="11566"/>
                  <a:pt x="6068" y="12968"/>
                  <a:pt x="8245" y="13261"/>
                </a:cubicBezTo>
                <a:cubicBezTo>
                  <a:pt x="8555" y="13309"/>
                  <a:pt x="8866" y="13333"/>
                  <a:pt x="9177" y="13333"/>
                </a:cubicBezTo>
                <a:cubicBezTo>
                  <a:pt x="10082" y="13333"/>
                  <a:pt x="10981" y="13133"/>
                  <a:pt x="11822" y="12759"/>
                </a:cubicBezTo>
                <a:cubicBezTo>
                  <a:pt x="12241" y="12591"/>
                  <a:pt x="13120" y="12298"/>
                  <a:pt x="13141" y="11775"/>
                </a:cubicBezTo>
                <a:cubicBezTo>
                  <a:pt x="13266" y="11775"/>
                  <a:pt x="13392" y="11692"/>
                  <a:pt x="13350" y="11545"/>
                </a:cubicBezTo>
                <a:cubicBezTo>
                  <a:pt x="13183" y="11127"/>
                  <a:pt x="13057" y="10666"/>
                  <a:pt x="12890" y="10248"/>
                </a:cubicBezTo>
                <a:cubicBezTo>
                  <a:pt x="13036" y="10117"/>
                  <a:pt x="12891" y="9923"/>
                  <a:pt x="12740" y="9923"/>
                </a:cubicBezTo>
                <a:cubicBezTo>
                  <a:pt x="12698" y="9923"/>
                  <a:pt x="12655" y="9939"/>
                  <a:pt x="12618" y="9976"/>
                </a:cubicBezTo>
                <a:cubicBezTo>
                  <a:pt x="11992" y="10582"/>
                  <a:pt x="10923" y="10928"/>
                  <a:pt x="9881" y="10928"/>
                </a:cubicBezTo>
                <a:cubicBezTo>
                  <a:pt x="8692" y="10928"/>
                  <a:pt x="7538" y="10478"/>
                  <a:pt x="7115" y="9453"/>
                </a:cubicBezTo>
                <a:cubicBezTo>
                  <a:pt x="8140" y="9453"/>
                  <a:pt x="9165" y="9348"/>
                  <a:pt x="10170" y="9160"/>
                </a:cubicBezTo>
                <a:cubicBezTo>
                  <a:pt x="10190" y="9165"/>
                  <a:pt x="10213" y="9168"/>
                  <a:pt x="10235" y="9168"/>
                </a:cubicBezTo>
                <a:cubicBezTo>
                  <a:pt x="10303" y="9168"/>
                  <a:pt x="10374" y="9144"/>
                  <a:pt x="10421" y="9097"/>
                </a:cubicBezTo>
                <a:cubicBezTo>
                  <a:pt x="10525" y="9055"/>
                  <a:pt x="10525" y="8951"/>
                  <a:pt x="10483" y="8846"/>
                </a:cubicBezTo>
                <a:cubicBezTo>
                  <a:pt x="10546" y="8428"/>
                  <a:pt x="10693" y="7632"/>
                  <a:pt x="10442" y="7381"/>
                </a:cubicBezTo>
                <a:cubicBezTo>
                  <a:pt x="10292" y="7232"/>
                  <a:pt x="10057" y="7211"/>
                  <a:pt x="9844" y="7211"/>
                </a:cubicBezTo>
                <a:cubicBezTo>
                  <a:pt x="9758" y="7211"/>
                  <a:pt x="9676" y="7214"/>
                  <a:pt x="9605" y="7214"/>
                </a:cubicBezTo>
                <a:cubicBezTo>
                  <a:pt x="8883" y="7201"/>
                  <a:pt x="8046" y="7081"/>
                  <a:pt x="7243" y="7081"/>
                </a:cubicBezTo>
                <a:cubicBezTo>
                  <a:pt x="6766" y="7081"/>
                  <a:pt x="6301" y="7123"/>
                  <a:pt x="5880" y="7256"/>
                </a:cubicBezTo>
                <a:cubicBezTo>
                  <a:pt x="6027" y="6440"/>
                  <a:pt x="7136" y="6544"/>
                  <a:pt x="7847" y="6482"/>
                </a:cubicBezTo>
                <a:cubicBezTo>
                  <a:pt x="8600" y="6419"/>
                  <a:pt x="9374" y="6356"/>
                  <a:pt x="10128" y="6335"/>
                </a:cubicBezTo>
                <a:cubicBezTo>
                  <a:pt x="10176" y="6384"/>
                  <a:pt x="10247" y="6414"/>
                  <a:pt x="10311" y="6414"/>
                </a:cubicBezTo>
                <a:cubicBezTo>
                  <a:pt x="10386" y="6414"/>
                  <a:pt x="10451" y="6373"/>
                  <a:pt x="10462" y="6272"/>
                </a:cubicBezTo>
                <a:cubicBezTo>
                  <a:pt x="10525" y="5833"/>
                  <a:pt x="11006" y="4557"/>
                  <a:pt x="10379" y="4285"/>
                </a:cubicBezTo>
                <a:cubicBezTo>
                  <a:pt x="10240" y="4231"/>
                  <a:pt x="10039" y="4214"/>
                  <a:pt x="9817" y="4214"/>
                </a:cubicBezTo>
                <a:cubicBezTo>
                  <a:pt x="9437" y="4214"/>
                  <a:pt x="8996" y="4264"/>
                  <a:pt x="8705" y="4264"/>
                </a:cubicBezTo>
                <a:cubicBezTo>
                  <a:pt x="8056" y="4264"/>
                  <a:pt x="7429" y="4264"/>
                  <a:pt x="6780" y="4285"/>
                </a:cubicBezTo>
                <a:cubicBezTo>
                  <a:pt x="7608" y="3456"/>
                  <a:pt x="8648" y="3110"/>
                  <a:pt x="9731" y="3110"/>
                </a:cubicBezTo>
                <a:cubicBezTo>
                  <a:pt x="10453" y="3110"/>
                  <a:pt x="11195" y="3264"/>
                  <a:pt x="11906" y="3531"/>
                </a:cubicBezTo>
                <a:cubicBezTo>
                  <a:pt x="11932" y="3545"/>
                  <a:pt x="11957" y="3550"/>
                  <a:pt x="11979" y="3550"/>
                </a:cubicBezTo>
                <a:cubicBezTo>
                  <a:pt x="12064" y="3550"/>
                  <a:pt x="12120" y="3468"/>
                  <a:pt x="12136" y="3385"/>
                </a:cubicBezTo>
                <a:cubicBezTo>
                  <a:pt x="12178" y="3343"/>
                  <a:pt x="12220" y="3343"/>
                  <a:pt x="12241" y="3301"/>
                </a:cubicBezTo>
                <a:cubicBezTo>
                  <a:pt x="12534" y="2757"/>
                  <a:pt x="12869" y="2255"/>
                  <a:pt x="13329" y="1837"/>
                </a:cubicBezTo>
                <a:cubicBezTo>
                  <a:pt x="13475" y="1837"/>
                  <a:pt x="13601" y="1627"/>
                  <a:pt x="13455" y="1502"/>
                </a:cubicBezTo>
                <a:cubicBezTo>
                  <a:pt x="12437" y="499"/>
                  <a:pt x="11086" y="1"/>
                  <a:pt x="97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9"/>
          <p:cNvSpPr/>
          <p:nvPr/>
        </p:nvSpPr>
        <p:spPr>
          <a:xfrm>
            <a:off x="3853719" y="3238618"/>
            <a:ext cx="435251" cy="306281"/>
          </a:xfrm>
          <a:custGeom>
            <a:avLst/>
            <a:gdLst/>
            <a:ahLst/>
            <a:cxnLst/>
            <a:rect l="l" t="t" r="r" b="b"/>
            <a:pathLst>
              <a:path w="19628" h="13812" extrusionOk="0">
                <a:moveTo>
                  <a:pt x="13141" y="377"/>
                </a:moveTo>
                <a:cubicBezTo>
                  <a:pt x="14584" y="545"/>
                  <a:pt x="16028" y="733"/>
                  <a:pt x="17472" y="880"/>
                </a:cubicBezTo>
                <a:cubicBezTo>
                  <a:pt x="17849" y="942"/>
                  <a:pt x="18414" y="900"/>
                  <a:pt x="18748" y="1152"/>
                </a:cubicBezTo>
                <a:cubicBezTo>
                  <a:pt x="19167" y="1465"/>
                  <a:pt x="18895" y="1696"/>
                  <a:pt x="18686" y="2240"/>
                </a:cubicBezTo>
                <a:lnTo>
                  <a:pt x="17911" y="4353"/>
                </a:lnTo>
                <a:cubicBezTo>
                  <a:pt x="16991" y="6822"/>
                  <a:pt x="16112" y="9249"/>
                  <a:pt x="15191" y="11718"/>
                </a:cubicBezTo>
                <a:cubicBezTo>
                  <a:pt x="15254" y="10714"/>
                  <a:pt x="15254" y="9730"/>
                  <a:pt x="15233" y="8726"/>
                </a:cubicBezTo>
                <a:cubicBezTo>
                  <a:pt x="15191" y="7701"/>
                  <a:pt x="15108" y="6654"/>
                  <a:pt x="14961" y="5650"/>
                </a:cubicBezTo>
                <a:cubicBezTo>
                  <a:pt x="14877" y="5085"/>
                  <a:pt x="14877" y="4437"/>
                  <a:pt x="14354" y="4123"/>
                </a:cubicBezTo>
                <a:cubicBezTo>
                  <a:pt x="13727" y="3725"/>
                  <a:pt x="12660" y="3830"/>
                  <a:pt x="11948" y="3767"/>
                </a:cubicBezTo>
                <a:cubicBezTo>
                  <a:pt x="10735" y="3621"/>
                  <a:pt x="9542" y="3516"/>
                  <a:pt x="8328" y="3453"/>
                </a:cubicBezTo>
                <a:cubicBezTo>
                  <a:pt x="7010" y="3349"/>
                  <a:pt x="5671" y="3265"/>
                  <a:pt x="4332" y="3202"/>
                </a:cubicBezTo>
                <a:cubicBezTo>
                  <a:pt x="4311" y="2637"/>
                  <a:pt x="4227" y="1465"/>
                  <a:pt x="4562" y="1152"/>
                </a:cubicBezTo>
                <a:cubicBezTo>
                  <a:pt x="4746" y="977"/>
                  <a:pt x="4957" y="924"/>
                  <a:pt x="5177" y="924"/>
                </a:cubicBezTo>
                <a:cubicBezTo>
                  <a:pt x="5460" y="924"/>
                  <a:pt x="5756" y="1012"/>
                  <a:pt x="6027" y="1047"/>
                </a:cubicBezTo>
                <a:lnTo>
                  <a:pt x="9856" y="1528"/>
                </a:lnTo>
                <a:cubicBezTo>
                  <a:pt x="10324" y="1593"/>
                  <a:pt x="11277" y="1894"/>
                  <a:pt x="11929" y="1894"/>
                </a:cubicBezTo>
                <a:cubicBezTo>
                  <a:pt x="12122" y="1894"/>
                  <a:pt x="12289" y="1867"/>
                  <a:pt x="12408" y="1800"/>
                </a:cubicBezTo>
                <a:cubicBezTo>
                  <a:pt x="12827" y="1591"/>
                  <a:pt x="12994" y="838"/>
                  <a:pt x="13141" y="377"/>
                </a:cubicBezTo>
                <a:close/>
                <a:moveTo>
                  <a:pt x="13099" y="1"/>
                </a:moveTo>
                <a:cubicBezTo>
                  <a:pt x="12994" y="1"/>
                  <a:pt x="12932" y="43"/>
                  <a:pt x="12911" y="126"/>
                </a:cubicBezTo>
                <a:cubicBezTo>
                  <a:pt x="12848" y="147"/>
                  <a:pt x="12806" y="168"/>
                  <a:pt x="12785" y="252"/>
                </a:cubicBezTo>
                <a:cubicBezTo>
                  <a:pt x="12680" y="566"/>
                  <a:pt x="12492" y="1277"/>
                  <a:pt x="12116" y="1424"/>
                </a:cubicBezTo>
                <a:cubicBezTo>
                  <a:pt x="12085" y="1439"/>
                  <a:pt x="12040" y="1445"/>
                  <a:pt x="11985" y="1445"/>
                </a:cubicBezTo>
                <a:cubicBezTo>
                  <a:pt x="11736" y="1445"/>
                  <a:pt x="11283" y="1315"/>
                  <a:pt x="11111" y="1298"/>
                </a:cubicBezTo>
                <a:cubicBezTo>
                  <a:pt x="10358" y="1193"/>
                  <a:pt x="9584" y="1110"/>
                  <a:pt x="8810" y="1005"/>
                </a:cubicBezTo>
                <a:cubicBezTo>
                  <a:pt x="7366" y="838"/>
                  <a:pt x="5922" y="649"/>
                  <a:pt x="4457" y="461"/>
                </a:cubicBezTo>
                <a:cubicBezTo>
                  <a:pt x="4395" y="461"/>
                  <a:pt x="4311" y="545"/>
                  <a:pt x="4269" y="628"/>
                </a:cubicBezTo>
                <a:cubicBezTo>
                  <a:pt x="4039" y="1486"/>
                  <a:pt x="3913" y="2323"/>
                  <a:pt x="3913" y="3202"/>
                </a:cubicBezTo>
                <a:cubicBezTo>
                  <a:pt x="2867" y="3160"/>
                  <a:pt x="1821" y="3139"/>
                  <a:pt x="775" y="3077"/>
                </a:cubicBezTo>
                <a:cubicBezTo>
                  <a:pt x="503" y="3077"/>
                  <a:pt x="503" y="3474"/>
                  <a:pt x="775" y="3474"/>
                </a:cubicBezTo>
                <a:cubicBezTo>
                  <a:pt x="4227" y="3579"/>
                  <a:pt x="7680" y="3788"/>
                  <a:pt x="11132" y="4102"/>
                </a:cubicBezTo>
                <a:cubicBezTo>
                  <a:pt x="12116" y="4206"/>
                  <a:pt x="13727" y="4123"/>
                  <a:pt x="14396" y="5022"/>
                </a:cubicBezTo>
                <a:cubicBezTo>
                  <a:pt x="14668" y="5357"/>
                  <a:pt x="14626" y="6529"/>
                  <a:pt x="14689" y="6968"/>
                </a:cubicBezTo>
                <a:lnTo>
                  <a:pt x="14773" y="7994"/>
                </a:lnTo>
                <a:cubicBezTo>
                  <a:pt x="14836" y="9165"/>
                  <a:pt x="15317" y="13015"/>
                  <a:pt x="13978" y="13350"/>
                </a:cubicBezTo>
                <a:cubicBezTo>
                  <a:pt x="13818" y="13395"/>
                  <a:pt x="13632" y="13413"/>
                  <a:pt x="13433" y="13413"/>
                </a:cubicBezTo>
                <a:cubicBezTo>
                  <a:pt x="12799" y="13413"/>
                  <a:pt x="12024" y="13235"/>
                  <a:pt x="11467" y="13204"/>
                </a:cubicBezTo>
                <a:cubicBezTo>
                  <a:pt x="10630" y="13141"/>
                  <a:pt x="9793" y="13099"/>
                  <a:pt x="8956" y="13015"/>
                </a:cubicBezTo>
                <a:cubicBezTo>
                  <a:pt x="7282" y="12890"/>
                  <a:pt x="5629" y="12722"/>
                  <a:pt x="3955" y="12534"/>
                </a:cubicBezTo>
                <a:cubicBezTo>
                  <a:pt x="2763" y="12408"/>
                  <a:pt x="1528" y="12534"/>
                  <a:pt x="1131" y="11027"/>
                </a:cubicBezTo>
                <a:cubicBezTo>
                  <a:pt x="963" y="10274"/>
                  <a:pt x="984" y="9354"/>
                  <a:pt x="900" y="8559"/>
                </a:cubicBezTo>
                <a:cubicBezTo>
                  <a:pt x="754" y="6843"/>
                  <a:pt x="566" y="5148"/>
                  <a:pt x="419" y="3411"/>
                </a:cubicBezTo>
                <a:cubicBezTo>
                  <a:pt x="398" y="3286"/>
                  <a:pt x="288" y="3223"/>
                  <a:pt x="189" y="3223"/>
                </a:cubicBezTo>
                <a:cubicBezTo>
                  <a:pt x="90" y="3223"/>
                  <a:pt x="1" y="3286"/>
                  <a:pt x="22" y="3411"/>
                </a:cubicBezTo>
                <a:cubicBezTo>
                  <a:pt x="252" y="5713"/>
                  <a:pt x="461" y="7994"/>
                  <a:pt x="691" y="10295"/>
                </a:cubicBezTo>
                <a:cubicBezTo>
                  <a:pt x="859" y="11823"/>
                  <a:pt x="649" y="12576"/>
                  <a:pt x="2240" y="12743"/>
                </a:cubicBezTo>
                <a:cubicBezTo>
                  <a:pt x="4562" y="13015"/>
                  <a:pt x="6885" y="13245"/>
                  <a:pt x="9228" y="13434"/>
                </a:cubicBezTo>
                <a:cubicBezTo>
                  <a:pt x="10400" y="13517"/>
                  <a:pt x="11551" y="13601"/>
                  <a:pt x="12722" y="13664"/>
                </a:cubicBezTo>
                <a:cubicBezTo>
                  <a:pt x="13046" y="13690"/>
                  <a:pt x="13586" y="13812"/>
                  <a:pt x="14060" y="13812"/>
                </a:cubicBezTo>
                <a:cubicBezTo>
                  <a:pt x="14352" y="13812"/>
                  <a:pt x="14618" y="13766"/>
                  <a:pt x="14794" y="13622"/>
                </a:cubicBezTo>
                <a:cubicBezTo>
                  <a:pt x="14919" y="13517"/>
                  <a:pt x="15003" y="13329"/>
                  <a:pt x="15024" y="13141"/>
                </a:cubicBezTo>
                <a:cubicBezTo>
                  <a:pt x="16405" y="9375"/>
                  <a:pt x="17849" y="5629"/>
                  <a:pt x="19188" y="1842"/>
                </a:cubicBezTo>
                <a:cubicBezTo>
                  <a:pt x="19481" y="1193"/>
                  <a:pt x="19627" y="900"/>
                  <a:pt x="18895" y="670"/>
                </a:cubicBezTo>
                <a:cubicBezTo>
                  <a:pt x="18121" y="419"/>
                  <a:pt x="17074" y="461"/>
                  <a:pt x="16237" y="356"/>
                </a:cubicBezTo>
                <a:cubicBezTo>
                  <a:pt x="15191" y="231"/>
                  <a:pt x="14145" y="126"/>
                  <a:pt x="130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4" name="Google Shape;184;p29"/>
          <p:cNvCxnSpPr>
            <a:stCxn id="169" idx="3"/>
            <a:endCxn id="161" idx="2"/>
          </p:cNvCxnSpPr>
          <p:nvPr/>
        </p:nvCxnSpPr>
        <p:spPr>
          <a:xfrm>
            <a:off x="3264418" y="1987919"/>
            <a:ext cx="386457" cy="370421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9"/>
          <p:cNvCxnSpPr>
            <a:cxnSpLocks/>
            <a:stCxn id="171" idx="3"/>
            <a:endCxn id="159" idx="2"/>
          </p:cNvCxnSpPr>
          <p:nvPr/>
        </p:nvCxnSpPr>
        <p:spPr>
          <a:xfrm flipV="1">
            <a:off x="3318341" y="3391713"/>
            <a:ext cx="336580" cy="43875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9"/>
          <p:cNvCxnSpPr>
            <a:stCxn id="165" idx="1"/>
            <a:endCxn id="162" idx="6"/>
          </p:cNvCxnSpPr>
          <p:nvPr/>
        </p:nvCxnSpPr>
        <p:spPr>
          <a:xfrm flipH="1">
            <a:off x="5576683" y="1987919"/>
            <a:ext cx="361500" cy="370500"/>
          </a:xfrm>
          <a:prstGeom prst="curvedConnector3">
            <a:avLst>
              <a:gd name="adj1" fmla="val 5000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9"/>
          <p:cNvCxnSpPr>
            <a:cxnSpLocks/>
            <a:stCxn id="167" idx="1"/>
            <a:endCxn id="160" idx="6"/>
          </p:cNvCxnSpPr>
          <p:nvPr/>
        </p:nvCxnSpPr>
        <p:spPr>
          <a:xfrm rot="10800000">
            <a:off x="5576627" y="3391714"/>
            <a:ext cx="361556" cy="361219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" name="Google Shape;188;p29"/>
          <p:cNvSpPr/>
          <p:nvPr/>
        </p:nvSpPr>
        <p:spPr>
          <a:xfrm>
            <a:off x="772376" y="1708244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Google Shape;189;p29"/>
          <p:cNvSpPr/>
          <p:nvPr/>
        </p:nvSpPr>
        <p:spPr>
          <a:xfrm>
            <a:off x="772376" y="3508981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Google Shape;190;p29"/>
          <p:cNvSpPr/>
          <p:nvPr/>
        </p:nvSpPr>
        <p:spPr>
          <a:xfrm>
            <a:off x="7563926" y="1708244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Google Shape;191;p29"/>
          <p:cNvSpPr/>
          <p:nvPr/>
        </p:nvSpPr>
        <p:spPr>
          <a:xfrm>
            <a:off x="7564051" y="3508981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Google Shape;165;p29">
            <a:extLst>
              <a:ext uri="{FF2B5EF4-FFF2-40B4-BE49-F238E27FC236}">
                <a16:creationId xmlns:a16="http://schemas.microsoft.com/office/drawing/2014/main" id="{F5B7EF61-6616-68E8-8C7E-5462F77F77EC}"/>
              </a:ext>
            </a:extLst>
          </p:cNvPr>
          <p:cNvSpPr txBox="1"/>
          <p:nvPr/>
        </p:nvSpPr>
        <p:spPr>
          <a:xfrm>
            <a:off x="3767711" y="4187455"/>
            <a:ext cx="1464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Beshoy</a:t>
            </a:r>
            <a:r>
              <a:rPr lang="en-US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Reda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7" name="Google Shape;187;p29">
            <a:extLst>
              <a:ext uri="{FF2B5EF4-FFF2-40B4-BE49-F238E27FC236}">
                <a16:creationId xmlns:a16="http://schemas.microsoft.com/office/drawing/2014/main" id="{A242BB52-D617-68C1-DDCC-42EC1020199C}"/>
              </a:ext>
            </a:extLst>
          </p:cNvPr>
          <p:cNvCxnSpPr>
            <a:cxnSpLocks/>
            <a:stCxn id="5" idx="0"/>
            <a:endCxn id="160" idx="3"/>
          </p:cNvCxnSpPr>
          <p:nvPr/>
        </p:nvCxnSpPr>
        <p:spPr>
          <a:xfrm rot="5400000" flipH="1" flipV="1">
            <a:off x="4408998" y="3810302"/>
            <a:ext cx="468316" cy="28599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87;p29">
            <a:extLst>
              <a:ext uri="{FF2B5EF4-FFF2-40B4-BE49-F238E27FC236}">
                <a16:creationId xmlns:a16="http://schemas.microsoft.com/office/drawing/2014/main" id="{706D8C25-7414-A512-E9EB-0690719A2BDC}"/>
              </a:ext>
            </a:extLst>
          </p:cNvPr>
          <p:cNvCxnSpPr>
            <a:cxnSpLocks/>
            <a:stCxn id="5" idx="0"/>
            <a:endCxn id="159" idx="4"/>
          </p:cNvCxnSpPr>
          <p:nvPr/>
        </p:nvCxnSpPr>
        <p:spPr>
          <a:xfrm rot="16200000" flipV="1">
            <a:off x="4142720" y="3830014"/>
            <a:ext cx="332692" cy="38219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Model</a:t>
            </a:r>
            <a:endParaRPr dirty="0"/>
          </a:p>
        </p:txBody>
      </p:sp>
      <p:sp>
        <p:nvSpPr>
          <p:cNvPr id="3" name="Google Shape;938;p46">
            <a:extLst>
              <a:ext uri="{FF2B5EF4-FFF2-40B4-BE49-F238E27FC236}">
                <a16:creationId xmlns:a16="http://schemas.microsoft.com/office/drawing/2014/main" id="{CC581CEA-B522-D037-7491-F37CD32C18E0}"/>
              </a:ext>
            </a:extLst>
          </p:cNvPr>
          <p:cNvSpPr txBox="1"/>
          <p:nvPr/>
        </p:nvSpPr>
        <p:spPr>
          <a:xfrm>
            <a:off x="372538" y="1076530"/>
            <a:ext cx="687292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Two linear models were created</a:t>
            </a:r>
          </a:p>
          <a:p>
            <a:pPr marL="40005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Sex and Treatment were used as regressors respectively.</a:t>
            </a:r>
          </a:p>
          <a:p>
            <a:pPr marL="40005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Treatment column was encoded using one-hot encoding because:</a:t>
            </a:r>
            <a:endParaRPr lang="en-A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1">
              <a:lnSpc>
                <a:spcPct val="200000"/>
              </a:lnSpc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It allows the model to receive it as an input </a:t>
            </a:r>
          </a:p>
          <a:p>
            <a:pPr lvl="2">
              <a:lnSpc>
                <a:spcPct val="200000"/>
              </a:lnSpc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It allows each treatment category to have its own weight </a:t>
            </a:r>
          </a:p>
          <a:p>
            <a:pPr lvl="2"/>
            <a:endParaRPr lang="en-GB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27;p28">
            <a:extLst>
              <a:ext uri="{FF2B5EF4-FFF2-40B4-BE49-F238E27FC236}">
                <a16:creationId xmlns:a16="http://schemas.microsoft.com/office/drawing/2014/main" id="{773827BC-E105-F599-587F-7995EF3465F2}"/>
              </a:ext>
            </a:extLst>
          </p:cNvPr>
          <p:cNvSpPr/>
          <p:nvPr/>
        </p:nvSpPr>
        <p:spPr>
          <a:xfrm>
            <a:off x="7879100" y="3849671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</a:t>
            </a:r>
            <a:endParaRPr lang="en-AE" sz="3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Google Shape;128;p28">
            <a:extLst>
              <a:ext uri="{FF2B5EF4-FFF2-40B4-BE49-F238E27FC236}">
                <a16:creationId xmlns:a16="http://schemas.microsoft.com/office/drawing/2014/main" id="{DD238ABA-06C8-1C40-3EB6-BC65EF3C7F3A}"/>
              </a:ext>
            </a:extLst>
          </p:cNvPr>
          <p:cNvSpPr/>
          <p:nvPr/>
        </p:nvSpPr>
        <p:spPr>
          <a:xfrm>
            <a:off x="7879100" y="842955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sz="3600" dirty="0"/>
              <a:t>S</a:t>
            </a:r>
            <a:endParaRPr lang="en-AE" sz="3600" dirty="0"/>
          </a:p>
        </p:txBody>
      </p:sp>
    </p:spTree>
    <p:extLst>
      <p:ext uri="{BB962C8B-B14F-4D97-AF65-F5344CB8AC3E}">
        <p14:creationId xmlns:p14="http://schemas.microsoft.com/office/powerpoint/2010/main" val="306236423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- Sex</a:t>
            </a:r>
            <a:endParaRPr dirty="0"/>
          </a:p>
        </p:txBody>
      </p:sp>
      <p:sp>
        <p:nvSpPr>
          <p:cNvPr id="2" name="Google Shape;938;p46">
            <a:extLst>
              <a:ext uri="{FF2B5EF4-FFF2-40B4-BE49-F238E27FC236}">
                <a16:creationId xmlns:a16="http://schemas.microsoft.com/office/drawing/2014/main" id="{9DC117A6-2EA5-571C-F9E4-4D773C7C6FD2}"/>
              </a:ext>
            </a:extLst>
          </p:cNvPr>
          <p:cNvSpPr txBox="1"/>
          <p:nvPr/>
        </p:nvSpPr>
        <p:spPr>
          <a:xfrm>
            <a:off x="372538" y="1076529"/>
            <a:ext cx="6872920" cy="217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had intercept of </a:t>
            </a:r>
            <a:r>
              <a:rPr lang="en-GB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145.992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2857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slope of </a:t>
            </a:r>
            <a:r>
              <a:rPr lang="en-GB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-1.920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2857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RSE = </a:t>
            </a:r>
            <a:r>
              <a:rPr lang="en-GB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19.37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2857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R2 = </a:t>
            </a:r>
            <a:r>
              <a:rPr lang="en-GB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0.002579</a:t>
            </a:r>
          </a:p>
          <a:p>
            <a:pPr marL="2857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F-stat = </a:t>
            </a:r>
            <a:r>
              <a:rPr lang="en-US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0.09824</a:t>
            </a:r>
            <a:r>
              <a:rPr lang="en-US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</a:p>
          <a:p>
            <a:pPr marL="2857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p-value = </a:t>
            </a:r>
            <a:r>
              <a:rPr lang="en-US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0.7557</a:t>
            </a:r>
          </a:p>
          <a:p>
            <a:pPr marL="2857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 in ineffective and statistically insignificant</a:t>
            </a:r>
            <a:endParaRPr lang="en-AE" b="1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28;p28">
            <a:extLst>
              <a:ext uri="{FF2B5EF4-FFF2-40B4-BE49-F238E27FC236}">
                <a16:creationId xmlns:a16="http://schemas.microsoft.com/office/drawing/2014/main" id="{C3965D0B-793C-5E2E-70D7-2A426F20965A}"/>
              </a:ext>
            </a:extLst>
          </p:cNvPr>
          <p:cNvSpPr/>
          <p:nvPr/>
        </p:nvSpPr>
        <p:spPr>
          <a:xfrm>
            <a:off x="4786294" y="2164305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sz="3600" dirty="0"/>
              <a:t>S</a:t>
            </a:r>
            <a:endParaRPr lang="en-AE" sz="3600" dirty="0"/>
          </a:p>
        </p:txBody>
      </p:sp>
      <p:cxnSp>
        <p:nvCxnSpPr>
          <p:cNvPr id="12" name="Google Shape;364;p32">
            <a:extLst>
              <a:ext uri="{FF2B5EF4-FFF2-40B4-BE49-F238E27FC236}">
                <a16:creationId xmlns:a16="http://schemas.microsoft.com/office/drawing/2014/main" id="{D803A3A4-6A4A-6A20-C894-83CF197B89FF}"/>
              </a:ext>
            </a:extLst>
          </p:cNvPr>
          <p:cNvCxnSpPr>
            <a:cxnSpLocks/>
          </p:cNvCxnSpPr>
          <p:nvPr/>
        </p:nvCxnSpPr>
        <p:spPr>
          <a:xfrm>
            <a:off x="3308888" y="1418095"/>
            <a:ext cx="1549831" cy="867905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364;p32">
            <a:extLst>
              <a:ext uri="{FF2B5EF4-FFF2-40B4-BE49-F238E27FC236}">
                <a16:creationId xmlns:a16="http://schemas.microsoft.com/office/drawing/2014/main" id="{06B080A0-8337-4115-C192-BC4512093511}"/>
              </a:ext>
            </a:extLst>
          </p:cNvPr>
          <p:cNvCxnSpPr>
            <a:cxnSpLocks/>
          </p:cNvCxnSpPr>
          <p:nvPr/>
        </p:nvCxnSpPr>
        <p:spPr>
          <a:xfrm>
            <a:off x="2007031" y="1852047"/>
            <a:ext cx="2763865" cy="663843"/>
          </a:xfrm>
          <a:prstGeom prst="curvedConnector3">
            <a:avLst>
              <a:gd name="adj1" fmla="val 6514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364;p32">
            <a:extLst>
              <a:ext uri="{FF2B5EF4-FFF2-40B4-BE49-F238E27FC236}">
                <a16:creationId xmlns:a16="http://schemas.microsoft.com/office/drawing/2014/main" id="{1CF56525-A1B5-5DCF-6622-1A79A242BE32}"/>
              </a:ext>
            </a:extLst>
          </p:cNvPr>
          <p:cNvCxnSpPr>
            <a:cxnSpLocks/>
          </p:cNvCxnSpPr>
          <p:nvPr/>
        </p:nvCxnSpPr>
        <p:spPr>
          <a:xfrm>
            <a:off x="1752897" y="2285999"/>
            <a:ext cx="3017999" cy="322245"/>
          </a:xfrm>
          <a:prstGeom prst="curvedConnector3">
            <a:avLst>
              <a:gd name="adj1" fmla="val 5410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363;p32">
            <a:extLst>
              <a:ext uri="{FF2B5EF4-FFF2-40B4-BE49-F238E27FC236}">
                <a16:creationId xmlns:a16="http://schemas.microsoft.com/office/drawing/2014/main" id="{71C34AB1-125F-3B46-7EA3-E1C1486A4DDD}"/>
              </a:ext>
            </a:extLst>
          </p:cNvPr>
          <p:cNvCxnSpPr>
            <a:cxnSpLocks/>
          </p:cNvCxnSpPr>
          <p:nvPr/>
        </p:nvCxnSpPr>
        <p:spPr>
          <a:xfrm flipV="1">
            <a:off x="1952786" y="2710310"/>
            <a:ext cx="2859377" cy="9642"/>
          </a:xfrm>
          <a:prstGeom prst="curvedConnector3">
            <a:avLst>
              <a:gd name="adj1" fmla="val 3319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363;p32">
            <a:extLst>
              <a:ext uri="{FF2B5EF4-FFF2-40B4-BE49-F238E27FC236}">
                <a16:creationId xmlns:a16="http://schemas.microsoft.com/office/drawing/2014/main" id="{589EFFB6-B2D3-DDCA-34BD-332B8B66F857}"/>
              </a:ext>
            </a:extLst>
          </p:cNvPr>
          <p:cNvCxnSpPr>
            <a:cxnSpLocks/>
          </p:cNvCxnSpPr>
          <p:nvPr/>
        </p:nvCxnSpPr>
        <p:spPr>
          <a:xfrm flipV="1">
            <a:off x="2115519" y="2809630"/>
            <a:ext cx="2743200" cy="321918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363;p32">
            <a:extLst>
              <a:ext uri="{FF2B5EF4-FFF2-40B4-BE49-F238E27FC236}">
                <a16:creationId xmlns:a16="http://schemas.microsoft.com/office/drawing/2014/main" id="{73AB955F-BC87-48F4-4417-A6FBB31FF4BA}"/>
              </a:ext>
            </a:extLst>
          </p:cNvPr>
          <p:cNvCxnSpPr>
            <a:cxnSpLocks/>
          </p:cNvCxnSpPr>
          <p:nvPr/>
        </p:nvCxnSpPr>
        <p:spPr>
          <a:xfrm flipV="1">
            <a:off x="2079307" y="2962030"/>
            <a:ext cx="2931812" cy="631618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99072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78;p31" title="Gráfico">
            <a:hlinkClick r:id="rId3"/>
            <a:extLst>
              <a:ext uri="{FF2B5EF4-FFF2-40B4-BE49-F238E27FC236}">
                <a16:creationId xmlns:a16="http://schemas.microsoft.com/office/drawing/2014/main" id="{960EA1D1-BD61-D2DB-B795-BF9C3A9FDA4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030" y="2027073"/>
            <a:ext cx="2996871" cy="185307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- Sex</a:t>
            </a:r>
            <a:endParaRPr dirty="0"/>
          </a:p>
        </p:txBody>
      </p:sp>
      <p:sp>
        <p:nvSpPr>
          <p:cNvPr id="11" name="Google Shape;128;p28">
            <a:extLst>
              <a:ext uri="{FF2B5EF4-FFF2-40B4-BE49-F238E27FC236}">
                <a16:creationId xmlns:a16="http://schemas.microsoft.com/office/drawing/2014/main" id="{C3965D0B-793C-5E2E-70D7-2A426F20965A}"/>
              </a:ext>
            </a:extLst>
          </p:cNvPr>
          <p:cNvSpPr/>
          <p:nvPr/>
        </p:nvSpPr>
        <p:spPr>
          <a:xfrm>
            <a:off x="6601393" y="2711361"/>
            <a:ext cx="682231" cy="681027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sz="3600" dirty="0"/>
              <a:t>S</a:t>
            </a:r>
            <a:endParaRPr lang="en-AE" sz="3600" dirty="0"/>
          </a:p>
        </p:txBody>
      </p:sp>
      <p:sp>
        <p:nvSpPr>
          <p:cNvPr id="4" name="Google Shape;274;p31">
            <a:extLst>
              <a:ext uri="{FF2B5EF4-FFF2-40B4-BE49-F238E27FC236}">
                <a16:creationId xmlns:a16="http://schemas.microsoft.com/office/drawing/2014/main" id="{232FB251-FDED-4844-0ED4-37DACE053485}"/>
              </a:ext>
            </a:extLst>
          </p:cNvPr>
          <p:cNvSpPr/>
          <p:nvPr/>
        </p:nvSpPr>
        <p:spPr>
          <a:xfrm rot="5400000">
            <a:off x="5683556" y="1438088"/>
            <a:ext cx="2370440" cy="3043723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289;p31">
            <a:extLst>
              <a:ext uri="{FF2B5EF4-FFF2-40B4-BE49-F238E27FC236}">
                <a16:creationId xmlns:a16="http://schemas.microsoft.com/office/drawing/2014/main" id="{13D5A0D9-055C-8D38-33E2-6EF20D509CA6}"/>
              </a:ext>
            </a:extLst>
          </p:cNvPr>
          <p:cNvGrpSpPr/>
          <p:nvPr/>
        </p:nvGrpSpPr>
        <p:grpSpPr>
          <a:xfrm>
            <a:off x="6001765" y="2943127"/>
            <a:ext cx="256827" cy="245190"/>
            <a:chOff x="5856861" y="3059709"/>
            <a:chExt cx="304060" cy="290283"/>
          </a:xfrm>
        </p:grpSpPr>
        <p:sp>
          <p:nvSpPr>
            <p:cNvPr id="10" name="Google Shape;290;p31">
              <a:extLst>
                <a:ext uri="{FF2B5EF4-FFF2-40B4-BE49-F238E27FC236}">
                  <a16:creationId xmlns:a16="http://schemas.microsoft.com/office/drawing/2014/main" id="{EE535510-6D38-9447-43F1-C4B81CA6B740}"/>
                </a:ext>
              </a:extLst>
            </p:cNvPr>
            <p:cNvSpPr/>
            <p:nvPr/>
          </p:nvSpPr>
          <p:spPr>
            <a:xfrm>
              <a:off x="5905500" y="3103750"/>
              <a:ext cx="213978" cy="213322"/>
            </a:xfrm>
            <a:custGeom>
              <a:avLst/>
              <a:gdLst/>
              <a:ahLst/>
              <a:cxnLst/>
              <a:rect l="l" t="t" r="r" b="b"/>
              <a:pathLst>
                <a:path w="3875" h="3627" extrusionOk="0">
                  <a:moveTo>
                    <a:pt x="1324" y="0"/>
                  </a:moveTo>
                  <a:cubicBezTo>
                    <a:pt x="1059" y="0"/>
                    <a:pt x="1056" y="946"/>
                    <a:pt x="969" y="1186"/>
                  </a:cubicBezTo>
                  <a:cubicBezTo>
                    <a:pt x="890" y="1434"/>
                    <a:pt x="0" y="1997"/>
                    <a:pt x="23" y="2155"/>
                  </a:cubicBezTo>
                  <a:cubicBezTo>
                    <a:pt x="62" y="2420"/>
                    <a:pt x="947" y="2437"/>
                    <a:pt x="1175" y="2437"/>
                  </a:cubicBezTo>
                  <a:cubicBezTo>
                    <a:pt x="1209" y="2437"/>
                    <a:pt x="1228" y="2436"/>
                    <a:pt x="1228" y="2436"/>
                  </a:cubicBezTo>
                  <a:cubicBezTo>
                    <a:pt x="1228" y="2436"/>
                    <a:pt x="1284" y="3428"/>
                    <a:pt x="1431" y="3608"/>
                  </a:cubicBezTo>
                  <a:cubicBezTo>
                    <a:pt x="1442" y="3620"/>
                    <a:pt x="1455" y="3626"/>
                    <a:pt x="1471" y="3626"/>
                  </a:cubicBezTo>
                  <a:cubicBezTo>
                    <a:pt x="1685" y="3626"/>
                    <a:pt x="2309" y="2583"/>
                    <a:pt x="2309" y="2583"/>
                  </a:cubicBezTo>
                  <a:cubicBezTo>
                    <a:pt x="2309" y="2583"/>
                    <a:pt x="2852" y="2810"/>
                    <a:pt x="3273" y="2810"/>
                  </a:cubicBezTo>
                  <a:cubicBezTo>
                    <a:pt x="3330" y="2810"/>
                    <a:pt x="3385" y="2806"/>
                    <a:pt x="3436" y="2797"/>
                  </a:cubicBezTo>
                  <a:cubicBezTo>
                    <a:pt x="3875" y="2718"/>
                    <a:pt x="3143" y="1749"/>
                    <a:pt x="3008" y="1524"/>
                  </a:cubicBezTo>
                  <a:cubicBezTo>
                    <a:pt x="2895" y="1299"/>
                    <a:pt x="3447" y="905"/>
                    <a:pt x="3391" y="679"/>
                  </a:cubicBezTo>
                  <a:cubicBezTo>
                    <a:pt x="3376" y="622"/>
                    <a:pt x="3324" y="601"/>
                    <a:pt x="3247" y="601"/>
                  </a:cubicBezTo>
                  <a:cubicBezTo>
                    <a:pt x="3019" y="601"/>
                    <a:pt x="2582" y="792"/>
                    <a:pt x="2321" y="826"/>
                  </a:cubicBezTo>
                  <a:cubicBezTo>
                    <a:pt x="2313" y="826"/>
                    <a:pt x="2306" y="827"/>
                    <a:pt x="2299" y="827"/>
                  </a:cubicBezTo>
                  <a:cubicBezTo>
                    <a:pt x="1958" y="827"/>
                    <a:pt x="1639" y="70"/>
                    <a:pt x="1352" y="3"/>
                  </a:cubicBezTo>
                  <a:cubicBezTo>
                    <a:pt x="1342" y="1"/>
                    <a:pt x="1333" y="0"/>
                    <a:pt x="1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91;p31">
              <a:extLst>
                <a:ext uri="{FF2B5EF4-FFF2-40B4-BE49-F238E27FC236}">
                  <a16:creationId xmlns:a16="http://schemas.microsoft.com/office/drawing/2014/main" id="{1BEEED36-75DE-A34C-A358-2FE1EA99C0C1}"/>
                </a:ext>
              </a:extLst>
            </p:cNvPr>
            <p:cNvSpPr/>
            <p:nvPr/>
          </p:nvSpPr>
          <p:spPr>
            <a:xfrm rot="-1249224">
              <a:off x="5887777" y="3095625"/>
              <a:ext cx="242229" cy="218451"/>
            </a:xfrm>
            <a:custGeom>
              <a:avLst/>
              <a:gdLst/>
              <a:ahLst/>
              <a:cxnLst/>
              <a:rect l="l" t="t" r="r" b="b"/>
              <a:pathLst>
                <a:path w="3730" h="3064" extrusionOk="0">
                  <a:moveTo>
                    <a:pt x="1848" y="293"/>
                  </a:moveTo>
                  <a:cubicBezTo>
                    <a:pt x="1904" y="394"/>
                    <a:pt x="1983" y="530"/>
                    <a:pt x="1995" y="563"/>
                  </a:cubicBezTo>
                  <a:cubicBezTo>
                    <a:pt x="2017" y="586"/>
                    <a:pt x="2040" y="631"/>
                    <a:pt x="2051" y="676"/>
                  </a:cubicBezTo>
                  <a:cubicBezTo>
                    <a:pt x="2130" y="856"/>
                    <a:pt x="2242" y="1082"/>
                    <a:pt x="2423" y="1138"/>
                  </a:cubicBezTo>
                  <a:cubicBezTo>
                    <a:pt x="2614" y="1205"/>
                    <a:pt x="2817" y="1217"/>
                    <a:pt x="3008" y="1217"/>
                  </a:cubicBezTo>
                  <a:cubicBezTo>
                    <a:pt x="3155" y="1217"/>
                    <a:pt x="3279" y="1217"/>
                    <a:pt x="3402" y="1250"/>
                  </a:cubicBezTo>
                  <a:cubicBezTo>
                    <a:pt x="3369" y="1296"/>
                    <a:pt x="3290" y="1352"/>
                    <a:pt x="3233" y="1386"/>
                  </a:cubicBezTo>
                  <a:cubicBezTo>
                    <a:pt x="3211" y="1408"/>
                    <a:pt x="3200" y="1431"/>
                    <a:pt x="3166" y="1442"/>
                  </a:cubicBezTo>
                  <a:cubicBezTo>
                    <a:pt x="3087" y="1521"/>
                    <a:pt x="2997" y="1577"/>
                    <a:pt x="2918" y="1645"/>
                  </a:cubicBezTo>
                  <a:lnTo>
                    <a:pt x="2749" y="1769"/>
                  </a:lnTo>
                  <a:cubicBezTo>
                    <a:pt x="2715" y="1780"/>
                    <a:pt x="2693" y="1814"/>
                    <a:pt x="2659" y="1859"/>
                  </a:cubicBezTo>
                  <a:cubicBezTo>
                    <a:pt x="2591" y="1971"/>
                    <a:pt x="2648" y="2163"/>
                    <a:pt x="2715" y="2422"/>
                  </a:cubicBezTo>
                  <a:cubicBezTo>
                    <a:pt x="2727" y="2478"/>
                    <a:pt x="2749" y="2512"/>
                    <a:pt x="2760" y="2557"/>
                  </a:cubicBezTo>
                  <a:cubicBezTo>
                    <a:pt x="2772" y="2568"/>
                    <a:pt x="2772" y="2602"/>
                    <a:pt x="2772" y="2625"/>
                  </a:cubicBezTo>
                  <a:cubicBezTo>
                    <a:pt x="2772" y="2670"/>
                    <a:pt x="2783" y="2715"/>
                    <a:pt x="2783" y="2760"/>
                  </a:cubicBezTo>
                  <a:lnTo>
                    <a:pt x="2085" y="2433"/>
                  </a:lnTo>
                  <a:cubicBezTo>
                    <a:pt x="2012" y="2402"/>
                    <a:pt x="1941" y="2389"/>
                    <a:pt x="1871" y="2389"/>
                  </a:cubicBezTo>
                  <a:cubicBezTo>
                    <a:pt x="1690" y="2389"/>
                    <a:pt x="1518" y="2476"/>
                    <a:pt x="1364" y="2557"/>
                  </a:cubicBezTo>
                  <a:cubicBezTo>
                    <a:pt x="1319" y="2591"/>
                    <a:pt x="1274" y="2613"/>
                    <a:pt x="1240" y="2625"/>
                  </a:cubicBezTo>
                  <a:cubicBezTo>
                    <a:pt x="1195" y="2647"/>
                    <a:pt x="1139" y="2670"/>
                    <a:pt x="1082" y="2703"/>
                  </a:cubicBezTo>
                  <a:cubicBezTo>
                    <a:pt x="1015" y="2726"/>
                    <a:pt x="958" y="2760"/>
                    <a:pt x="902" y="2782"/>
                  </a:cubicBezTo>
                  <a:cubicBezTo>
                    <a:pt x="913" y="2715"/>
                    <a:pt x="925" y="2625"/>
                    <a:pt x="958" y="2546"/>
                  </a:cubicBezTo>
                  <a:cubicBezTo>
                    <a:pt x="970" y="2489"/>
                    <a:pt x="981" y="2422"/>
                    <a:pt x="1003" y="2366"/>
                  </a:cubicBezTo>
                  <a:cubicBezTo>
                    <a:pt x="1015" y="2309"/>
                    <a:pt x="1026" y="2264"/>
                    <a:pt x="1037" y="2219"/>
                  </a:cubicBezTo>
                  <a:cubicBezTo>
                    <a:pt x="1060" y="2163"/>
                    <a:pt x="1071" y="2118"/>
                    <a:pt x="1082" y="2061"/>
                  </a:cubicBezTo>
                  <a:cubicBezTo>
                    <a:pt x="1127" y="1836"/>
                    <a:pt x="902" y="1690"/>
                    <a:pt x="733" y="1555"/>
                  </a:cubicBezTo>
                  <a:cubicBezTo>
                    <a:pt x="688" y="1532"/>
                    <a:pt x="643" y="1498"/>
                    <a:pt x="620" y="1476"/>
                  </a:cubicBezTo>
                  <a:lnTo>
                    <a:pt x="350" y="1250"/>
                  </a:lnTo>
                  <a:cubicBezTo>
                    <a:pt x="406" y="1250"/>
                    <a:pt x="463" y="1228"/>
                    <a:pt x="508" y="1217"/>
                  </a:cubicBezTo>
                  <a:cubicBezTo>
                    <a:pt x="553" y="1217"/>
                    <a:pt x="575" y="1205"/>
                    <a:pt x="587" y="1205"/>
                  </a:cubicBezTo>
                  <a:cubicBezTo>
                    <a:pt x="632" y="1194"/>
                    <a:pt x="699" y="1194"/>
                    <a:pt x="778" y="1194"/>
                  </a:cubicBezTo>
                  <a:cubicBezTo>
                    <a:pt x="1060" y="1183"/>
                    <a:pt x="1262" y="1160"/>
                    <a:pt x="1375" y="1082"/>
                  </a:cubicBezTo>
                  <a:cubicBezTo>
                    <a:pt x="1476" y="991"/>
                    <a:pt x="1533" y="868"/>
                    <a:pt x="1589" y="755"/>
                  </a:cubicBezTo>
                  <a:cubicBezTo>
                    <a:pt x="1600" y="710"/>
                    <a:pt x="1634" y="676"/>
                    <a:pt x="1645" y="642"/>
                  </a:cubicBezTo>
                  <a:cubicBezTo>
                    <a:pt x="1679" y="597"/>
                    <a:pt x="1702" y="541"/>
                    <a:pt x="1735" y="485"/>
                  </a:cubicBezTo>
                  <a:cubicBezTo>
                    <a:pt x="1769" y="417"/>
                    <a:pt x="1803" y="349"/>
                    <a:pt x="1848" y="293"/>
                  </a:cubicBezTo>
                  <a:close/>
                  <a:moveTo>
                    <a:pt x="1814" y="0"/>
                  </a:moveTo>
                  <a:lnTo>
                    <a:pt x="1769" y="34"/>
                  </a:lnTo>
                  <a:cubicBezTo>
                    <a:pt x="1657" y="135"/>
                    <a:pt x="1589" y="293"/>
                    <a:pt x="1533" y="417"/>
                  </a:cubicBezTo>
                  <a:cubicBezTo>
                    <a:pt x="1499" y="462"/>
                    <a:pt x="1488" y="518"/>
                    <a:pt x="1465" y="563"/>
                  </a:cubicBezTo>
                  <a:cubicBezTo>
                    <a:pt x="1431" y="586"/>
                    <a:pt x="1420" y="642"/>
                    <a:pt x="1386" y="687"/>
                  </a:cubicBezTo>
                  <a:cubicBezTo>
                    <a:pt x="1353" y="777"/>
                    <a:pt x="1296" y="901"/>
                    <a:pt x="1240" y="935"/>
                  </a:cubicBezTo>
                  <a:cubicBezTo>
                    <a:pt x="1184" y="991"/>
                    <a:pt x="913" y="991"/>
                    <a:pt x="778" y="1003"/>
                  </a:cubicBezTo>
                  <a:cubicBezTo>
                    <a:pt x="699" y="1003"/>
                    <a:pt x="632" y="1025"/>
                    <a:pt x="575" y="1025"/>
                  </a:cubicBezTo>
                  <a:cubicBezTo>
                    <a:pt x="542" y="1025"/>
                    <a:pt x="519" y="1025"/>
                    <a:pt x="463" y="1036"/>
                  </a:cubicBezTo>
                  <a:cubicBezTo>
                    <a:pt x="384" y="1048"/>
                    <a:pt x="170" y="1093"/>
                    <a:pt x="114" y="1093"/>
                  </a:cubicBezTo>
                  <a:cubicBezTo>
                    <a:pt x="114" y="1093"/>
                    <a:pt x="136" y="1093"/>
                    <a:pt x="147" y="1104"/>
                  </a:cubicBezTo>
                  <a:lnTo>
                    <a:pt x="1" y="1250"/>
                  </a:lnTo>
                  <a:lnTo>
                    <a:pt x="451" y="1611"/>
                  </a:lnTo>
                  <a:cubicBezTo>
                    <a:pt x="497" y="1656"/>
                    <a:pt x="530" y="1690"/>
                    <a:pt x="575" y="1712"/>
                  </a:cubicBezTo>
                  <a:cubicBezTo>
                    <a:pt x="722" y="1814"/>
                    <a:pt x="891" y="1926"/>
                    <a:pt x="857" y="2039"/>
                  </a:cubicBezTo>
                  <a:cubicBezTo>
                    <a:pt x="846" y="2073"/>
                    <a:pt x="834" y="2140"/>
                    <a:pt x="812" y="2174"/>
                  </a:cubicBezTo>
                  <a:cubicBezTo>
                    <a:pt x="801" y="2230"/>
                    <a:pt x="789" y="2275"/>
                    <a:pt x="778" y="2332"/>
                  </a:cubicBezTo>
                  <a:lnTo>
                    <a:pt x="733" y="2501"/>
                  </a:lnTo>
                  <a:cubicBezTo>
                    <a:pt x="688" y="2647"/>
                    <a:pt x="643" y="2782"/>
                    <a:pt x="665" y="2940"/>
                  </a:cubicBezTo>
                  <a:lnTo>
                    <a:pt x="677" y="3053"/>
                  </a:lnTo>
                  <a:lnTo>
                    <a:pt x="801" y="3053"/>
                  </a:lnTo>
                  <a:cubicBezTo>
                    <a:pt x="925" y="3019"/>
                    <a:pt x="1060" y="2951"/>
                    <a:pt x="1184" y="2895"/>
                  </a:cubicBezTo>
                  <a:cubicBezTo>
                    <a:pt x="1229" y="2872"/>
                    <a:pt x="1285" y="2850"/>
                    <a:pt x="1319" y="2827"/>
                  </a:cubicBezTo>
                  <a:cubicBezTo>
                    <a:pt x="1364" y="2816"/>
                    <a:pt x="1420" y="2782"/>
                    <a:pt x="1465" y="2760"/>
                  </a:cubicBezTo>
                  <a:cubicBezTo>
                    <a:pt x="1609" y="2684"/>
                    <a:pt x="1733" y="2627"/>
                    <a:pt x="1848" y="2627"/>
                  </a:cubicBezTo>
                  <a:cubicBezTo>
                    <a:pt x="1887" y="2627"/>
                    <a:pt x="1924" y="2633"/>
                    <a:pt x="1961" y="2647"/>
                  </a:cubicBezTo>
                  <a:lnTo>
                    <a:pt x="2884" y="3064"/>
                  </a:lnTo>
                  <a:lnTo>
                    <a:pt x="2986" y="2895"/>
                  </a:lnTo>
                  <a:cubicBezTo>
                    <a:pt x="3008" y="2906"/>
                    <a:pt x="3031" y="2929"/>
                    <a:pt x="3031" y="2929"/>
                  </a:cubicBezTo>
                  <a:cubicBezTo>
                    <a:pt x="3008" y="2884"/>
                    <a:pt x="2986" y="2703"/>
                    <a:pt x="2986" y="2647"/>
                  </a:cubicBezTo>
                  <a:cubicBezTo>
                    <a:pt x="2974" y="2602"/>
                    <a:pt x="2974" y="2568"/>
                    <a:pt x="2974" y="2557"/>
                  </a:cubicBezTo>
                  <a:cubicBezTo>
                    <a:pt x="2974" y="2534"/>
                    <a:pt x="2941" y="2478"/>
                    <a:pt x="2929" y="2399"/>
                  </a:cubicBezTo>
                  <a:cubicBezTo>
                    <a:pt x="2896" y="2275"/>
                    <a:pt x="2817" y="2039"/>
                    <a:pt x="2862" y="1971"/>
                  </a:cubicBezTo>
                  <a:cubicBezTo>
                    <a:pt x="2873" y="1971"/>
                    <a:pt x="2884" y="1949"/>
                    <a:pt x="2896" y="1938"/>
                  </a:cubicBezTo>
                  <a:lnTo>
                    <a:pt x="3065" y="1814"/>
                  </a:lnTo>
                  <a:cubicBezTo>
                    <a:pt x="3166" y="1746"/>
                    <a:pt x="3256" y="1667"/>
                    <a:pt x="3335" y="1600"/>
                  </a:cubicBezTo>
                  <a:cubicBezTo>
                    <a:pt x="3369" y="1588"/>
                    <a:pt x="3380" y="1555"/>
                    <a:pt x="3402" y="1543"/>
                  </a:cubicBezTo>
                  <a:cubicBezTo>
                    <a:pt x="3515" y="1442"/>
                    <a:pt x="3661" y="1352"/>
                    <a:pt x="3707" y="1217"/>
                  </a:cubicBezTo>
                  <a:lnTo>
                    <a:pt x="3729" y="1138"/>
                  </a:lnTo>
                  <a:lnTo>
                    <a:pt x="3628" y="1104"/>
                  </a:lnTo>
                  <a:cubicBezTo>
                    <a:pt x="3436" y="1036"/>
                    <a:pt x="3222" y="1025"/>
                    <a:pt x="3031" y="1025"/>
                  </a:cubicBezTo>
                  <a:cubicBezTo>
                    <a:pt x="2839" y="1003"/>
                    <a:pt x="2659" y="1003"/>
                    <a:pt x="2501" y="946"/>
                  </a:cubicBezTo>
                  <a:cubicBezTo>
                    <a:pt x="2411" y="924"/>
                    <a:pt x="2321" y="721"/>
                    <a:pt x="2265" y="597"/>
                  </a:cubicBezTo>
                  <a:cubicBezTo>
                    <a:pt x="2254" y="563"/>
                    <a:pt x="2220" y="507"/>
                    <a:pt x="2209" y="473"/>
                  </a:cubicBezTo>
                  <a:cubicBezTo>
                    <a:pt x="1972" y="23"/>
                    <a:pt x="1916" y="11"/>
                    <a:pt x="1871" y="11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292;p31">
            <a:extLst>
              <a:ext uri="{FF2B5EF4-FFF2-40B4-BE49-F238E27FC236}">
                <a16:creationId xmlns:a16="http://schemas.microsoft.com/office/drawing/2014/main" id="{CDF33B66-A6E2-925F-331A-4B814144AE15}"/>
              </a:ext>
            </a:extLst>
          </p:cNvPr>
          <p:cNvGrpSpPr/>
          <p:nvPr/>
        </p:nvGrpSpPr>
        <p:grpSpPr>
          <a:xfrm rot="1436877">
            <a:off x="7447648" y="2684920"/>
            <a:ext cx="256824" cy="245186"/>
            <a:chOff x="5856861" y="3059709"/>
            <a:chExt cx="304060" cy="290283"/>
          </a:xfrm>
        </p:grpSpPr>
        <p:sp>
          <p:nvSpPr>
            <p:cNvPr id="14" name="Google Shape;293;p31">
              <a:extLst>
                <a:ext uri="{FF2B5EF4-FFF2-40B4-BE49-F238E27FC236}">
                  <a16:creationId xmlns:a16="http://schemas.microsoft.com/office/drawing/2014/main" id="{7446849F-06F3-0AF6-B954-0EB5D9E32D7E}"/>
                </a:ext>
              </a:extLst>
            </p:cNvPr>
            <p:cNvSpPr/>
            <p:nvPr/>
          </p:nvSpPr>
          <p:spPr>
            <a:xfrm>
              <a:off x="5905500" y="3103750"/>
              <a:ext cx="213978" cy="213322"/>
            </a:xfrm>
            <a:custGeom>
              <a:avLst/>
              <a:gdLst/>
              <a:ahLst/>
              <a:cxnLst/>
              <a:rect l="l" t="t" r="r" b="b"/>
              <a:pathLst>
                <a:path w="3875" h="3627" extrusionOk="0">
                  <a:moveTo>
                    <a:pt x="1324" y="0"/>
                  </a:moveTo>
                  <a:cubicBezTo>
                    <a:pt x="1059" y="0"/>
                    <a:pt x="1056" y="946"/>
                    <a:pt x="969" y="1186"/>
                  </a:cubicBezTo>
                  <a:cubicBezTo>
                    <a:pt x="890" y="1434"/>
                    <a:pt x="0" y="1997"/>
                    <a:pt x="23" y="2155"/>
                  </a:cubicBezTo>
                  <a:cubicBezTo>
                    <a:pt x="62" y="2420"/>
                    <a:pt x="947" y="2437"/>
                    <a:pt x="1175" y="2437"/>
                  </a:cubicBezTo>
                  <a:cubicBezTo>
                    <a:pt x="1209" y="2437"/>
                    <a:pt x="1228" y="2436"/>
                    <a:pt x="1228" y="2436"/>
                  </a:cubicBezTo>
                  <a:cubicBezTo>
                    <a:pt x="1228" y="2436"/>
                    <a:pt x="1284" y="3428"/>
                    <a:pt x="1431" y="3608"/>
                  </a:cubicBezTo>
                  <a:cubicBezTo>
                    <a:pt x="1442" y="3620"/>
                    <a:pt x="1455" y="3626"/>
                    <a:pt x="1471" y="3626"/>
                  </a:cubicBezTo>
                  <a:cubicBezTo>
                    <a:pt x="1685" y="3626"/>
                    <a:pt x="2309" y="2583"/>
                    <a:pt x="2309" y="2583"/>
                  </a:cubicBezTo>
                  <a:cubicBezTo>
                    <a:pt x="2309" y="2583"/>
                    <a:pt x="2852" y="2810"/>
                    <a:pt x="3273" y="2810"/>
                  </a:cubicBezTo>
                  <a:cubicBezTo>
                    <a:pt x="3330" y="2810"/>
                    <a:pt x="3385" y="2806"/>
                    <a:pt x="3436" y="2797"/>
                  </a:cubicBezTo>
                  <a:cubicBezTo>
                    <a:pt x="3875" y="2718"/>
                    <a:pt x="3143" y="1749"/>
                    <a:pt x="3008" y="1524"/>
                  </a:cubicBezTo>
                  <a:cubicBezTo>
                    <a:pt x="2895" y="1299"/>
                    <a:pt x="3447" y="905"/>
                    <a:pt x="3391" y="679"/>
                  </a:cubicBezTo>
                  <a:cubicBezTo>
                    <a:pt x="3376" y="622"/>
                    <a:pt x="3324" y="601"/>
                    <a:pt x="3247" y="601"/>
                  </a:cubicBezTo>
                  <a:cubicBezTo>
                    <a:pt x="3019" y="601"/>
                    <a:pt x="2582" y="792"/>
                    <a:pt x="2321" y="826"/>
                  </a:cubicBezTo>
                  <a:cubicBezTo>
                    <a:pt x="2313" y="826"/>
                    <a:pt x="2306" y="827"/>
                    <a:pt x="2299" y="827"/>
                  </a:cubicBezTo>
                  <a:cubicBezTo>
                    <a:pt x="1958" y="827"/>
                    <a:pt x="1639" y="70"/>
                    <a:pt x="1352" y="3"/>
                  </a:cubicBezTo>
                  <a:cubicBezTo>
                    <a:pt x="1342" y="1"/>
                    <a:pt x="1333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94;p31">
              <a:extLst>
                <a:ext uri="{FF2B5EF4-FFF2-40B4-BE49-F238E27FC236}">
                  <a16:creationId xmlns:a16="http://schemas.microsoft.com/office/drawing/2014/main" id="{0DA8FB80-83CD-4C5E-2464-C16F21E9B471}"/>
                </a:ext>
              </a:extLst>
            </p:cNvPr>
            <p:cNvSpPr/>
            <p:nvPr/>
          </p:nvSpPr>
          <p:spPr>
            <a:xfrm rot="-1249224">
              <a:off x="5887777" y="3095625"/>
              <a:ext cx="242229" cy="218451"/>
            </a:xfrm>
            <a:custGeom>
              <a:avLst/>
              <a:gdLst/>
              <a:ahLst/>
              <a:cxnLst/>
              <a:rect l="l" t="t" r="r" b="b"/>
              <a:pathLst>
                <a:path w="3730" h="3064" extrusionOk="0">
                  <a:moveTo>
                    <a:pt x="1848" y="293"/>
                  </a:moveTo>
                  <a:cubicBezTo>
                    <a:pt x="1904" y="394"/>
                    <a:pt x="1983" y="530"/>
                    <a:pt x="1995" y="563"/>
                  </a:cubicBezTo>
                  <a:cubicBezTo>
                    <a:pt x="2017" y="586"/>
                    <a:pt x="2040" y="631"/>
                    <a:pt x="2051" y="676"/>
                  </a:cubicBezTo>
                  <a:cubicBezTo>
                    <a:pt x="2130" y="856"/>
                    <a:pt x="2242" y="1082"/>
                    <a:pt x="2423" y="1138"/>
                  </a:cubicBezTo>
                  <a:cubicBezTo>
                    <a:pt x="2614" y="1205"/>
                    <a:pt x="2817" y="1217"/>
                    <a:pt x="3008" y="1217"/>
                  </a:cubicBezTo>
                  <a:cubicBezTo>
                    <a:pt x="3155" y="1217"/>
                    <a:pt x="3279" y="1217"/>
                    <a:pt x="3402" y="1250"/>
                  </a:cubicBezTo>
                  <a:cubicBezTo>
                    <a:pt x="3369" y="1296"/>
                    <a:pt x="3290" y="1352"/>
                    <a:pt x="3233" y="1386"/>
                  </a:cubicBezTo>
                  <a:cubicBezTo>
                    <a:pt x="3211" y="1408"/>
                    <a:pt x="3200" y="1431"/>
                    <a:pt x="3166" y="1442"/>
                  </a:cubicBezTo>
                  <a:cubicBezTo>
                    <a:pt x="3087" y="1521"/>
                    <a:pt x="2997" y="1577"/>
                    <a:pt x="2918" y="1645"/>
                  </a:cubicBezTo>
                  <a:lnTo>
                    <a:pt x="2749" y="1769"/>
                  </a:lnTo>
                  <a:cubicBezTo>
                    <a:pt x="2715" y="1780"/>
                    <a:pt x="2693" y="1814"/>
                    <a:pt x="2659" y="1859"/>
                  </a:cubicBezTo>
                  <a:cubicBezTo>
                    <a:pt x="2591" y="1971"/>
                    <a:pt x="2648" y="2163"/>
                    <a:pt x="2715" y="2422"/>
                  </a:cubicBezTo>
                  <a:cubicBezTo>
                    <a:pt x="2727" y="2478"/>
                    <a:pt x="2749" y="2512"/>
                    <a:pt x="2760" y="2557"/>
                  </a:cubicBezTo>
                  <a:cubicBezTo>
                    <a:pt x="2772" y="2568"/>
                    <a:pt x="2772" y="2602"/>
                    <a:pt x="2772" y="2625"/>
                  </a:cubicBezTo>
                  <a:cubicBezTo>
                    <a:pt x="2772" y="2670"/>
                    <a:pt x="2783" y="2715"/>
                    <a:pt x="2783" y="2760"/>
                  </a:cubicBezTo>
                  <a:lnTo>
                    <a:pt x="2085" y="2433"/>
                  </a:lnTo>
                  <a:cubicBezTo>
                    <a:pt x="2012" y="2402"/>
                    <a:pt x="1941" y="2389"/>
                    <a:pt x="1871" y="2389"/>
                  </a:cubicBezTo>
                  <a:cubicBezTo>
                    <a:pt x="1690" y="2389"/>
                    <a:pt x="1518" y="2476"/>
                    <a:pt x="1364" y="2557"/>
                  </a:cubicBezTo>
                  <a:cubicBezTo>
                    <a:pt x="1319" y="2591"/>
                    <a:pt x="1274" y="2613"/>
                    <a:pt x="1240" y="2625"/>
                  </a:cubicBezTo>
                  <a:cubicBezTo>
                    <a:pt x="1195" y="2647"/>
                    <a:pt x="1139" y="2670"/>
                    <a:pt x="1082" y="2703"/>
                  </a:cubicBezTo>
                  <a:cubicBezTo>
                    <a:pt x="1015" y="2726"/>
                    <a:pt x="958" y="2760"/>
                    <a:pt x="902" y="2782"/>
                  </a:cubicBezTo>
                  <a:cubicBezTo>
                    <a:pt x="913" y="2715"/>
                    <a:pt x="925" y="2625"/>
                    <a:pt x="958" y="2546"/>
                  </a:cubicBezTo>
                  <a:cubicBezTo>
                    <a:pt x="970" y="2489"/>
                    <a:pt x="981" y="2422"/>
                    <a:pt x="1003" y="2366"/>
                  </a:cubicBezTo>
                  <a:cubicBezTo>
                    <a:pt x="1015" y="2309"/>
                    <a:pt x="1026" y="2264"/>
                    <a:pt x="1037" y="2219"/>
                  </a:cubicBezTo>
                  <a:cubicBezTo>
                    <a:pt x="1060" y="2163"/>
                    <a:pt x="1071" y="2118"/>
                    <a:pt x="1082" y="2061"/>
                  </a:cubicBezTo>
                  <a:cubicBezTo>
                    <a:pt x="1127" y="1836"/>
                    <a:pt x="902" y="1690"/>
                    <a:pt x="733" y="1555"/>
                  </a:cubicBezTo>
                  <a:cubicBezTo>
                    <a:pt x="688" y="1532"/>
                    <a:pt x="643" y="1498"/>
                    <a:pt x="620" y="1476"/>
                  </a:cubicBezTo>
                  <a:lnTo>
                    <a:pt x="350" y="1250"/>
                  </a:lnTo>
                  <a:cubicBezTo>
                    <a:pt x="406" y="1250"/>
                    <a:pt x="463" y="1228"/>
                    <a:pt x="508" y="1217"/>
                  </a:cubicBezTo>
                  <a:cubicBezTo>
                    <a:pt x="553" y="1217"/>
                    <a:pt x="575" y="1205"/>
                    <a:pt x="587" y="1205"/>
                  </a:cubicBezTo>
                  <a:cubicBezTo>
                    <a:pt x="632" y="1194"/>
                    <a:pt x="699" y="1194"/>
                    <a:pt x="778" y="1194"/>
                  </a:cubicBezTo>
                  <a:cubicBezTo>
                    <a:pt x="1060" y="1183"/>
                    <a:pt x="1262" y="1160"/>
                    <a:pt x="1375" y="1082"/>
                  </a:cubicBezTo>
                  <a:cubicBezTo>
                    <a:pt x="1476" y="991"/>
                    <a:pt x="1533" y="868"/>
                    <a:pt x="1589" y="755"/>
                  </a:cubicBezTo>
                  <a:cubicBezTo>
                    <a:pt x="1600" y="710"/>
                    <a:pt x="1634" y="676"/>
                    <a:pt x="1645" y="642"/>
                  </a:cubicBezTo>
                  <a:cubicBezTo>
                    <a:pt x="1679" y="597"/>
                    <a:pt x="1702" y="541"/>
                    <a:pt x="1735" y="485"/>
                  </a:cubicBezTo>
                  <a:cubicBezTo>
                    <a:pt x="1769" y="417"/>
                    <a:pt x="1803" y="349"/>
                    <a:pt x="1848" y="293"/>
                  </a:cubicBezTo>
                  <a:close/>
                  <a:moveTo>
                    <a:pt x="1814" y="0"/>
                  </a:moveTo>
                  <a:lnTo>
                    <a:pt x="1769" y="34"/>
                  </a:lnTo>
                  <a:cubicBezTo>
                    <a:pt x="1657" y="135"/>
                    <a:pt x="1589" y="293"/>
                    <a:pt x="1533" y="417"/>
                  </a:cubicBezTo>
                  <a:cubicBezTo>
                    <a:pt x="1499" y="462"/>
                    <a:pt x="1488" y="518"/>
                    <a:pt x="1465" y="563"/>
                  </a:cubicBezTo>
                  <a:cubicBezTo>
                    <a:pt x="1431" y="586"/>
                    <a:pt x="1420" y="642"/>
                    <a:pt x="1386" y="687"/>
                  </a:cubicBezTo>
                  <a:cubicBezTo>
                    <a:pt x="1353" y="777"/>
                    <a:pt x="1296" y="901"/>
                    <a:pt x="1240" y="935"/>
                  </a:cubicBezTo>
                  <a:cubicBezTo>
                    <a:pt x="1184" y="991"/>
                    <a:pt x="913" y="991"/>
                    <a:pt x="778" y="1003"/>
                  </a:cubicBezTo>
                  <a:cubicBezTo>
                    <a:pt x="699" y="1003"/>
                    <a:pt x="632" y="1025"/>
                    <a:pt x="575" y="1025"/>
                  </a:cubicBezTo>
                  <a:cubicBezTo>
                    <a:pt x="542" y="1025"/>
                    <a:pt x="519" y="1025"/>
                    <a:pt x="463" y="1036"/>
                  </a:cubicBezTo>
                  <a:cubicBezTo>
                    <a:pt x="384" y="1048"/>
                    <a:pt x="170" y="1093"/>
                    <a:pt x="114" y="1093"/>
                  </a:cubicBezTo>
                  <a:cubicBezTo>
                    <a:pt x="114" y="1093"/>
                    <a:pt x="136" y="1093"/>
                    <a:pt x="147" y="1104"/>
                  </a:cubicBezTo>
                  <a:lnTo>
                    <a:pt x="1" y="1250"/>
                  </a:lnTo>
                  <a:lnTo>
                    <a:pt x="451" y="1611"/>
                  </a:lnTo>
                  <a:cubicBezTo>
                    <a:pt x="497" y="1656"/>
                    <a:pt x="530" y="1690"/>
                    <a:pt x="575" y="1712"/>
                  </a:cubicBezTo>
                  <a:cubicBezTo>
                    <a:pt x="722" y="1814"/>
                    <a:pt x="891" y="1926"/>
                    <a:pt x="857" y="2039"/>
                  </a:cubicBezTo>
                  <a:cubicBezTo>
                    <a:pt x="846" y="2073"/>
                    <a:pt x="834" y="2140"/>
                    <a:pt x="812" y="2174"/>
                  </a:cubicBezTo>
                  <a:cubicBezTo>
                    <a:pt x="801" y="2230"/>
                    <a:pt x="789" y="2275"/>
                    <a:pt x="778" y="2332"/>
                  </a:cubicBezTo>
                  <a:lnTo>
                    <a:pt x="733" y="2501"/>
                  </a:lnTo>
                  <a:cubicBezTo>
                    <a:pt x="688" y="2647"/>
                    <a:pt x="643" y="2782"/>
                    <a:pt x="665" y="2940"/>
                  </a:cubicBezTo>
                  <a:lnTo>
                    <a:pt x="677" y="3053"/>
                  </a:lnTo>
                  <a:lnTo>
                    <a:pt x="801" y="3053"/>
                  </a:lnTo>
                  <a:cubicBezTo>
                    <a:pt x="925" y="3019"/>
                    <a:pt x="1060" y="2951"/>
                    <a:pt x="1184" y="2895"/>
                  </a:cubicBezTo>
                  <a:cubicBezTo>
                    <a:pt x="1229" y="2872"/>
                    <a:pt x="1285" y="2850"/>
                    <a:pt x="1319" y="2827"/>
                  </a:cubicBezTo>
                  <a:cubicBezTo>
                    <a:pt x="1364" y="2816"/>
                    <a:pt x="1420" y="2782"/>
                    <a:pt x="1465" y="2760"/>
                  </a:cubicBezTo>
                  <a:cubicBezTo>
                    <a:pt x="1609" y="2684"/>
                    <a:pt x="1733" y="2627"/>
                    <a:pt x="1848" y="2627"/>
                  </a:cubicBezTo>
                  <a:cubicBezTo>
                    <a:pt x="1887" y="2627"/>
                    <a:pt x="1924" y="2633"/>
                    <a:pt x="1961" y="2647"/>
                  </a:cubicBezTo>
                  <a:lnTo>
                    <a:pt x="2884" y="3064"/>
                  </a:lnTo>
                  <a:lnTo>
                    <a:pt x="2986" y="2895"/>
                  </a:lnTo>
                  <a:cubicBezTo>
                    <a:pt x="3008" y="2906"/>
                    <a:pt x="3031" y="2929"/>
                    <a:pt x="3031" y="2929"/>
                  </a:cubicBezTo>
                  <a:cubicBezTo>
                    <a:pt x="3008" y="2884"/>
                    <a:pt x="2986" y="2703"/>
                    <a:pt x="2986" y="2647"/>
                  </a:cubicBezTo>
                  <a:cubicBezTo>
                    <a:pt x="2974" y="2602"/>
                    <a:pt x="2974" y="2568"/>
                    <a:pt x="2974" y="2557"/>
                  </a:cubicBezTo>
                  <a:cubicBezTo>
                    <a:pt x="2974" y="2534"/>
                    <a:pt x="2941" y="2478"/>
                    <a:pt x="2929" y="2399"/>
                  </a:cubicBezTo>
                  <a:cubicBezTo>
                    <a:pt x="2896" y="2275"/>
                    <a:pt x="2817" y="2039"/>
                    <a:pt x="2862" y="1971"/>
                  </a:cubicBezTo>
                  <a:cubicBezTo>
                    <a:pt x="2873" y="1971"/>
                    <a:pt x="2884" y="1949"/>
                    <a:pt x="2896" y="1938"/>
                  </a:cubicBezTo>
                  <a:lnTo>
                    <a:pt x="3065" y="1814"/>
                  </a:lnTo>
                  <a:cubicBezTo>
                    <a:pt x="3166" y="1746"/>
                    <a:pt x="3256" y="1667"/>
                    <a:pt x="3335" y="1600"/>
                  </a:cubicBezTo>
                  <a:cubicBezTo>
                    <a:pt x="3369" y="1588"/>
                    <a:pt x="3380" y="1555"/>
                    <a:pt x="3402" y="1543"/>
                  </a:cubicBezTo>
                  <a:cubicBezTo>
                    <a:pt x="3515" y="1442"/>
                    <a:pt x="3661" y="1352"/>
                    <a:pt x="3707" y="1217"/>
                  </a:cubicBezTo>
                  <a:lnTo>
                    <a:pt x="3729" y="1138"/>
                  </a:lnTo>
                  <a:lnTo>
                    <a:pt x="3628" y="1104"/>
                  </a:lnTo>
                  <a:cubicBezTo>
                    <a:pt x="3436" y="1036"/>
                    <a:pt x="3222" y="1025"/>
                    <a:pt x="3031" y="1025"/>
                  </a:cubicBezTo>
                  <a:cubicBezTo>
                    <a:pt x="2839" y="1003"/>
                    <a:pt x="2659" y="1003"/>
                    <a:pt x="2501" y="946"/>
                  </a:cubicBezTo>
                  <a:cubicBezTo>
                    <a:pt x="2411" y="924"/>
                    <a:pt x="2321" y="721"/>
                    <a:pt x="2265" y="597"/>
                  </a:cubicBezTo>
                  <a:cubicBezTo>
                    <a:pt x="2254" y="563"/>
                    <a:pt x="2220" y="507"/>
                    <a:pt x="2209" y="473"/>
                  </a:cubicBezTo>
                  <a:cubicBezTo>
                    <a:pt x="1972" y="23"/>
                    <a:pt x="1916" y="11"/>
                    <a:pt x="1871" y="11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295;p31">
            <a:extLst>
              <a:ext uri="{FF2B5EF4-FFF2-40B4-BE49-F238E27FC236}">
                <a16:creationId xmlns:a16="http://schemas.microsoft.com/office/drawing/2014/main" id="{4D8D025C-DDAC-F45D-4A89-54EAA11F998F}"/>
              </a:ext>
            </a:extLst>
          </p:cNvPr>
          <p:cNvGrpSpPr/>
          <p:nvPr/>
        </p:nvGrpSpPr>
        <p:grpSpPr>
          <a:xfrm rot="2185173">
            <a:off x="6830351" y="2180379"/>
            <a:ext cx="256830" cy="245192"/>
            <a:chOff x="5856861" y="3059709"/>
            <a:chExt cx="304060" cy="290283"/>
          </a:xfrm>
        </p:grpSpPr>
        <p:sp>
          <p:nvSpPr>
            <p:cNvPr id="17" name="Google Shape;296;p31">
              <a:extLst>
                <a:ext uri="{FF2B5EF4-FFF2-40B4-BE49-F238E27FC236}">
                  <a16:creationId xmlns:a16="http://schemas.microsoft.com/office/drawing/2014/main" id="{E2D82B53-1AFF-8200-CAF4-B35F14A57208}"/>
                </a:ext>
              </a:extLst>
            </p:cNvPr>
            <p:cNvSpPr/>
            <p:nvPr/>
          </p:nvSpPr>
          <p:spPr>
            <a:xfrm>
              <a:off x="5905500" y="3103750"/>
              <a:ext cx="213978" cy="213322"/>
            </a:xfrm>
            <a:custGeom>
              <a:avLst/>
              <a:gdLst/>
              <a:ahLst/>
              <a:cxnLst/>
              <a:rect l="l" t="t" r="r" b="b"/>
              <a:pathLst>
                <a:path w="3875" h="3627" extrusionOk="0">
                  <a:moveTo>
                    <a:pt x="1324" y="0"/>
                  </a:moveTo>
                  <a:cubicBezTo>
                    <a:pt x="1059" y="0"/>
                    <a:pt x="1056" y="946"/>
                    <a:pt x="969" y="1186"/>
                  </a:cubicBezTo>
                  <a:cubicBezTo>
                    <a:pt x="890" y="1434"/>
                    <a:pt x="0" y="1997"/>
                    <a:pt x="23" y="2155"/>
                  </a:cubicBezTo>
                  <a:cubicBezTo>
                    <a:pt x="62" y="2420"/>
                    <a:pt x="947" y="2437"/>
                    <a:pt x="1175" y="2437"/>
                  </a:cubicBezTo>
                  <a:cubicBezTo>
                    <a:pt x="1209" y="2437"/>
                    <a:pt x="1228" y="2436"/>
                    <a:pt x="1228" y="2436"/>
                  </a:cubicBezTo>
                  <a:cubicBezTo>
                    <a:pt x="1228" y="2436"/>
                    <a:pt x="1284" y="3428"/>
                    <a:pt x="1431" y="3608"/>
                  </a:cubicBezTo>
                  <a:cubicBezTo>
                    <a:pt x="1442" y="3620"/>
                    <a:pt x="1455" y="3626"/>
                    <a:pt x="1471" y="3626"/>
                  </a:cubicBezTo>
                  <a:cubicBezTo>
                    <a:pt x="1685" y="3626"/>
                    <a:pt x="2309" y="2583"/>
                    <a:pt x="2309" y="2583"/>
                  </a:cubicBezTo>
                  <a:cubicBezTo>
                    <a:pt x="2309" y="2583"/>
                    <a:pt x="2852" y="2810"/>
                    <a:pt x="3273" y="2810"/>
                  </a:cubicBezTo>
                  <a:cubicBezTo>
                    <a:pt x="3330" y="2810"/>
                    <a:pt x="3385" y="2806"/>
                    <a:pt x="3436" y="2797"/>
                  </a:cubicBezTo>
                  <a:cubicBezTo>
                    <a:pt x="3875" y="2718"/>
                    <a:pt x="3143" y="1749"/>
                    <a:pt x="3008" y="1524"/>
                  </a:cubicBezTo>
                  <a:cubicBezTo>
                    <a:pt x="2895" y="1299"/>
                    <a:pt x="3447" y="905"/>
                    <a:pt x="3391" y="679"/>
                  </a:cubicBezTo>
                  <a:cubicBezTo>
                    <a:pt x="3376" y="622"/>
                    <a:pt x="3324" y="601"/>
                    <a:pt x="3247" y="601"/>
                  </a:cubicBezTo>
                  <a:cubicBezTo>
                    <a:pt x="3019" y="601"/>
                    <a:pt x="2582" y="792"/>
                    <a:pt x="2321" y="826"/>
                  </a:cubicBezTo>
                  <a:cubicBezTo>
                    <a:pt x="2313" y="826"/>
                    <a:pt x="2306" y="827"/>
                    <a:pt x="2299" y="827"/>
                  </a:cubicBezTo>
                  <a:cubicBezTo>
                    <a:pt x="1958" y="827"/>
                    <a:pt x="1639" y="70"/>
                    <a:pt x="1352" y="3"/>
                  </a:cubicBezTo>
                  <a:cubicBezTo>
                    <a:pt x="1342" y="1"/>
                    <a:pt x="1333" y="0"/>
                    <a:pt x="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97;p31">
              <a:extLst>
                <a:ext uri="{FF2B5EF4-FFF2-40B4-BE49-F238E27FC236}">
                  <a16:creationId xmlns:a16="http://schemas.microsoft.com/office/drawing/2014/main" id="{34D2C082-F151-98F4-72CB-9092753767A7}"/>
                </a:ext>
              </a:extLst>
            </p:cNvPr>
            <p:cNvSpPr/>
            <p:nvPr/>
          </p:nvSpPr>
          <p:spPr>
            <a:xfrm rot="-1249224">
              <a:off x="5887777" y="3095625"/>
              <a:ext cx="242229" cy="218451"/>
            </a:xfrm>
            <a:custGeom>
              <a:avLst/>
              <a:gdLst/>
              <a:ahLst/>
              <a:cxnLst/>
              <a:rect l="l" t="t" r="r" b="b"/>
              <a:pathLst>
                <a:path w="3730" h="3064" extrusionOk="0">
                  <a:moveTo>
                    <a:pt x="1848" y="293"/>
                  </a:moveTo>
                  <a:cubicBezTo>
                    <a:pt x="1904" y="394"/>
                    <a:pt x="1983" y="530"/>
                    <a:pt x="1995" y="563"/>
                  </a:cubicBezTo>
                  <a:cubicBezTo>
                    <a:pt x="2017" y="586"/>
                    <a:pt x="2040" y="631"/>
                    <a:pt x="2051" y="676"/>
                  </a:cubicBezTo>
                  <a:cubicBezTo>
                    <a:pt x="2130" y="856"/>
                    <a:pt x="2242" y="1082"/>
                    <a:pt x="2423" y="1138"/>
                  </a:cubicBezTo>
                  <a:cubicBezTo>
                    <a:pt x="2614" y="1205"/>
                    <a:pt x="2817" y="1217"/>
                    <a:pt x="3008" y="1217"/>
                  </a:cubicBezTo>
                  <a:cubicBezTo>
                    <a:pt x="3155" y="1217"/>
                    <a:pt x="3279" y="1217"/>
                    <a:pt x="3402" y="1250"/>
                  </a:cubicBezTo>
                  <a:cubicBezTo>
                    <a:pt x="3369" y="1296"/>
                    <a:pt x="3290" y="1352"/>
                    <a:pt x="3233" y="1386"/>
                  </a:cubicBezTo>
                  <a:cubicBezTo>
                    <a:pt x="3211" y="1408"/>
                    <a:pt x="3200" y="1431"/>
                    <a:pt x="3166" y="1442"/>
                  </a:cubicBezTo>
                  <a:cubicBezTo>
                    <a:pt x="3087" y="1521"/>
                    <a:pt x="2997" y="1577"/>
                    <a:pt x="2918" y="1645"/>
                  </a:cubicBezTo>
                  <a:lnTo>
                    <a:pt x="2749" y="1769"/>
                  </a:lnTo>
                  <a:cubicBezTo>
                    <a:pt x="2715" y="1780"/>
                    <a:pt x="2693" y="1814"/>
                    <a:pt x="2659" y="1859"/>
                  </a:cubicBezTo>
                  <a:cubicBezTo>
                    <a:pt x="2591" y="1971"/>
                    <a:pt x="2648" y="2163"/>
                    <a:pt x="2715" y="2422"/>
                  </a:cubicBezTo>
                  <a:cubicBezTo>
                    <a:pt x="2727" y="2478"/>
                    <a:pt x="2749" y="2512"/>
                    <a:pt x="2760" y="2557"/>
                  </a:cubicBezTo>
                  <a:cubicBezTo>
                    <a:pt x="2772" y="2568"/>
                    <a:pt x="2772" y="2602"/>
                    <a:pt x="2772" y="2625"/>
                  </a:cubicBezTo>
                  <a:cubicBezTo>
                    <a:pt x="2772" y="2670"/>
                    <a:pt x="2783" y="2715"/>
                    <a:pt x="2783" y="2760"/>
                  </a:cubicBezTo>
                  <a:lnTo>
                    <a:pt x="2085" y="2433"/>
                  </a:lnTo>
                  <a:cubicBezTo>
                    <a:pt x="2012" y="2402"/>
                    <a:pt x="1941" y="2389"/>
                    <a:pt x="1871" y="2389"/>
                  </a:cubicBezTo>
                  <a:cubicBezTo>
                    <a:pt x="1690" y="2389"/>
                    <a:pt x="1518" y="2476"/>
                    <a:pt x="1364" y="2557"/>
                  </a:cubicBezTo>
                  <a:cubicBezTo>
                    <a:pt x="1319" y="2591"/>
                    <a:pt x="1274" y="2613"/>
                    <a:pt x="1240" y="2625"/>
                  </a:cubicBezTo>
                  <a:cubicBezTo>
                    <a:pt x="1195" y="2647"/>
                    <a:pt x="1139" y="2670"/>
                    <a:pt x="1082" y="2703"/>
                  </a:cubicBezTo>
                  <a:cubicBezTo>
                    <a:pt x="1015" y="2726"/>
                    <a:pt x="958" y="2760"/>
                    <a:pt x="902" y="2782"/>
                  </a:cubicBezTo>
                  <a:cubicBezTo>
                    <a:pt x="913" y="2715"/>
                    <a:pt x="925" y="2625"/>
                    <a:pt x="958" y="2546"/>
                  </a:cubicBezTo>
                  <a:cubicBezTo>
                    <a:pt x="970" y="2489"/>
                    <a:pt x="981" y="2422"/>
                    <a:pt x="1003" y="2366"/>
                  </a:cubicBezTo>
                  <a:cubicBezTo>
                    <a:pt x="1015" y="2309"/>
                    <a:pt x="1026" y="2264"/>
                    <a:pt x="1037" y="2219"/>
                  </a:cubicBezTo>
                  <a:cubicBezTo>
                    <a:pt x="1060" y="2163"/>
                    <a:pt x="1071" y="2118"/>
                    <a:pt x="1082" y="2061"/>
                  </a:cubicBezTo>
                  <a:cubicBezTo>
                    <a:pt x="1127" y="1836"/>
                    <a:pt x="902" y="1690"/>
                    <a:pt x="733" y="1555"/>
                  </a:cubicBezTo>
                  <a:cubicBezTo>
                    <a:pt x="688" y="1532"/>
                    <a:pt x="643" y="1498"/>
                    <a:pt x="620" y="1476"/>
                  </a:cubicBezTo>
                  <a:lnTo>
                    <a:pt x="350" y="1250"/>
                  </a:lnTo>
                  <a:cubicBezTo>
                    <a:pt x="406" y="1250"/>
                    <a:pt x="463" y="1228"/>
                    <a:pt x="508" y="1217"/>
                  </a:cubicBezTo>
                  <a:cubicBezTo>
                    <a:pt x="553" y="1217"/>
                    <a:pt x="575" y="1205"/>
                    <a:pt x="587" y="1205"/>
                  </a:cubicBezTo>
                  <a:cubicBezTo>
                    <a:pt x="632" y="1194"/>
                    <a:pt x="699" y="1194"/>
                    <a:pt x="778" y="1194"/>
                  </a:cubicBezTo>
                  <a:cubicBezTo>
                    <a:pt x="1060" y="1183"/>
                    <a:pt x="1262" y="1160"/>
                    <a:pt x="1375" y="1082"/>
                  </a:cubicBezTo>
                  <a:cubicBezTo>
                    <a:pt x="1476" y="991"/>
                    <a:pt x="1533" y="868"/>
                    <a:pt x="1589" y="755"/>
                  </a:cubicBezTo>
                  <a:cubicBezTo>
                    <a:pt x="1600" y="710"/>
                    <a:pt x="1634" y="676"/>
                    <a:pt x="1645" y="642"/>
                  </a:cubicBezTo>
                  <a:cubicBezTo>
                    <a:pt x="1679" y="597"/>
                    <a:pt x="1702" y="541"/>
                    <a:pt x="1735" y="485"/>
                  </a:cubicBezTo>
                  <a:cubicBezTo>
                    <a:pt x="1769" y="417"/>
                    <a:pt x="1803" y="349"/>
                    <a:pt x="1848" y="293"/>
                  </a:cubicBezTo>
                  <a:close/>
                  <a:moveTo>
                    <a:pt x="1814" y="0"/>
                  </a:moveTo>
                  <a:lnTo>
                    <a:pt x="1769" y="34"/>
                  </a:lnTo>
                  <a:cubicBezTo>
                    <a:pt x="1657" y="135"/>
                    <a:pt x="1589" y="293"/>
                    <a:pt x="1533" y="417"/>
                  </a:cubicBezTo>
                  <a:cubicBezTo>
                    <a:pt x="1499" y="462"/>
                    <a:pt x="1488" y="518"/>
                    <a:pt x="1465" y="563"/>
                  </a:cubicBezTo>
                  <a:cubicBezTo>
                    <a:pt x="1431" y="586"/>
                    <a:pt x="1420" y="642"/>
                    <a:pt x="1386" y="687"/>
                  </a:cubicBezTo>
                  <a:cubicBezTo>
                    <a:pt x="1353" y="777"/>
                    <a:pt x="1296" y="901"/>
                    <a:pt x="1240" y="935"/>
                  </a:cubicBezTo>
                  <a:cubicBezTo>
                    <a:pt x="1184" y="991"/>
                    <a:pt x="913" y="991"/>
                    <a:pt x="778" y="1003"/>
                  </a:cubicBezTo>
                  <a:cubicBezTo>
                    <a:pt x="699" y="1003"/>
                    <a:pt x="632" y="1025"/>
                    <a:pt x="575" y="1025"/>
                  </a:cubicBezTo>
                  <a:cubicBezTo>
                    <a:pt x="542" y="1025"/>
                    <a:pt x="519" y="1025"/>
                    <a:pt x="463" y="1036"/>
                  </a:cubicBezTo>
                  <a:cubicBezTo>
                    <a:pt x="384" y="1048"/>
                    <a:pt x="170" y="1093"/>
                    <a:pt x="114" y="1093"/>
                  </a:cubicBezTo>
                  <a:cubicBezTo>
                    <a:pt x="114" y="1093"/>
                    <a:pt x="136" y="1093"/>
                    <a:pt x="147" y="1104"/>
                  </a:cubicBezTo>
                  <a:lnTo>
                    <a:pt x="1" y="1250"/>
                  </a:lnTo>
                  <a:lnTo>
                    <a:pt x="451" y="1611"/>
                  </a:lnTo>
                  <a:cubicBezTo>
                    <a:pt x="497" y="1656"/>
                    <a:pt x="530" y="1690"/>
                    <a:pt x="575" y="1712"/>
                  </a:cubicBezTo>
                  <a:cubicBezTo>
                    <a:pt x="722" y="1814"/>
                    <a:pt x="891" y="1926"/>
                    <a:pt x="857" y="2039"/>
                  </a:cubicBezTo>
                  <a:cubicBezTo>
                    <a:pt x="846" y="2073"/>
                    <a:pt x="834" y="2140"/>
                    <a:pt x="812" y="2174"/>
                  </a:cubicBezTo>
                  <a:cubicBezTo>
                    <a:pt x="801" y="2230"/>
                    <a:pt x="789" y="2275"/>
                    <a:pt x="778" y="2332"/>
                  </a:cubicBezTo>
                  <a:lnTo>
                    <a:pt x="733" y="2501"/>
                  </a:lnTo>
                  <a:cubicBezTo>
                    <a:pt x="688" y="2647"/>
                    <a:pt x="643" y="2782"/>
                    <a:pt x="665" y="2940"/>
                  </a:cubicBezTo>
                  <a:lnTo>
                    <a:pt x="677" y="3053"/>
                  </a:lnTo>
                  <a:lnTo>
                    <a:pt x="801" y="3053"/>
                  </a:lnTo>
                  <a:cubicBezTo>
                    <a:pt x="925" y="3019"/>
                    <a:pt x="1060" y="2951"/>
                    <a:pt x="1184" y="2895"/>
                  </a:cubicBezTo>
                  <a:cubicBezTo>
                    <a:pt x="1229" y="2872"/>
                    <a:pt x="1285" y="2850"/>
                    <a:pt x="1319" y="2827"/>
                  </a:cubicBezTo>
                  <a:cubicBezTo>
                    <a:pt x="1364" y="2816"/>
                    <a:pt x="1420" y="2782"/>
                    <a:pt x="1465" y="2760"/>
                  </a:cubicBezTo>
                  <a:cubicBezTo>
                    <a:pt x="1609" y="2684"/>
                    <a:pt x="1733" y="2627"/>
                    <a:pt x="1848" y="2627"/>
                  </a:cubicBezTo>
                  <a:cubicBezTo>
                    <a:pt x="1887" y="2627"/>
                    <a:pt x="1924" y="2633"/>
                    <a:pt x="1961" y="2647"/>
                  </a:cubicBezTo>
                  <a:lnTo>
                    <a:pt x="2884" y="3064"/>
                  </a:lnTo>
                  <a:lnTo>
                    <a:pt x="2986" y="2895"/>
                  </a:lnTo>
                  <a:cubicBezTo>
                    <a:pt x="3008" y="2906"/>
                    <a:pt x="3031" y="2929"/>
                    <a:pt x="3031" y="2929"/>
                  </a:cubicBezTo>
                  <a:cubicBezTo>
                    <a:pt x="3008" y="2884"/>
                    <a:pt x="2986" y="2703"/>
                    <a:pt x="2986" y="2647"/>
                  </a:cubicBezTo>
                  <a:cubicBezTo>
                    <a:pt x="2974" y="2602"/>
                    <a:pt x="2974" y="2568"/>
                    <a:pt x="2974" y="2557"/>
                  </a:cubicBezTo>
                  <a:cubicBezTo>
                    <a:pt x="2974" y="2534"/>
                    <a:pt x="2941" y="2478"/>
                    <a:pt x="2929" y="2399"/>
                  </a:cubicBezTo>
                  <a:cubicBezTo>
                    <a:pt x="2896" y="2275"/>
                    <a:pt x="2817" y="2039"/>
                    <a:pt x="2862" y="1971"/>
                  </a:cubicBezTo>
                  <a:cubicBezTo>
                    <a:pt x="2873" y="1971"/>
                    <a:pt x="2884" y="1949"/>
                    <a:pt x="2896" y="1938"/>
                  </a:cubicBezTo>
                  <a:lnTo>
                    <a:pt x="3065" y="1814"/>
                  </a:lnTo>
                  <a:cubicBezTo>
                    <a:pt x="3166" y="1746"/>
                    <a:pt x="3256" y="1667"/>
                    <a:pt x="3335" y="1600"/>
                  </a:cubicBezTo>
                  <a:cubicBezTo>
                    <a:pt x="3369" y="1588"/>
                    <a:pt x="3380" y="1555"/>
                    <a:pt x="3402" y="1543"/>
                  </a:cubicBezTo>
                  <a:cubicBezTo>
                    <a:pt x="3515" y="1442"/>
                    <a:pt x="3661" y="1352"/>
                    <a:pt x="3707" y="1217"/>
                  </a:cubicBezTo>
                  <a:lnTo>
                    <a:pt x="3729" y="1138"/>
                  </a:lnTo>
                  <a:lnTo>
                    <a:pt x="3628" y="1104"/>
                  </a:lnTo>
                  <a:cubicBezTo>
                    <a:pt x="3436" y="1036"/>
                    <a:pt x="3222" y="1025"/>
                    <a:pt x="3031" y="1025"/>
                  </a:cubicBezTo>
                  <a:cubicBezTo>
                    <a:pt x="2839" y="1003"/>
                    <a:pt x="2659" y="1003"/>
                    <a:pt x="2501" y="946"/>
                  </a:cubicBezTo>
                  <a:cubicBezTo>
                    <a:pt x="2411" y="924"/>
                    <a:pt x="2321" y="721"/>
                    <a:pt x="2265" y="597"/>
                  </a:cubicBezTo>
                  <a:cubicBezTo>
                    <a:pt x="2254" y="563"/>
                    <a:pt x="2220" y="507"/>
                    <a:pt x="2209" y="473"/>
                  </a:cubicBezTo>
                  <a:cubicBezTo>
                    <a:pt x="1972" y="23"/>
                    <a:pt x="1916" y="11"/>
                    <a:pt x="1871" y="11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298;p31">
            <a:extLst>
              <a:ext uri="{FF2B5EF4-FFF2-40B4-BE49-F238E27FC236}">
                <a16:creationId xmlns:a16="http://schemas.microsoft.com/office/drawing/2014/main" id="{510F12FE-D2A3-06C3-D49F-7A69A53459B8}"/>
              </a:ext>
            </a:extLst>
          </p:cNvPr>
          <p:cNvGrpSpPr/>
          <p:nvPr/>
        </p:nvGrpSpPr>
        <p:grpSpPr>
          <a:xfrm>
            <a:off x="5544036" y="2124724"/>
            <a:ext cx="2528402" cy="1609075"/>
            <a:chOff x="5079038" y="1828800"/>
            <a:chExt cx="2993400" cy="1905000"/>
          </a:xfrm>
        </p:grpSpPr>
        <p:cxnSp>
          <p:nvCxnSpPr>
            <p:cNvPr id="20" name="Google Shape;299;p31">
              <a:extLst>
                <a:ext uri="{FF2B5EF4-FFF2-40B4-BE49-F238E27FC236}">
                  <a16:creationId xmlns:a16="http://schemas.microsoft.com/office/drawing/2014/main" id="{656AF4A7-847A-818B-334D-2927F334019F}"/>
                </a:ext>
              </a:extLst>
            </p:cNvPr>
            <p:cNvCxnSpPr/>
            <p:nvPr/>
          </p:nvCxnSpPr>
          <p:spPr>
            <a:xfrm>
              <a:off x="5114925" y="1828800"/>
              <a:ext cx="0" cy="190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300;p31">
              <a:extLst>
                <a:ext uri="{FF2B5EF4-FFF2-40B4-BE49-F238E27FC236}">
                  <a16:creationId xmlns:a16="http://schemas.microsoft.com/office/drawing/2014/main" id="{5ED006C3-4636-455A-B5A9-B34FD4777F54}"/>
                </a:ext>
              </a:extLst>
            </p:cNvPr>
            <p:cNvCxnSpPr/>
            <p:nvPr/>
          </p:nvCxnSpPr>
          <p:spPr>
            <a:xfrm rot="10800000">
              <a:off x="5079038" y="3733800"/>
              <a:ext cx="2993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74;p31">
            <a:extLst>
              <a:ext uri="{FF2B5EF4-FFF2-40B4-BE49-F238E27FC236}">
                <a16:creationId xmlns:a16="http://schemas.microsoft.com/office/drawing/2014/main" id="{DCF1C8DC-81BA-E653-D08F-2598CAE22347}"/>
              </a:ext>
            </a:extLst>
          </p:cNvPr>
          <p:cNvSpPr/>
          <p:nvPr/>
        </p:nvSpPr>
        <p:spPr>
          <a:xfrm rot="5400000">
            <a:off x="5683556" y="1438089"/>
            <a:ext cx="2370440" cy="3043723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98;p31">
            <a:extLst>
              <a:ext uri="{FF2B5EF4-FFF2-40B4-BE49-F238E27FC236}">
                <a16:creationId xmlns:a16="http://schemas.microsoft.com/office/drawing/2014/main" id="{2D97ECBF-A682-DE07-8775-6C53F921D0CE}"/>
              </a:ext>
            </a:extLst>
          </p:cNvPr>
          <p:cNvGrpSpPr/>
          <p:nvPr/>
        </p:nvGrpSpPr>
        <p:grpSpPr>
          <a:xfrm>
            <a:off x="5544036" y="2124725"/>
            <a:ext cx="2528402" cy="1609075"/>
            <a:chOff x="5079038" y="1828800"/>
            <a:chExt cx="2993400" cy="1905000"/>
          </a:xfrm>
        </p:grpSpPr>
        <p:cxnSp>
          <p:nvCxnSpPr>
            <p:cNvPr id="24" name="Google Shape;299;p31">
              <a:extLst>
                <a:ext uri="{FF2B5EF4-FFF2-40B4-BE49-F238E27FC236}">
                  <a16:creationId xmlns:a16="http://schemas.microsoft.com/office/drawing/2014/main" id="{CD1EEDB2-E8F0-B2FA-8978-FB6E192D5978}"/>
                </a:ext>
              </a:extLst>
            </p:cNvPr>
            <p:cNvCxnSpPr/>
            <p:nvPr/>
          </p:nvCxnSpPr>
          <p:spPr>
            <a:xfrm>
              <a:off x="5114925" y="1828800"/>
              <a:ext cx="0" cy="190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300;p31">
              <a:extLst>
                <a:ext uri="{FF2B5EF4-FFF2-40B4-BE49-F238E27FC236}">
                  <a16:creationId xmlns:a16="http://schemas.microsoft.com/office/drawing/2014/main" id="{272F9215-8577-DCC0-3461-723747E50D15}"/>
                </a:ext>
              </a:extLst>
            </p:cNvPr>
            <p:cNvCxnSpPr/>
            <p:nvPr/>
          </p:nvCxnSpPr>
          <p:spPr>
            <a:xfrm rot="10800000">
              <a:off x="5079038" y="3733800"/>
              <a:ext cx="2993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7B4B23A-7783-B4BD-C1E7-136C8E2C6199}"/>
              </a:ext>
            </a:extLst>
          </p:cNvPr>
          <p:cNvSpPr txBox="1"/>
          <p:nvPr/>
        </p:nvSpPr>
        <p:spPr>
          <a:xfrm>
            <a:off x="100026" y="1349921"/>
            <a:ext cx="5067210" cy="2623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rtl="0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1083310" algn="l"/>
              </a:tabLst>
            </a:pPr>
            <a:r>
              <a:rPr lang="en-US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average change per unit for </a:t>
            </a:r>
            <a:r>
              <a:rPr lang="en-US" sz="12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Rsex</a:t>
            </a:r>
            <a:r>
              <a:rPr lang="en-US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is -1.920, to further demonstrate:</a:t>
            </a:r>
            <a:endParaRPr lang="en-AE" sz="12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1083310" algn="l"/>
              </a:tabLst>
            </a:pPr>
            <a:r>
              <a:rPr lang="en-US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Dummy data was generated for both male and female. </a:t>
            </a:r>
            <a:endParaRPr lang="en-AE" sz="12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1083310" algn="l"/>
              </a:tabLst>
            </a:pPr>
            <a:r>
              <a:rPr lang="en-US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 expected, model can only output 2 constant values based on sex</a:t>
            </a:r>
            <a:endParaRPr lang="en-AE" sz="12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1083310" algn="l"/>
              </a:tabLst>
            </a:pPr>
            <a:r>
              <a:rPr lang="en-US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constant prediction when male: 144.0724, prediction when female: 142.1528</a:t>
            </a:r>
            <a:endParaRPr lang="en-AE" sz="12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l">
              <a:lnSpc>
                <a:spcPct val="20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083310" algn="l"/>
              </a:tabLst>
            </a:pPr>
            <a:r>
              <a:rPr lang="en-US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144.072 - 142.1528 = 1.9196</a:t>
            </a:r>
            <a:endParaRPr lang="en-AE" sz="12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110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- Sex</a:t>
            </a:r>
            <a:endParaRPr dirty="0"/>
          </a:p>
        </p:txBody>
      </p:sp>
      <p:sp>
        <p:nvSpPr>
          <p:cNvPr id="2" name="Google Shape;938;p46">
            <a:extLst>
              <a:ext uri="{FF2B5EF4-FFF2-40B4-BE49-F238E27FC236}">
                <a16:creationId xmlns:a16="http://schemas.microsoft.com/office/drawing/2014/main" id="{9DC117A6-2EA5-571C-F9E4-4D773C7C6FD2}"/>
              </a:ext>
            </a:extLst>
          </p:cNvPr>
          <p:cNvSpPr txBox="1"/>
          <p:nvPr/>
        </p:nvSpPr>
        <p:spPr>
          <a:xfrm>
            <a:off x="4270362" y="2436735"/>
            <a:ext cx="689096" cy="443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n-GB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95%</a:t>
            </a:r>
          </a:p>
        </p:txBody>
      </p:sp>
      <p:sp>
        <p:nvSpPr>
          <p:cNvPr id="11" name="Google Shape;128;p28">
            <a:extLst>
              <a:ext uri="{FF2B5EF4-FFF2-40B4-BE49-F238E27FC236}">
                <a16:creationId xmlns:a16="http://schemas.microsoft.com/office/drawing/2014/main" id="{C3965D0B-793C-5E2E-70D7-2A426F20965A}"/>
              </a:ext>
            </a:extLst>
          </p:cNvPr>
          <p:cNvSpPr/>
          <p:nvPr/>
        </p:nvSpPr>
        <p:spPr>
          <a:xfrm>
            <a:off x="4090660" y="1528875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sz="3600" dirty="0"/>
              <a:t>S</a:t>
            </a:r>
            <a:endParaRPr lang="en-AE" sz="3600" dirty="0"/>
          </a:p>
        </p:txBody>
      </p:sp>
      <p:cxnSp>
        <p:nvCxnSpPr>
          <p:cNvPr id="3" name="Google Shape;1053;p48">
            <a:extLst>
              <a:ext uri="{FF2B5EF4-FFF2-40B4-BE49-F238E27FC236}">
                <a16:creationId xmlns:a16="http://schemas.microsoft.com/office/drawing/2014/main" id="{BB80B4C2-4DBC-E1AC-E761-0F3A9657818F}"/>
              </a:ext>
            </a:extLst>
          </p:cNvPr>
          <p:cNvCxnSpPr>
            <a:cxnSpLocks/>
          </p:cNvCxnSpPr>
          <p:nvPr/>
        </p:nvCxnSpPr>
        <p:spPr>
          <a:xfrm>
            <a:off x="2884280" y="2417511"/>
            <a:ext cx="324529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CD4C21-98C8-338A-723B-25058316B164}"/>
              </a:ext>
            </a:extLst>
          </p:cNvPr>
          <p:cNvSpPr txBox="1"/>
          <p:nvPr/>
        </p:nvSpPr>
        <p:spPr>
          <a:xfrm>
            <a:off x="2286000" y="241821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-14.31805</a:t>
            </a:r>
            <a:endParaRPr lang="en-AE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529D1-E098-C165-CFBC-495A36D00FC0}"/>
              </a:ext>
            </a:extLst>
          </p:cNvPr>
          <p:cNvSpPr txBox="1"/>
          <p:nvPr/>
        </p:nvSpPr>
        <p:spPr>
          <a:xfrm>
            <a:off x="5711125" y="239828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10.47877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A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17511F-8628-A9B0-BC24-EECE36A98E63}"/>
              </a:ext>
            </a:extLst>
          </p:cNvPr>
          <p:cNvSpPr txBox="1"/>
          <p:nvPr/>
        </p:nvSpPr>
        <p:spPr>
          <a:xfrm>
            <a:off x="2247835" y="349532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means that Intercept + (-14.31805 – 10.47877) has 95% chance of containing true value</a:t>
            </a:r>
            <a:endParaRPr lang="en-AE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74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- Comparison</a:t>
            </a:r>
            <a:endParaRPr dirty="0"/>
          </a:p>
        </p:txBody>
      </p:sp>
      <p:sp>
        <p:nvSpPr>
          <p:cNvPr id="11" name="Google Shape;128;p28">
            <a:extLst>
              <a:ext uri="{FF2B5EF4-FFF2-40B4-BE49-F238E27FC236}">
                <a16:creationId xmlns:a16="http://schemas.microsoft.com/office/drawing/2014/main" id="{C3965D0B-793C-5E2E-70D7-2A426F20965A}"/>
              </a:ext>
            </a:extLst>
          </p:cNvPr>
          <p:cNvSpPr/>
          <p:nvPr/>
        </p:nvSpPr>
        <p:spPr>
          <a:xfrm>
            <a:off x="4168150" y="984175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sz="3600" dirty="0"/>
              <a:t>S</a:t>
            </a:r>
            <a:endParaRPr lang="en-AE" sz="3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04893A-5F43-3210-691D-B5561E3F1250}"/>
              </a:ext>
            </a:extLst>
          </p:cNvPr>
          <p:cNvGraphicFramePr>
            <a:graphicFrameLocks noGrp="1"/>
          </p:cNvGraphicFramePr>
          <p:nvPr/>
        </p:nvGraphicFramePr>
        <p:xfrm>
          <a:off x="0" y="2080642"/>
          <a:ext cx="9144000" cy="3062856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6740981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983793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29930441"/>
                    </a:ext>
                  </a:extLst>
                </a:gridCol>
              </a:tblGrid>
              <a:tr h="2786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083310" algn="l"/>
                        </a:tabLst>
                      </a:pPr>
                      <a:r>
                        <a:rPr lang="en-US" sz="1200" dirty="0">
                          <a:effectLst/>
                        </a:rPr>
                        <a:t>Variables</a:t>
                      </a:r>
                      <a:endParaRPr lang="en-A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083310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ModelS</a:t>
                      </a:r>
                      <a:endParaRPr lang="en-A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083310" algn="l"/>
                        </a:tabLst>
                      </a:pPr>
                      <a:r>
                        <a:rPr lang="en-US" sz="1200">
                          <a:effectLst/>
                        </a:rPr>
                        <a:t>ModelT</a:t>
                      </a:r>
                      <a:endParaRPr lang="en-A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5714383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083310" algn="l"/>
                        </a:tabLst>
                      </a:pPr>
                      <a:r>
                        <a:rPr lang="en-US" sz="1200">
                          <a:effectLst/>
                        </a:rPr>
                        <a:t>RSE</a:t>
                      </a:r>
                      <a:endParaRPr lang="en-A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083310" algn="l"/>
                        </a:tabLst>
                      </a:pPr>
                      <a:r>
                        <a:rPr lang="en-US" sz="1200">
                          <a:effectLst/>
                        </a:rPr>
                        <a:t>19.37</a:t>
                      </a:r>
                      <a:endParaRPr lang="en-A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083310" algn="l"/>
                        </a:tabLst>
                      </a:pPr>
                      <a:r>
                        <a:rPr lang="en-US" sz="1200">
                          <a:effectLst/>
                        </a:rPr>
                        <a:t>18.14</a:t>
                      </a:r>
                      <a:endParaRPr lang="en-A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3257992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083310" algn="l"/>
                        </a:tabLst>
                      </a:pPr>
                      <a:r>
                        <a:rPr lang="en-US" sz="1200" dirty="0">
                          <a:effectLst/>
                        </a:rPr>
                        <a:t>Intercept</a:t>
                      </a:r>
                      <a:endParaRPr lang="en-A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083310" algn="l"/>
                        </a:tabLst>
                      </a:pPr>
                      <a:r>
                        <a:rPr lang="en-US" sz="1200">
                          <a:effectLst/>
                        </a:rPr>
                        <a:t>145.992</a:t>
                      </a:r>
                      <a:endParaRPr lang="en-A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AE" sz="1200">
                          <a:effectLst/>
                        </a:rPr>
                        <a:t>154.303</a:t>
                      </a:r>
                      <a:endParaRPr lang="en-A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6534121"/>
                  </a:ext>
                </a:extLst>
              </a:tr>
              <a:tr h="166948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083310" algn="l"/>
                        </a:tabLst>
                      </a:pPr>
                      <a:r>
                        <a:rPr lang="en-US" sz="1200" dirty="0">
                          <a:effectLst/>
                        </a:rPr>
                        <a:t>Slope</a:t>
                      </a:r>
                      <a:endParaRPr lang="en-A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083310" algn="l"/>
                        </a:tabLst>
                      </a:pPr>
                      <a:r>
                        <a:rPr lang="en-US" sz="1200" dirty="0">
                          <a:effectLst/>
                        </a:rPr>
                        <a:t>-1.920</a:t>
                      </a:r>
                      <a:endParaRPr lang="en-A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083310" algn="l"/>
                        </a:tabLst>
                      </a:pPr>
                      <a:r>
                        <a:rPr lang="en-US" sz="1200" dirty="0">
                          <a:effectLst/>
                        </a:rPr>
                        <a:t>-24.591</a:t>
                      </a:r>
                      <a:endParaRPr lang="en-AE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083310" algn="l"/>
                        </a:tabLst>
                      </a:pPr>
                      <a:r>
                        <a:rPr lang="en-US" sz="1200" dirty="0">
                          <a:effectLst/>
                        </a:rPr>
                        <a:t>-14.794</a:t>
                      </a:r>
                      <a:endParaRPr lang="en-AE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083310" algn="l"/>
                        </a:tabLst>
                      </a:pPr>
                      <a:r>
                        <a:rPr lang="en-US" sz="1200" dirty="0">
                          <a:effectLst/>
                        </a:rPr>
                        <a:t>-10.702</a:t>
                      </a:r>
                      <a:endParaRPr lang="en-AE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083310" algn="l"/>
                        </a:tabLst>
                      </a:pPr>
                      <a:r>
                        <a:rPr lang="en-US" sz="1200" dirty="0">
                          <a:effectLst/>
                        </a:rPr>
                        <a:t>-5.866</a:t>
                      </a:r>
                      <a:endParaRPr lang="en-A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2320695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083310" algn="l"/>
                        </a:tabLst>
                      </a:pPr>
                      <a:r>
                        <a:rPr lang="en-US" sz="1200">
                          <a:effectLst/>
                        </a:rPr>
                        <a:t>R2</a:t>
                      </a:r>
                      <a:endParaRPr lang="en-A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083310" algn="l"/>
                        </a:tabLst>
                      </a:pPr>
                      <a:r>
                        <a:rPr lang="en-US" sz="1200">
                          <a:effectLst/>
                        </a:rPr>
                        <a:t>0.002579</a:t>
                      </a:r>
                      <a:endParaRPr lang="en-A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083310" algn="l"/>
                        </a:tabLst>
                      </a:pPr>
                      <a:r>
                        <a:rPr lang="en-US" sz="1200">
                          <a:effectLst/>
                        </a:rPr>
                        <a:t>0.1939</a:t>
                      </a:r>
                      <a:endParaRPr lang="en-A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4521374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083310" algn="l"/>
                        </a:tabLst>
                      </a:pPr>
                      <a:r>
                        <a:rPr lang="en-US" sz="1200" dirty="0">
                          <a:effectLst/>
                        </a:rPr>
                        <a:t>F-stat/p-value</a:t>
                      </a:r>
                      <a:endParaRPr lang="en-A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083310" algn="l"/>
                        </a:tabLst>
                      </a:pPr>
                      <a:r>
                        <a:rPr lang="en-AE" sz="1200">
                          <a:effectLst/>
                        </a:rPr>
                        <a:t>0.09824 / 0.7557</a:t>
                      </a:r>
                      <a:endParaRPr lang="en-A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083310" algn="l"/>
                        </a:tabLst>
                      </a:pPr>
                      <a:r>
                        <a:rPr lang="en-US" sz="1200" dirty="0">
                          <a:effectLst/>
                        </a:rPr>
                        <a:t>2.105/0.1011</a:t>
                      </a:r>
                      <a:endParaRPr lang="en-A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980059"/>
                  </a:ext>
                </a:extLst>
              </a:tr>
            </a:tbl>
          </a:graphicData>
        </a:graphic>
      </p:graphicFrame>
      <p:sp>
        <p:nvSpPr>
          <p:cNvPr id="5" name="Google Shape;127;p28">
            <a:extLst>
              <a:ext uri="{FF2B5EF4-FFF2-40B4-BE49-F238E27FC236}">
                <a16:creationId xmlns:a16="http://schemas.microsoft.com/office/drawing/2014/main" id="{E2104DB9-EC32-324C-9D77-F5B7C7400567}"/>
              </a:ext>
            </a:extLst>
          </p:cNvPr>
          <p:cNvSpPr/>
          <p:nvPr/>
        </p:nvSpPr>
        <p:spPr>
          <a:xfrm>
            <a:off x="7259168" y="984174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</a:t>
            </a:r>
            <a:endParaRPr lang="en-AE" sz="3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091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68"/>
          <p:cNvSpPr txBox="1">
            <a:spLocks noGrp="1"/>
          </p:cNvSpPr>
          <p:nvPr>
            <p:ph type="subTitle" idx="1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700">
                <a:latin typeface="Bebas Neue"/>
                <a:ea typeface="Bebas Neue"/>
                <a:cs typeface="Bebas Neue"/>
                <a:sym typeface="Bebas Neue"/>
              </a:rPr>
              <a:t>Do you have any questions?</a:t>
            </a:r>
            <a:endParaRPr sz="2700">
              <a:latin typeface="Bebas Neue"/>
              <a:ea typeface="Bebas Neue"/>
              <a:cs typeface="Bebas Neue"/>
              <a:sym typeface="Bebas Neu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youremail@freepik.com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+91  620 421 838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yourcompany.com</a:t>
            </a:r>
            <a:endParaRPr/>
          </a:p>
        </p:txBody>
      </p:sp>
      <p:sp>
        <p:nvSpPr>
          <p:cNvPr id="2267" name="Google Shape;2267;p68"/>
          <p:cNvSpPr txBox="1">
            <a:spLocks noGrp="1"/>
          </p:cNvSpPr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cxnSp>
        <p:nvCxnSpPr>
          <p:cNvPr id="2268" name="Google Shape;2268;p68"/>
          <p:cNvCxnSpPr/>
          <p:nvPr/>
        </p:nvCxnSpPr>
        <p:spPr>
          <a:xfrm>
            <a:off x="778650" y="1627303"/>
            <a:ext cx="323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9" name="Google Shape;2269;p68"/>
          <p:cNvSpPr/>
          <p:nvPr/>
        </p:nvSpPr>
        <p:spPr>
          <a:xfrm>
            <a:off x="1498889" y="3070551"/>
            <a:ext cx="518376" cy="51832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0" name="Google Shape;2270;p68"/>
          <p:cNvSpPr/>
          <p:nvPr/>
        </p:nvSpPr>
        <p:spPr>
          <a:xfrm>
            <a:off x="714289" y="3070551"/>
            <a:ext cx="518376" cy="51832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1" name="Google Shape;2271;p68"/>
          <p:cNvSpPr/>
          <p:nvPr/>
        </p:nvSpPr>
        <p:spPr>
          <a:xfrm>
            <a:off x="2283489" y="3070551"/>
            <a:ext cx="518376" cy="51832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68"/>
          <p:cNvSpPr txBox="1"/>
          <p:nvPr/>
        </p:nvSpPr>
        <p:spPr>
          <a:xfrm>
            <a:off x="714300" y="4145695"/>
            <a:ext cx="47394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Please keep this slide for attribution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73" name="Google Shape;2273;p68"/>
          <p:cNvSpPr/>
          <p:nvPr/>
        </p:nvSpPr>
        <p:spPr>
          <a:xfrm rot="1685758" flipH="1">
            <a:off x="4833278" y="28287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4" name="Google Shape;2274;p68"/>
          <p:cNvGrpSpPr/>
          <p:nvPr/>
        </p:nvGrpSpPr>
        <p:grpSpPr>
          <a:xfrm>
            <a:off x="5419191" y="718476"/>
            <a:ext cx="3369676" cy="3605166"/>
            <a:chOff x="5419191" y="718476"/>
            <a:chExt cx="3369676" cy="3605166"/>
          </a:xfrm>
        </p:grpSpPr>
        <p:grpSp>
          <p:nvGrpSpPr>
            <p:cNvPr id="2275" name="Google Shape;2275;p68"/>
            <p:cNvGrpSpPr/>
            <p:nvPr/>
          </p:nvGrpSpPr>
          <p:grpSpPr>
            <a:xfrm flipH="1">
              <a:off x="7684431" y="3475491"/>
              <a:ext cx="953591" cy="334099"/>
              <a:chOff x="2271950" y="2722775"/>
              <a:chExt cx="575875" cy="201775"/>
            </a:xfrm>
          </p:grpSpPr>
          <p:sp>
            <p:nvSpPr>
              <p:cNvPr id="2276" name="Google Shape;2276;p68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68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68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68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68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1" name="Google Shape;2281;p68"/>
            <p:cNvSpPr/>
            <p:nvPr/>
          </p:nvSpPr>
          <p:spPr>
            <a:xfrm>
              <a:off x="6442058" y="3748623"/>
              <a:ext cx="517858" cy="49154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2" name="Google Shape;2282;p68"/>
            <p:cNvGrpSpPr/>
            <p:nvPr/>
          </p:nvGrpSpPr>
          <p:grpSpPr>
            <a:xfrm flipH="1">
              <a:off x="5419191" y="1974291"/>
              <a:ext cx="858975" cy="300968"/>
              <a:chOff x="2271950" y="2722775"/>
              <a:chExt cx="575875" cy="201775"/>
            </a:xfrm>
          </p:grpSpPr>
          <p:sp>
            <p:nvSpPr>
              <p:cNvPr id="2283" name="Google Shape;2283;p68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68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68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68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68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8" name="Google Shape;2288;p68"/>
            <p:cNvGrpSpPr/>
            <p:nvPr/>
          </p:nvGrpSpPr>
          <p:grpSpPr>
            <a:xfrm>
              <a:off x="7039690" y="2776447"/>
              <a:ext cx="1068760" cy="1547196"/>
              <a:chOff x="-1602050" y="2114015"/>
              <a:chExt cx="1213397" cy="1756580"/>
            </a:xfrm>
          </p:grpSpPr>
          <p:sp>
            <p:nvSpPr>
              <p:cNvPr id="2289" name="Google Shape;2289;p68"/>
              <p:cNvSpPr/>
              <p:nvPr/>
            </p:nvSpPr>
            <p:spPr>
              <a:xfrm>
                <a:off x="-1558850" y="2221743"/>
                <a:ext cx="1102450" cy="1102450"/>
              </a:xfrm>
              <a:custGeom>
                <a:avLst/>
                <a:gdLst/>
                <a:ahLst/>
                <a:cxnLst/>
                <a:rect l="l" t="t" r="r" b="b"/>
                <a:pathLst>
                  <a:path w="30446" h="30446" extrusionOk="0">
                    <a:moveTo>
                      <a:pt x="26455" y="7981"/>
                    </a:moveTo>
                    <a:cubicBezTo>
                      <a:pt x="30446" y="14199"/>
                      <a:pt x="28664" y="22465"/>
                      <a:pt x="22465" y="26455"/>
                    </a:cubicBezTo>
                    <a:cubicBezTo>
                      <a:pt x="16247" y="30445"/>
                      <a:pt x="7982" y="28646"/>
                      <a:pt x="3991" y="22447"/>
                    </a:cubicBezTo>
                    <a:cubicBezTo>
                      <a:pt x="1" y="16247"/>
                      <a:pt x="1800" y="7981"/>
                      <a:pt x="7999" y="3991"/>
                    </a:cubicBezTo>
                    <a:cubicBezTo>
                      <a:pt x="14199" y="1"/>
                      <a:pt x="22465" y="1782"/>
                      <a:pt x="26455" y="79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68"/>
              <p:cNvSpPr/>
              <p:nvPr/>
            </p:nvSpPr>
            <p:spPr>
              <a:xfrm>
                <a:off x="-805409" y="3226126"/>
                <a:ext cx="163235" cy="217405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6004" extrusionOk="0">
                    <a:moveTo>
                      <a:pt x="1" y="1016"/>
                    </a:moveTo>
                    <a:lnTo>
                      <a:pt x="2050" y="1"/>
                    </a:lnTo>
                    <a:lnTo>
                      <a:pt x="4508" y="5006"/>
                    </a:lnTo>
                    <a:lnTo>
                      <a:pt x="2477" y="60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68"/>
              <p:cNvSpPr/>
              <p:nvPr/>
            </p:nvSpPr>
            <p:spPr>
              <a:xfrm>
                <a:off x="-780243" y="3350619"/>
                <a:ext cx="382559" cy="519976"/>
              </a:xfrm>
              <a:custGeom>
                <a:avLst/>
                <a:gdLst/>
                <a:ahLst/>
                <a:cxnLst/>
                <a:rect l="l" t="t" r="r" b="b"/>
                <a:pathLst>
                  <a:path w="10565" h="14360" extrusionOk="0">
                    <a:moveTo>
                      <a:pt x="1426" y="1266"/>
                    </a:moveTo>
                    <a:lnTo>
                      <a:pt x="2994" y="500"/>
                    </a:lnTo>
                    <a:cubicBezTo>
                      <a:pt x="3973" y="1"/>
                      <a:pt x="5185" y="410"/>
                      <a:pt x="5666" y="1408"/>
                    </a:cubicBezTo>
                    <a:lnTo>
                      <a:pt x="9977" y="10119"/>
                    </a:lnTo>
                    <a:cubicBezTo>
                      <a:pt x="10565" y="11313"/>
                      <a:pt x="10084" y="12774"/>
                      <a:pt x="8872" y="13361"/>
                    </a:cubicBezTo>
                    <a:lnTo>
                      <a:pt x="8053" y="13771"/>
                    </a:lnTo>
                    <a:cubicBezTo>
                      <a:pt x="6859" y="14359"/>
                      <a:pt x="5398" y="13878"/>
                      <a:pt x="4811" y="12667"/>
                    </a:cubicBezTo>
                    <a:lnTo>
                      <a:pt x="500" y="3956"/>
                    </a:lnTo>
                    <a:cubicBezTo>
                      <a:pt x="1" y="2958"/>
                      <a:pt x="410" y="1747"/>
                      <a:pt x="1426" y="12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68"/>
              <p:cNvSpPr/>
              <p:nvPr/>
            </p:nvSpPr>
            <p:spPr>
              <a:xfrm>
                <a:off x="-1602050" y="2114015"/>
                <a:ext cx="1213397" cy="128176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35398" extrusionOk="0">
                    <a:moveTo>
                      <a:pt x="9282" y="3902"/>
                    </a:moveTo>
                    <a:cubicBezTo>
                      <a:pt x="3492" y="6770"/>
                      <a:pt x="0" y="12827"/>
                      <a:pt x="428" y="19258"/>
                    </a:cubicBezTo>
                    <a:cubicBezTo>
                      <a:pt x="855" y="25707"/>
                      <a:pt x="5113" y="31247"/>
                      <a:pt x="11223" y="33331"/>
                    </a:cubicBezTo>
                    <a:cubicBezTo>
                      <a:pt x="17334" y="35398"/>
                      <a:pt x="24103" y="33581"/>
                      <a:pt x="28343" y="28735"/>
                    </a:cubicBezTo>
                    <a:cubicBezTo>
                      <a:pt x="32600" y="23872"/>
                      <a:pt x="33509" y="16942"/>
                      <a:pt x="30659" y="11152"/>
                    </a:cubicBezTo>
                    <a:cubicBezTo>
                      <a:pt x="26757" y="3243"/>
                      <a:pt x="17191" y="1"/>
                      <a:pt x="9282" y="3902"/>
                    </a:cubicBezTo>
                    <a:close/>
                    <a:moveTo>
                      <a:pt x="21467" y="28593"/>
                    </a:moveTo>
                    <a:cubicBezTo>
                      <a:pt x="17262" y="30677"/>
                      <a:pt x="12221" y="30018"/>
                      <a:pt x="8711" y="26918"/>
                    </a:cubicBezTo>
                    <a:cubicBezTo>
                      <a:pt x="5184" y="23836"/>
                      <a:pt x="3866" y="18937"/>
                      <a:pt x="5380" y="14502"/>
                    </a:cubicBezTo>
                    <a:cubicBezTo>
                      <a:pt x="6877" y="10066"/>
                      <a:pt x="10903" y="6966"/>
                      <a:pt x="15570" y="6663"/>
                    </a:cubicBezTo>
                    <a:cubicBezTo>
                      <a:pt x="20255" y="6360"/>
                      <a:pt x="24655" y="8890"/>
                      <a:pt x="26722" y="13094"/>
                    </a:cubicBezTo>
                    <a:cubicBezTo>
                      <a:pt x="29554" y="18830"/>
                      <a:pt x="27203" y="25760"/>
                      <a:pt x="21467" y="2859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68"/>
              <p:cNvSpPr/>
              <p:nvPr/>
            </p:nvSpPr>
            <p:spPr>
              <a:xfrm>
                <a:off x="-1131163" y="2548148"/>
                <a:ext cx="221316" cy="221279"/>
              </a:xfrm>
              <a:custGeom>
                <a:avLst/>
                <a:gdLst/>
                <a:ahLst/>
                <a:cxnLst/>
                <a:rect l="l" t="t" r="r" b="b"/>
                <a:pathLst>
                  <a:path w="6112" h="6111" fill="none" extrusionOk="0">
                    <a:moveTo>
                      <a:pt x="3047" y="6111"/>
                    </a:moveTo>
                    <a:lnTo>
                      <a:pt x="3047" y="6111"/>
                    </a:lnTo>
                    <a:cubicBezTo>
                      <a:pt x="1372" y="6093"/>
                      <a:pt x="1" y="4739"/>
                      <a:pt x="1" y="3047"/>
                    </a:cubicBezTo>
                    <a:lnTo>
                      <a:pt x="1" y="3047"/>
                    </a:lnTo>
                    <a:cubicBezTo>
                      <a:pt x="1" y="1372"/>
                      <a:pt x="1372" y="1"/>
                      <a:pt x="3047" y="1"/>
                    </a:cubicBezTo>
                    <a:lnTo>
                      <a:pt x="3047" y="1"/>
                    </a:lnTo>
                    <a:cubicBezTo>
                      <a:pt x="4739" y="1"/>
                      <a:pt x="6093" y="1372"/>
                      <a:pt x="6111" y="3047"/>
                    </a:cubicBezTo>
                    <a:lnTo>
                      <a:pt x="6111" y="3047"/>
                    </a:lnTo>
                    <a:cubicBezTo>
                      <a:pt x="6093" y="4739"/>
                      <a:pt x="4739" y="6093"/>
                      <a:pt x="3047" y="61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68"/>
              <p:cNvSpPr/>
              <p:nvPr/>
            </p:nvSpPr>
            <p:spPr>
              <a:xfrm>
                <a:off x="-1259531" y="2811981"/>
                <a:ext cx="476741" cy="120036"/>
              </a:xfrm>
              <a:custGeom>
                <a:avLst/>
                <a:gdLst/>
                <a:ahLst/>
                <a:cxnLst/>
                <a:rect l="l" t="t" r="r" b="b"/>
                <a:pathLst>
                  <a:path w="13166" h="3315" fill="none" extrusionOk="0">
                    <a:moveTo>
                      <a:pt x="13165" y="3314"/>
                    </a:moveTo>
                    <a:cubicBezTo>
                      <a:pt x="13165" y="1479"/>
                      <a:pt x="11687" y="1"/>
                      <a:pt x="9870" y="1"/>
                    </a:cubicBezTo>
                    <a:lnTo>
                      <a:pt x="3314" y="1"/>
                    </a:lnTo>
                    <a:cubicBezTo>
                      <a:pt x="1497" y="1"/>
                      <a:pt x="18" y="1479"/>
                      <a:pt x="1" y="331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5" name="Google Shape;2295;p68"/>
            <p:cNvSpPr/>
            <p:nvPr/>
          </p:nvSpPr>
          <p:spPr>
            <a:xfrm flipH="1">
              <a:off x="6399344" y="3172643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8"/>
            <p:cNvSpPr/>
            <p:nvPr/>
          </p:nvSpPr>
          <p:spPr>
            <a:xfrm flipH="1">
              <a:off x="7316613" y="16273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8"/>
            <p:cNvSpPr/>
            <p:nvPr/>
          </p:nvSpPr>
          <p:spPr>
            <a:xfrm flipH="1">
              <a:off x="5741973" y="283426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8"/>
            <p:cNvSpPr/>
            <p:nvPr/>
          </p:nvSpPr>
          <p:spPr>
            <a:xfrm flipH="1">
              <a:off x="8681040" y="107770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8"/>
            <p:cNvSpPr/>
            <p:nvPr/>
          </p:nvSpPr>
          <p:spPr>
            <a:xfrm flipH="1">
              <a:off x="5778570" y="35724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8"/>
            <p:cNvSpPr/>
            <p:nvPr/>
          </p:nvSpPr>
          <p:spPr>
            <a:xfrm flipH="1">
              <a:off x="5557224" y="1262628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8"/>
            <p:cNvSpPr/>
            <p:nvPr/>
          </p:nvSpPr>
          <p:spPr>
            <a:xfrm rot="1685758" flipH="1">
              <a:off x="6889728" y="28447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8"/>
            <p:cNvSpPr/>
            <p:nvPr/>
          </p:nvSpPr>
          <p:spPr>
            <a:xfrm flipH="1">
              <a:off x="7997824" y="2239615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8"/>
            <p:cNvSpPr/>
            <p:nvPr/>
          </p:nvSpPr>
          <p:spPr>
            <a:xfrm>
              <a:off x="7369100" y="2199275"/>
              <a:ext cx="315325" cy="29930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8"/>
            <p:cNvSpPr/>
            <p:nvPr/>
          </p:nvSpPr>
          <p:spPr>
            <a:xfrm flipH="1">
              <a:off x="6539588" y="895263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8"/>
            <p:cNvSpPr/>
            <p:nvPr/>
          </p:nvSpPr>
          <p:spPr>
            <a:xfrm flipH="1">
              <a:off x="7121719" y="126263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6" name="Google Shape;2306;p68"/>
            <p:cNvGrpSpPr/>
            <p:nvPr/>
          </p:nvGrpSpPr>
          <p:grpSpPr>
            <a:xfrm>
              <a:off x="5994591" y="1496066"/>
              <a:ext cx="1068791" cy="1338198"/>
              <a:chOff x="3443324" y="1093103"/>
              <a:chExt cx="2097725" cy="2626492"/>
            </a:xfrm>
          </p:grpSpPr>
          <p:sp>
            <p:nvSpPr>
              <p:cNvPr id="2307" name="Google Shape;2307;p68"/>
              <p:cNvSpPr/>
              <p:nvPr/>
            </p:nvSpPr>
            <p:spPr>
              <a:xfrm>
                <a:off x="3640350" y="1827963"/>
                <a:ext cx="1704900" cy="17049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68"/>
              <p:cNvSpPr/>
              <p:nvPr/>
            </p:nvSpPr>
            <p:spPr>
              <a:xfrm>
                <a:off x="3443324" y="1093103"/>
                <a:ext cx="2097725" cy="2626492"/>
              </a:xfrm>
              <a:custGeom>
                <a:avLst/>
                <a:gdLst/>
                <a:ahLst/>
                <a:cxnLst/>
                <a:rect l="l" t="t" r="r" b="b"/>
                <a:pathLst>
                  <a:path w="15410" h="19294" extrusionOk="0">
                    <a:moveTo>
                      <a:pt x="8569" y="4383"/>
                    </a:moveTo>
                    <a:lnTo>
                      <a:pt x="8569" y="1728"/>
                    </a:lnTo>
                    <a:lnTo>
                      <a:pt x="10885" y="1728"/>
                    </a:lnTo>
                    <a:cubicBezTo>
                      <a:pt x="12043" y="1728"/>
                      <a:pt x="12043" y="0"/>
                      <a:pt x="10885" y="0"/>
                    </a:cubicBezTo>
                    <a:lnTo>
                      <a:pt x="4543" y="0"/>
                    </a:lnTo>
                    <a:cubicBezTo>
                      <a:pt x="3385" y="0"/>
                      <a:pt x="3385" y="1728"/>
                      <a:pt x="4543" y="1728"/>
                    </a:cubicBezTo>
                    <a:lnTo>
                      <a:pt x="6841" y="1728"/>
                    </a:lnTo>
                    <a:lnTo>
                      <a:pt x="6841" y="4383"/>
                    </a:lnTo>
                    <a:cubicBezTo>
                      <a:pt x="2904" y="4828"/>
                      <a:pt x="0" y="8284"/>
                      <a:pt x="232" y="12239"/>
                    </a:cubicBezTo>
                    <a:cubicBezTo>
                      <a:pt x="464" y="16211"/>
                      <a:pt x="3741" y="19293"/>
                      <a:pt x="7714" y="19293"/>
                    </a:cubicBezTo>
                    <a:cubicBezTo>
                      <a:pt x="11687" y="19293"/>
                      <a:pt x="14964" y="16211"/>
                      <a:pt x="15196" y="12239"/>
                    </a:cubicBezTo>
                    <a:cubicBezTo>
                      <a:pt x="15410" y="8284"/>
                      <a:pt x="12524" y="4828"/>
                      <a:pt x="8569" y="4383"/>
                    </a:cubicBezTo>
                    <a:close/>
                    <a:moveTo>
                      <a:pt x="7714" y="17565"/>
                    </a:moveTo>
                    <a:cubicBezTo>
                      <a:pt x="2583" y="17565"/>
                      <a:pt x="0" y="11366"/>
                      <a:pt x="3635" y="7732"/>
                    </a:cubicBezTo>
                    <a:cubicBezTo>
                      <a:pt x="7269" y="4098"/>
                      <a:pt x="13468" y="6681"/>
                      <a:pt x="13468" y="11811"/>
                    </a:cubicBezTo>
                    <a:cubicBezTo>
                      <a:pt x="13468" y="14982"/>
                      <a:pt x="10885" y="17565"/>
                      <a:pt x="7714" y="1756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68"/>
              <p:cNvSpPr/>
              <p:nvPr/>
            </p:nvSpPr>
            <p:spPr>
              <a:xfrm>
                <a:off x="4345468" y="2562726"/>
                <a:ext cx="666889" cy="235369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1729" fill="none" extrusionOk="0">
                    <a:moveTo>
                      <a:pt x="3741" y="0"/>
                    </a:moveTo>
                    <a:lnTo>
                      <a:pt x="1158" y="0"/>
                    </a:lnTo>
                    <a:cubicBezTo>
                      <a:pt x="0" y="0"/>
                      <a:pt x="0" y="1728"/>
                      <a:pt x="1158" y="1728"/>
                    </a:cubicBezTo>
                    <a:lnTo>
                      <a:pt x="3741" y="1728"/>
                    </a:lnTo>
                    <a:cubicBezTo>
                      <a:pt x="4899" y="1728"/>
                      <a:pt x="4899" y="0"/>
                      <a:pt x="3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5800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68"/>
              <p:cNvSpPr/>
              <p:nvPr/>
            </p:nvSpPr>
            <p:spPr>
              <a:xfrm>
                <a:off x="4370903" y="2215908"/>
                <a:ext cx="243804" cy="588762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4325" extrusionOk="0">
                    <a:moveTo>
                      <a:pt x="898" y="0"/>
                    </a:moveTo>
                    <a:cubicBezTo>
                      <a:pt x="450" y="0"/>
                      <a:pt x="0" y="303"/>
                      <a:pt x="27" y="909"/>
                    </a:cubicBezTo>
                    <a:lnTo>
                      <a:pt x="27" y="3510"/>
                    </a:lnTo>
                    <a:cubicBezTo>
                      <a:pt x="54" y="4053"/>
                      <a:pt x="472" y="4325"/>
                      <a:pt x="891" y="4325"/>
                    </a:cubicBezTo>
                    <a:cubicBezTo>
                      <a:pt x="1310" y="4325"/>
                      <a:pt x="1728" y="4053"/>
                      <a:pt x="1755" y="3510"/>
                    </a:cubicBezTo>
                    <a:lnTo>
                      <a:pt x="1755" y="909"/>
                    </a:lnTo>
                    <a:cubicBezTo>
                      <a:pt x="1791" y="303"/>
                      <a:pt x="1345" y="0"/>
                      <a:pt x="89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1" name="Google Shape;2311;p68"/>
            <p:cNvSpPr/>
            <p:nvPr/>
          </p:nvSpPr>
          <p:spPr>
            <a:xfrm rot="7198898">
              <a:off x="7705699" y="8475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8"/>
            <p:cNvSpPr/>
            <p:nvPr/>
          </p:nvSpPr>
          <p:spPr>
            <a:xfrm rot="7201932">
              <a:off x="8143687" y="1509265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3" name="Google Shape;2313;p68"/>
          <p:cNvSpPr/>
          <p:nvPr/>
        </p:nvSpPr>
        <p:spPr>
          <a:xfrm>
            <a:off x="3930312" y="9968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68"/>
          <p:cNvSpPr/>
          <p:nvPr/>
        </p:nvSpPr>
        <p:spPr>
          <a:xfrm flipH="1">
            <a:off x="4841319" y="1430843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5" name="Google Shape;2315;p68"/>
          <p:cNvGrpSpPr/>
          <p:nvPr/>
        </p:nvGrpSpPr>
        <p:grpSpPr>
          <a:xfrm>
            <a:off x="813164" y="3170465"/>
            <a:ext cx="320617" cy="320697"/>
            <a:chOff x="1379798" y="1723250"/>
            <a:chExt cx="397887" cy="397887"/>
          </a:xfrm>
        </p:grpSpPr>
        <p:sp>
          <p:nvSpPr>
            <p:cNvPr id="2316" name="Google Shape;2316;p68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8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8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8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0" name="Google Shape;2320;p68"/>
          <p:cNvGrpSpPr/>
          <p:nvPr/>
        </p:nvGrpSpPr>
        <p:grpSpPr>
          <a:xfrm>
            <a:off x="1597778" y="3170465"/>
            <a:ext cx="320634" cy="320697"/>
            <a:chOff x="266768" y="1721375"/>
            <a:chExt cx="397907" cy="397887"/>
          </a:xfrm>
        </p:grpSpPr>
        <p:sp>
          <p:nvSpPr>
            <p:cNvPr id="2321" name="Google Shape;2321;p68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8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3" name="Google Shape;2323;p68"/>
          <p:cNvGrpSpPr/>
          <p:nvPr/>
        </p:nvGrpSpPr>
        <p:grpSpPr>
          <a:xfrm>
            <a:off x="2382396" y="3170465"/>
            <a:ext cx="320600" cy="320697"/>
            <a:chOff x="864491" y="1723250"/>
            <a:chExt cx="397866" cy="397887"/>
          </a:xfrm>
        </p:grpSpPr>
        <p:sp>
          <p:nvSpPr>
            <p:cNvPr id="2324" name="Google Shape;2324;p68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8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8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7" name="Google Shape;2327;p6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328" name="Google Shape;2328;p6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6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0" name="Google Shape;2330;p68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31" name="Google Shape;2331;p68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32" name="Google Shape;2332;p68">
            <a:hlinkClick r:id="rId5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333" name="Google Shape;2333;p6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334" name="Google Shape;2334;p6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3" name="Google Shape;2343;p68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/>
          <p:nvPr/>
        </p:nvSpPr>
        <p:spPr>
          <a:xfrm rot="5400000">
            <a:off x="5185697" y="940229"/>
            <a:ext cx="2806387" cy="3603494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1"/>
          <p:cNvSpPr/>
          <p:nvPr/>
        </p:nvSpPr>
        <p:spPr>
          <a:xfrm>
            <a:off x="709101" y="3477656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Google Shape;276;p31"/>
          <p:cNvSpPr/>
          <p:nvPr/>
        </p:nvSpPr>
        <p:spPr>
          <a:xfrm>
            <a:off x="709101" y="2379969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Google Shape;277;p31"/>
          <p:cNvSpPr/>
          <p:nvPr/>
        </p:nvSpPr>
        <p:spPr>
          <a:xfrm>
            <a:off x="709089" y="1282289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78" name="Google Shape;278;p3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876" y="1686274"/>
            <a:ext cx="3548025" cy="219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82" name="Google Shape;282;p31"/>
          <p:cNvSpPr txBox="1"/>
          <p:nvPr/>
        </p:nvSpPr>
        <p:spPr>
          <a:xfrm>
            <a:off x="1576516" y="1399362"/>
            <a:ext cx="2757595" cy="54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Post-weaning diarrhea (PWD) is a worldwide economically important disease in pigs in piggeries. </a:t>
            </a:r>
            <a:endParaRPr sz="12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1613282" y="2620865"/>
            <a:ext cx="2757595" cy="417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The disease is characterized by increased mortality, weight loss, retarded growth, increased costs, and higher use of antibiotics</a:t>
            </a:r>
            <a:endParaRPr sz="12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8" name="Google Shape;288;p31"/>
          <p:cNvSpPr txBox="1"/>
          <p:nvPr/>
        </p:nvSpPr>
        <p:spPr>
          <a:xfrm>
            <a:off x="1682695" y="3763798"/>
            <a:ext cx="2757595" cy="49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Enterotoxigenic Escherichia coli is the most important cause of the disease</a:t>
            </a:r>
            <a:endParaRPr sz="12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89" name="Google Shape;289;p31"/>
          <p:cNvGrpSpPr/>
          <p:nvPr/>
        </p:nvGrpSpPr>
        <p:grpSpPr>
          <a:xfrm>
            <a:off x="5466336" y="2898034"/>
            <a:ext cx="304060" cy="290283"/>
            <a:chOff x="5856861" y="3059709"/>
            <a:chExt cx="304060" cy="290283"/>
          </a:xfrm>
        </p:grpSpPr>
        <p:sp>
          <p:nvSpPr>
            <p:cNvPr id="290" name="Google Shape;290;p31"/>
            <p:cNvSpPr/>
            <p:nvPr/>
          </p:nvSpPr>
          <p:spPr>
            <a:xfrm>
              <a:off x="5905500" y="3103750"/>
              <a:ext cx="213978" cy="213322"/>
            </a:xfrm>
            <a:custGeom>
              <a:avLst/>
              <a:gdLst/>
              <a:ahLst/>
              <a:cxnLst/>
              <a:rect l="l" t="t" r="r" b="b"/>
              <a:pathLst>
                <a:path w="3875" h="3627" extrusionOk="0">
                  <a:moveTo>
                    <a:pt x="1324" y="0"/>
                  </a:moveTo>
                  <a:cubicBezTo>
                    <a:pt x="1059" y="0"/>
                    <a:pt x="1056" y="946"/>
                    <a:pt x="969" y="1186"/>
                  </a:cubicBezTo>
                  <a:cubicBezTo>
                    <a:pt x="890" y="1434"/>
                    <a:pt x="0" y="1997"/>
                    <a:pt x="23" y="2155"/>
                  </a:cubicBezTo>
                  <a:cubicBezTo>
                    <a:pt x="62" y="2420"/>
                    <a:pt x="947" y="2437"/>
                    <a:pt x="1175" y="2437"/>
                  </a:cubicBezTo>
                  <a:cubicBezTo>
                    <a:pt x="1209" y="2437"/>
                    <a:pt x="1228" y="2436"/>
                    <a:pt x="1228" y="2436"/>
                  </a:cubicBezTo>
                  <a:cubicBezTo>
                    <a:pt x="1228" y="2436"/>
                    <a:pt x="1284" y="3428"/>
                    <a:pt x="1431" y="3608"/>
                  </a:cubicBezTo>
                  <a:cubicBezTo>
                    <a:pt x="1442" y="3620"/>
                    <a:pt x="1455" y="3626"/>
                    <a:pt x="1471" y="3626"/>
                  </a:cubicBezTo>
                  <a:cubicBezTo>
                    <a:pt x="1685" y="3626"/>
                    <a:pt x="2309" y="2583"/>
                    <a:pt x="2309" y="2583"/>
                  </a:cubicBezTo>
                  <a:cubicBezTo>
                    <a:pt x="2309" y="2583"/>
                    <a:pt x="2852" y="2810"/>
                    <a:pt x="3273" y="2810"/>
                  </a:cubicBezTo>
                  <a:cubicBezTo>
                    <a:pt x="3330" y="2810"/>
                    <a:pt x="3385" y="2806"/>
                    <a:pt x="3436" y="2797"/>
                  </a:cubicBezTo>
                  <a:cubicBezTo>
                    <a:pt x="3875" y="2718"/>
                    <a:pt x="3143" y="1749"/>
                    <a:pt x="3008" y="1524"/>
                  </a:cubicBezTo>
                  <a:cubicBezTo>
                    <a:pt x="2895" y="1299"/>
                    <a:pt x="3447" y="905"/>
                    <a:pt x="3391" y="679"/>
                  </a:cubicBezTo>
                  <a:cubicBezTo>
                    <a:pt x="3376" y="622"/>
                    <a:pt x="3324" y="601"/>
                    <a:pt x="3247" y="601"/>
                  </a:cubicBezTo>
                  <a:cubicBezTo>
                    <a:pt x="3019" y="601"/>
                    <a:pt x="2582" y="792"/>
                    <a:pt x="2321" y="826"/>
                  </a:cubicBezTo>
                  <a:cubicBezTo>
                    <a:pt x="2313" y="826"/>
                    <a:pt x="2306" y="827"/>
                    <a:pt x="2299" y="827"/>
                  </a:cubicBezTo>
                  <a:cubicBezTo>
                    <a:pt x="1958" y="827"/>
                    <a:pt x="1639" y="70"/>
                    <a:pt x="1352" y="3"/>
                  </a:cubicBezTo>
                  <a:cubicBezTo>
                    <a:pt x="1342" y="1"/>
                    <a:pt x="1333" y="0"/>
                    <a:pt x="1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 rot="-1249224">
              <a:off x="5887777" y="3095625"/>
              <a:ext cx="242229" cy="218451"/>
            </a:xfrm>
            <a:custGeom>
              <a:avLst/>
              <a:gdLst/>
              <a:ahLst/>
              <a:cxnLst/>
              <a:rect l="l" t="t" r="r" b="b"/>
              <a:pathLst>
                <a:path w="3730" h="3064" extrusionOk="0">
                  <a:moveTo>
                    <a:pt x="1848" y="293"/>
                  </a:moveTo>
                  <a:cubicBezTo>
                    <a:pt x="1904" y="394"/>
                    <a:pt x="1983" y="530"/>
                    <a:pt x="1995" y="563"/>
                  </a:cubicBezTo>
                  <a:cubicBezTo>
                    <a:pt x="2017" y="586"/>
                    <a:pt x="2040" y="631"/>
                    <a:pt x="2051" y="676"/>
                  </a:cubicBezTo>
                  <a:cubicBezTo>
                    <a:pt x="2130" y="856"/>
                    <a:pt x="2242" y="1082"/>
                    <a:pt x="2423" y="1138"/>
                  </a:cubicBezTo>
                  <a:cubicBezTo>
                    <a:pt x="2614" y="1205"/>
                    <a:pt x="2817" y="1217"/>
                    <a:pt x="3008" y="1217"/>
                  </a:cubicBezTo>
                  <a:cubicBezTo>
                    <a:pt x="3155" y="1217"/>
                    <a:pt x="3279" y="1217"/>
                    <a:pt x="3402" y="1250"/>
                  </a:cubicBezTo>
                  <a:cubicBezTo>
                    <a:pt x="3369" y="1296"/>
                    <a:pt x="3290" y="1352"/>
                    <a:pt x="3233" y="1386"/>
                  </a:cubicBezTo>
                  <a:cubicBezTo>
                    <a:pt x="3211" y="1408"/>
                    <a:pt x="3200" y="1431"/>
                    <a:pt x="3166" y="1442"/>
                  </a:cubicBezTo>
                  <a:cubicBezTo>
                    <a:pt x="3087" y="1521"/>
                    <a:pt x="2997" y="1577"/>
                    <a:pt x="2918" y="1645"/>
                  </a:cubicBezTo>
                  <a:lnTo>
                    <a:pt x="2749" y="1769"/>
                  </a:lnTo>
                  <a:cubicBezTo>
                    <a:pt x="2715" y="1780"/>
                    <a:pt x="2693" y="1814"/>
                    <a:pt x="2659" y="1859"/>
                  </a:cubicBezTo>
                  <a:cubicBezTo>
                    <a:pt x="2591" y="1971"/>
                    <a:pt x="2648" y="2163"/>
                    <a:pt x="2715" y="2422"/>
                  </a:cubicBezTo>
                  <a:cubicBezTo>
                    <a:pt x="2727" y="2478"/>
                    <a:pt x="2749" y="2512"/>
                    <a:pt x="2760" y="2557"/>
                  </a:cubicBezTo>
                  <a:cubicBezTo>
                    <a:pt x="2772" y="2568"/>
                    <a:pt x="2772" y="2602"/>
                    <a:pt x="2772" y="2625"/>
                  </a:cubicBezTo>
                  <a:cubicBezTo>
                    <a:pt x="2772" y="2670"/>
                    <a:pt x="2783" y="2715"/>
                    <a:pt x="2783" y="2760"/>
                  </a:cubicBezTo>
                  <a:lnTo>
                    <a:pt x="2085" y="2433"/>
                  </a:lnTo>
                  <a:cubicBezTo>
                    <a:pt x="2012" y="2402"/>
                    <a:pt x="1941" y="2389"/>
                    <a:pt x="1871" y="2389"/>
                  </a:cubicBezTo>
                  <a:cubicBezTo>
                    <a:pt x="1690" y="2389"/>
                    <a:pt x="1518" y="2476"/>
                    <a:pt x="1364" y="2557"/>
                  </a:cubicBezTo>
                  <a:cubicBezTo>
                    <a:pt x="1319" y="2591"/>
                    <a:pt x="1274" y="2613"/>
                    <a:pt x="1240" y="2625"/>
                  </a:cubicBezTo>
                  <a:cubicBezTo>
                    <a:pt x="1195" y="2647"/>
                    <a:pt x="1139" y="2670"/>
                    <a:pt x="1082" y="2703"/>
                  </a:cubicBezTo>
                  <a:cubicBezTo>
                    <a:pt x="1015" y="2726"/>
                    <a:pt x="958" y="2760"/>
                    <a:pt x="902" y="2782"/>
                  </a:cubicBezTo>
                  <a:cubicBezTo>
                    <a:pt x="913" y="2715"/>
                    <a:pt x="925" y="2625"/>
                    <a:pt x="958" y="2546"/>
                  </a:cubicBezTo>
                  <a:cubicBezTo>
                    <a:pt x="970" y="2489"/>
                    <a:pt x="981" y="2422"/>
                    <a:pt x="1003" y="2366"/>
                  </a:cubicBezTo>
                  <a:cubicBezTo>
                    <a:pt x="1015" y="2309"/>
                    <a:pt x="1026" y="2264"/>
                    <a:pt x="1037" y="2219"/>
                  </a:cubicBezTo>
                  <a:cubicBezTo>
                    <a:pt x="1060" y="2163"/>
                    <a:pt x="1071" y="2118"/>
                    <a:pt x="1082" y="2061"/>
                  </a:cubicBezTo>
                  <a:cubicBezTo>
                    <a:pt x="1127" y="1836"/>
                    <a:pt x="902" y="1690"/>
                    <a:pt x="733" y="1555"/>
                  </a:cubicBezTo>
                  <a:cubicBezTo>
                    <a:pt x="688" y="1532"/>
                    <a:pt x="643" y="1498"/>
                    <a:pt x="620" y="1476"/>
                  </a:cubicBezTo>
                  <a:lnTo>
                    <a:pt x="350" y="1250"/>
                  </a:lnTo>
                  <a:cubicBezTo>
                    <a:pt x="406" y="1250"/>
                    <a:pt x="463" y="1228"/>
                    <a:pt x="508" y="1217"/>
                  </a:cubicBezTo>
                  <a:cubicBezTo>
                    <a:pt x="553" y="1217"/>
                    <a:pt x="575" y="1205"/>
                    <a:pt x="587" y="1205"/>
                  </a:cubicBezTo>
                  <a:cubicBezTo>
                    <a:pt x="632" y="1194"/>
                    <a:pt x="699" y="1194"/>
                    <a:pt x="778" y="1194"/>
                  </a:cubicBezTo>
                  <a:cubicBezTo>
                    <a:pt x="1060" y="1183"/>
                    <a:pt x="1262" y="1160"/>
                    <a:pt x="1375" y="1082"/>
                  </a:cubicBezTo>
                  <a:cubicBezTo>
                    <a:pt x="1476" y="991"/>
                    <a:pt x="1533" y="868"/>
                    <a:pt x="1589" y="755"/>
                  </a:cubicBezTo>
                  <a:cubicBezTo>
                    <a:pt x="1600" y="710"/>
                    <a:pt x="1634" y="676"/>
                    <a:pt x="1645" y="642"/>
                  </a:cubicBezTo>
                  <a:cubicBezTo>
                    <a:pt x="1679" y="597"/>
                    <a:pt x="1702" y="541"/>
                    <a:pt x="1735" y="485"/>
                  </a:cubicBezTo>
                  <a:cubicBezTo>
                    <a:pt x="1769" y="417"/>
                    <a:pt x="1803" y="349"/>
                    <a:pt x="1848" y="293"/>
                  </a:cubicBezTo>
                  <a:close/>
                  <a:moveTo>
                    <a:pt x="1814" y="0"/>
                  </a:moveTo>
                  <a:lnTo>
                    <a:pt x="1769" y="34"/>
                  </a:lnTo>
                  <a:cubicBezTo>
                    <a:pt x="1657" y="135"/>
                    <a:pt x="1589" y="293"/>
                    <a:pt x="1533" y="417"/>
                  </a:cubicBezTo>
                  <a:cubicBezTo>
                    <a:pt x="1499" y="462"/>
                    <a:pt x="1488" y="518"/>
                    <a:pt x="1465" y="563"/>
                  </a:cubicBezTo>
                  <a:cubicBezTo>
                    <a:pt x="1431" y="586"/>
                    <a:pt x="1420" y="642"/>
                    <a:pt x="1386" y="687"/>
                  </a:cubicBezTo>
                  <a:cubicBezTo>
                    <a:pt x="1353" y="777"/>
                    <a:pt x="1296" y="901"/>
                    <a:pt x="1240" y="935"/>
                  </a:cubicBezTo>
                  <a:cubicBezTo>
                    <a:pt x="1184" y="991"/>
                    <a:pt x="913" y="991"/>
                    <a:pt x="778" y="1003"/>
                  </a:cubicBezTo>
                  <a:cubicBezTo>
                    <a:pt x="699" y="1003"/>
                    <a:pt x="632" y="1025"/>
                    <a:pt x="575" y="1025"/>
                  </a:cubicBezTo>
                  <a:cubicBezTo>
                    <a:pt x="542" y="1025"/>
                    <a:pt x="519" y="1025"/>
                    <a:pt x="463" y="1036"/>
                  </a:cubicBezTo>
                  <a:cubicBezTo>
                    <a:pt x="384" y="1048"/>
                    <a:pt x="170" y="1093"/>
                    <a:pt x="114" y="1093"/>
                  </a:cubicBezTo>
                  <a:cubicBezTo>
                    <a:pt x="114" y="1093"/>
                    <a:pt x="136" y="1093"/>
                    <a:pt x="147" y="1104"/>
                  </a:cubicBezTo>
                  <a:lnTo>
                    <a:pt x="1" y="1250"/>
                  </a:lnTo>
                  <a:lnTo>
                    <a:pt x="451" y="1611"/>
                  </a:lnTo>
                  <a:cubicBezTo>
                    <a:pt x="497" y="1656"/>
                    <a:pt x="530" y="1690"/>
                    <a:pt x="575" y="1712"/>
                  </a:cubicBezTo>
                  <a:cubicBezTo>
                    <a:pt x="722" y="1814"/>
                    <a:pt x="891" y="1926"/>
                    <a:pt x="857" y="2039"/>
                  </a:cubicBezTo>
                  <a:cubicBezTo>
                    <a:pt x="846" y="2073"/>
                    <a:pt x="834" y="2140"/>
                    <a:pt x="812" y="2174"/>
                  </a:cubicBezTo>
                  <a:cubicBezTo>
                    <a:pt x="801" y="2230"/>
                    <a:pt x="789" y="2275"/>
                    <a:pt x="778" y="2332"/>
                  </a:cubicBezTo>
                  <a:lnTo>
                    <a:pt x="733" y="2501"/>
                  </a:lnTo>
                  <a:cubicBezTo>
                    <a:pt x="688" y="2647"/>
                    <a:pt x="643" y="2782"/>
                    <a:pt x="665" y="2940"/>
                  </a:cubicBezTo>
                  <a:lnTo>
                    <a:pt x="677" y="3053"/>
                  </a:lnTo>
                  <a:lnTo>
                    <a:pt x="801" y="3053"/>
                  </a:lnTo>
                  <a:cubicBezTo>
                    <a:pt x="925" y="3019"/>
                    <a:pt x="1060" y="2951"/>
                    <a:pt x="1184" y="2895"/>
                  </a:cubicBezTo>
                  <a:cubicBezTo>
                    <a:pt x="1229" y="2872"/>
                    <a:pt x="1285" y="2850"/>
                    <a:pt x="1319" y="2827"/>
                  </a:cubicBezTo>
                  <a:cubicBezTo>
                    <a:pt x="1364" y="2816"/>
                    <a:pt x="1420" y="2782"/>
                    <a:pt x="1465" y="2760"/>
                  </a:cubicBezTo>
                  <a:cubicBezTo>
                    <a:pt x="1609" y="2684"/>
                    <a:pt x="1733" y="2627"/>
                    <a:pt x="1848" y="2627"/>
                  </a:cubicBezTo>
                  <a:cubicBezTo>
                    <a:pt x="1887" y="2627"/>
                    <a:pt x="1924" y="2633"/>
                    <a:pt x="1961" y="2647"/>
                  </a:cubicBezTo>
                  <a:lnTo>
                    <a:pt x="2884" y="3064"/>
                  </a:lnTo>
                  <a:lnTo>
                    <a:pt x="2986" y="2895"/>
                  </a:lnTo>
                  <a:cubicBezTo>
                    <a:pt x="3008" y="2906"/>
                    <a:pt x="3031" y="2929"/>
                    <a:pt x="3031" y="2929"/>
                  </a:cubicBezTo>
                  <a:cubicBezTo>
                    <a:pt x="3008" y="2884"/>
                    <a:pt x="2986" y="2703"/>
                    <a:pt x="2986" y="2647"/>
                  </a:cubicBezTo>
                  <a:cubicBezTo>
                    <a:pt x="2974" y="2602"/>
                    <a:pt x="2974" y="2568"/>
                    <a:pt x="2974" y="2557"/>
                  </a:cubicBezTo>
                  <a:cubicBezTo>
                    <a:pt x="2974" y="2534"/>
                    <a:pt x="2941" y="2478"/>
                    <a:pt x="2929" y="2399"/>
                  </a:cubicBezTo>
                  <a:cubicBezTo>
                    <a:pt x="2896" y="2275"/>
                    <a:pt x="2817" y="2039"/>
                    <a:pt x="2862" y="1971"/>
                  </a:cubicBezTo>
                  <a:cubicBezTo>
                    <a:pt x="2873" y="1971"/>
                    <a:pt x="2884" y="1949"/>
                    <a:pt x="2896" y="1938"/>
                  </a:cubicBezTo>
                  <a:lnTo>
                    <a:pt x="3065" y="1814"/>
                  </a:lnTo>
                  <a:cubicBezTo>
                    <a:pt x="3166" y="1746"/>
                    <a:pt x="3256" y="1667"/>
                    <a:pt x="3335" y="1600"/>
                  </a:cubicBezTo>
                  <a:cubicBezTo>
                    <a:pt x="3369" y="1588"/>
                    <a:pt x="3380" y="1555"/>
                    <a:pt x="3402" y="1543"/>
                  </a:cubicBezTo>
                  <a:cubicBezTo>
                    <a:pt x="3515" y="1442"/>
                    <a:pt x="3661" y="1352"/>
                    <a:pt x="3707" y="1217"/>
                  </a:cubicBezTo>
                  <a:lnTo>
                    <a:pt x="3729" y="1138"/>
                  </a:lnTo>
                  <a:lnTo>
                    <a:pt x="3628" y="1104"/>
                  </a:lnTo>
                  <a:cubicBezTo>
                    <a:pt x="3436" y="1036"/>
                    <a:pt x="3222" y="1025"/>
                    <a:pt x="3031" y="1025"/>
                  </a:cubicBezTo>
                  <a:cubicBezTo>
                    <a:pt x="2839" y="1003"/>
                    <a:pt x="2659" y="1003"/>
                    <a:pt x="2501" y="946"/>
                  </a:cubicBezTo>
                  <a:cubicBezTo>
                    <a:pt x="2411" y="924"/>
                    <a:pt x="2321" y="721"/>
                    <a:pt x="2265" y="597"/>
                  </a:cubicBezTo>
                  <a:cubicBezTo>
                    <a:pt x="2254" y="563"/>
                    <a:pt x="2220" y="507"/>
                    <a:pt x="2209" y="473"/>
                  </a:cubicBezTo>
                  <a:cubicBezTo>
                    <a:pt x="1972" y="23"/>
                    <a:pt x="1916" y="11"/>
                    <a:pt x="1871" y="11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31"/>
          <p:cNvGrpSpPr/>
          <p:nvPr/>
        </p:nvGrpSpPr>
        <p:grpSpPr>
          <a:xfrm rot="1436877">
            <a:off x="7411601" y="2585689"/>
            <a:ext cx="304056" cy="290278"/>
            <a:chOff x="5856861" y="3059709"/>
            <a:chExt cx="304060" cy="290283"/>
          </a:xfrm>
        </p:grpSpPr>
        <p:sp>
          <p:nvSpPr>
            <p:cNvPr id="293" name="Google Shape;293;p31"/>
            <p:cNvSpPr/>
            <p:nvPr/>
          </p:nvSpPr>
          <p:spPr>
            <a:xfrm>
              <a:off x="5905500" y="3103750"/>
              <a:ext cx="213978" cy="213322"/>
            </a:xfrm>
            <a:custGeom>
              <a:avLst/>
              <a:gdLst/>
              <a:ahLst/>
              <a:cxnLst/>
              <a:rect l="l" t="t" r="r" b="b"/>
              <a:pathLst>
                <a:path w="3875" h="3627" extrusionOk="0">
                  <a:moveTo>
                    <a:pt x="1324" y="0"/>
                  </a:moveTo>
                  <a:cubicBezTo>
                    <a:pt x="1059" y="0"/>
                    <a:pt x="1056" y="946"/>
                    <a:pt x="969" y="1186"/>
                  </a:cubicBezTo>
                  <a:cubicBezTo>
                    <a:pt x="890" y="1434"/>
                    <a:pt x="0" y="1997"/>
                    <a:pt x="23" y="2155"/>
                  </a:cubicBezTo>
                  <a:cubicBezTo>
                    <a:pt x="62" y="2420"/>
                    <a:pt x="947" y="2437"/>
                    <a:pt x="1175" y="2437"/>
                  </a:cubicBezTo>
                  <a:cubicBezTo>
                    <a:pt x="1209" y="2437"/>
                    <a:pt x="1228" y="2436"/>
                    <a:pt x="1228" y="2436"/>
                  </a:cubicBezTo>
                  <a:cubicBezTo>
                    <a:pt x="1228" y="2436"/>
                    <a:pt x="1284" y="3428"/>
                    <a:pt x="1431" y="3608"/>
                  </a:cubicBezTo>
                  <a:cubicBezTo>
                    <a:pt x="1442" y="3620"/>
                    <a:pt x="1455" y="3626"/>
                    <a:pt x="1471" y="3626"/>
                  </a:cubicBezTo>
                  <a:cubicBezTo>
                    <a:pt x="1685" y="3626"/>
                    <a:pt x="2309" y="2583"/>
                    <a:pt x="2309" y="2583"/>
                  </a:cubicBezTo>
                  <a:cubicBezTo>
                    <a:pt x="2309" y="2583"/>
                    <a:pt x="2852" y="2810"/>
                    <a:pt x="3273" y="2810"/>
                  </a:cubicBezTo>
                  <a:cubicBezTo>
                    <a:pt x="3330" y="2810"/>
                    <a:pt x="3385" y="2806"/>
                    <a:pt x="3436" y="2797"/>
                  </a:cubicBezTo>
                  <a:cubicBezTo>
                    <a:pt x="3875" y="2718"/>
                    <a:pt x="3143" y="1749"/>
                    <a:pt x="3008" y="1524"/>
                  </a:cubicBezTo>
                  <a:cubicBezTo>
                    <a:pt x="2895" y="1299"/>
                    <a:pt x="3447" y="905"/>
                    <a:pt x="3391" y="679"/>
                  </a:cubicBezTo>
                  <a:cubicBezTo>
                    <a:pt x="3376" y="622"/>
                    <a:pt x="3324" y="601"/>
                    <a:pt x="3247" y="601"/>
                  </a:cubicBezTo>
                  <a:cubicBezTo>
                    <a:pt x="3019" y="601"/>
                    <a:pt x="2582" y="792"/>
                    <a:pt x="2321" y="826"/>
                  </a:cubicBezTo>
                  <a:cubicBezTo>
                    <a:pt x="2313" y="826"/>
                    <a:pt x="2306" y="827"/>
                    <a:pt x="2299" y="827"/>
                  </a:cubicBezTo>
                  <a:cubicBezTo>
                    <a:pt x="1958" y="827"/>
                    <a:pt x="1639" y="70"/>
                    <a:pt x="1352" y="3"/>
                  </a:cubicBezTo>
                  <a:cubicBezTo>
                    <a:pt x="1342" y="1"/>
                    <a:pt x="1333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 rot="-1249224">
              <a:off x="5887777" y="3095625"/>
              <a:ext cx="242229" cy="218451"/>
            </a:xfrm>
            <a:custGeom>
              <a:avLst/>
              <a:gdLst/>
              <a:ahLst/>
              <a:cxnLst/>
              <a:rect l="l" t="t" r="r" b="b"/>
              <a:pathLst>
                <a:path w="3730" h="3064" extrusionOk="0">
                  <a:moveTo>
                    <a:pt x="1848" y="293"/>
                  </a:moveTo>
                  <a:cubicBezTo>
                    <a:pt x="1904" y="394"/>
                    <a:pt x="1983" y="530"/>
                    <a:pt x="1995" y="563"/>
                  </a:cubicBezTo>
                  <a:cubicBezTo>
                    <a:pt x="2017" y="586"/>
                    <a:pt x="2040" y="631"/>
                    <a:pt x="2051" y="676"/>
                  </a:cubicBezTo>
                  <a:cubicBezTo>
                    <a:pt x="2130" y="856"/>
                    <a:pt x="2242" y="1082"/>
                    <a:pt x="2423" y="1138"/>
                  </a:cubicBezTo>
                  <a:cubicBezTo>
                    <a:pt x="2614" y="1205"/>
                    <a:pt x="2817" y="1217"/>
                    <a:pt x="3008" y="1217"/>
                  </a:cubicBezTo>
                  <a:cubicBezTo>
                    <a:pt x="3155" y="1217"/>
                    <a:pt x="3279" y="1217"/>
                    <a:pt x="3402" y="1250"/>
                  </a:cubicBezTo>
                  <a:cubicBezTo>
                    <a:pt x="3369" y="1296"/>
                    <a:pt x="3290" y="1352"/>
                    <a:pt x="3233" y="1386"/>
                  </a:cubicBezTo>
                  <a:cubicBezTo>
                    <a:pt x="3211" y="1408"/>
                    <a:pt x="3200" y="1431"/>
                    <a:pt x="3166" y="1442"/>
                  </a:cubicBezTo>
                  <a:cubicBezTo>
                    <a:pt x="3087" y="1521"/>
                    <a:pt x="2997" y="1577"/>
                    <a:pt x="2918" y="1645"/>
                  </a:cubicBezTo>
                  <a:lnTo>
                    <a:pt x="2749" y="1769"/>
                  </a:lnTo>
                  <a:cubicBezTo>
                    <a:pt x="2715" y="1780"/>
                    <a:pt x="2693" y="1814"/>
                    <a:pt x="2659" y="1859"/>
                  </a:cubicBezTo>
                  <a:cubicBezTo>
                    <a:pt x="2591" y="1971"/>
                    <a:pt x="2648" y="2163"/>
                    <a:pt x="2715" y="2422"/>
                  </a:cubicBezTo>
                  <a:cubicBezTo>
                    <a:pt x="2727" y="2478"/>
                    <a:pt x="2749" y="2512"/>
                    <a:pt x="2760" y="2557"/>
                  </a:cubicBezTo>
                  <a:cubicBezTo>
                    <a:pt x="2772" y="2568"/>
                    <a:pt x="2772" y="2602"/>
                    <a:pt x="2772" y="2625"/>
                  </a:cubicBezTo>
                  <a:cubicBezTo>
                    <a:pt x="2772" y="2670"/>
                    <a:pt x="2783" y="2715"/>
                    <a:pt x="2783" y="2760"/>
                  </a:cubicBezTo>
                  <a:lnTo>
                    <a:pt x="2085" y="2433"/>
                  </a:lnTo>
                  <a:cubicBezTo>
                    <a:pt x="2012" y="2402"/>
                    <a:pt x="1941" y="2389"/>
                    <a:pt x="1871" y="2389"/>
                  </a:cubicBezTo>
                  <a:cubicBezTo>
                    <a:pt x="1690" y="2389"/>
                    <a:pt x="1518" y="2476"/>
                    <a:pt x="1364" y="2557"/>
                  </a:cubicBezTo>
                  <a:cubicBezTo>
                    <a:pt x="1319" y="2591"/>
                    <a:pt x="1274" y="2613"/>
                    <a:pt x="1240" y="2625"/>
                  </a:cubicBezTo>
                  <a:cubicBezTo>
                    <a:pt x="1195" y="2647"/>
                    <a:pt x="1139" y="2670"/>
                    <a:pt x="1082" y="2703"/>
                  </a:cubicBezTo>
                  <a:cubicBezTo>
                    <a:pt x="1015" y="2726"/>
                    <a:pt x="958" y="2760"/>
                    <a:pt x="902" y="2782"/>
                  </a:cubicBezTo>
                  <a:cubicBezTo>
                    <a:pt x="913" y="2715"/>
                    <a:pt x="925" y="2625"/>
                    <a:pt x="958" y="2546"/>
                  </a:cubicBezTo>
                  <a:cubicBezTo>
                    <a:pt x="970" y="2489"/>
                    <a:pt x="981" y="2422"/>
                    <a:pt x="1003" y="2366"/>
                  </a:cubicBezTo>
                  <a:cubicBezTo>
                    <a:pt x="1015" y="2309"/>
                    <a:pt x="1026" y="2264"/>
                    <a:pt x="1037" y="2219"/>
                  </a:cubicBezTo>
                  <a:cubicBezTo>
                    <a:pt x="1060" y="2163"/>
                    <a:pt x="1071" y="2118"/>
                    <a:pt x="1082" y="2061"/>
                  </a:cubicBezTo>
                  <a:cubicBezTo>
                    <a:pt x="1127" y="1836"/>
                    <a:pt x="902" y="1690"/>
                    <a:pt x="733" y="1555"/>
                  </a:cubicBezTo>
                  <a:cubicBezTo>
                    <a:pt x="688" y="1532"/>
                    <a:pt x="643" y="1498"/>
                    <a:pt x="620" y="1476"/>
                  </a:cubicBezTo>
                  <a:lnTo>
                    <a:pt x="350" y="1250"/>
                  </a:lnTo>
                  <a:cubicBezTo>
                    <a:pt x="406" y="1250"/>
                    <a:pt x="463" y="1228"/>
                    <a:pt x="508" y="1217"/>
                  </a:cubicBezTo>
                  <a:cubicBezTo>
                    <a:pt x="553" y="1217"/>
                    <a:pt x="575" y="1205"/>
                    <a:pt x="587" y="1205"/>
                  </a:cubicBezTo>
                  <a:cubicBezTo>
                    <a:pt x="632" y="1194"/>
                    <a:pt x="699" y="1194"/>
                    <a:pt x="778" y="1194"/>
                  </a:cubicBezTo>
                  <a:cubicBezTo>
                    <a:pt x="1060" y="1183"/>
                    <a:pt x="1262" y="1160"/>
                    <a:pt x="1375" y="1082"/>
                  </a:cubicBezTo>
                  <a:cubicBezTo>
                    <a:pt x="1476" y="991"/>
                    <a:pt x="1533" y="868"/>
                    <a:pt x="1589" y="755"/>
                  </a:cubicBezTo>
                  <a:cubicBezTo>
                    <a:pt x="1600" y="710"/>
                    <a:pt x="1634" y="676"/>
                    <a:pt x="1645" y="642"/>
                  </a:cubicBezTo>
                  <a:cubicBezTo>
                    <a:pt x="1679" y="597"/>
                    <a:pt x="1702" y="541"/>
                    <a:pt x="1735" y="485"/>
                  </a:cubicBezTo>
                  <a:cubicBezTo>
                    <a:pt x="1769" y="417"/>
                    <a:pt x="1803" y="349"/>
                    <a:pt x="1848" y="293"/>
                  </a:cubicBezTo>
                  <a:close/>
                  <a:moveTo>
                    <a:pt x="1814" y="0"/>
                  </a:moveTo>
                  <a:lnTo>
                    <a:pt x="1769" y="34"/>
                  </a:lnTo>
                  <a:cubicBezTo>
                    <a:pt x="1657" y="135"/>
                    <a:pt x="1589" y="293"/>
                    <a:pt x="1533" y="417"/>
                  </a:cubicBezTo>
                  <a:cubicBezTo>
                    <a:pt x="1499" y="462"/>
                    <a:pt x="1488" y="518"/>
                    <a:pt x="1465" y="563"/>
                  </a:cubicBezTo>
                  <a:cubicBezTo>
                    <a:pt x="1431" y="586"/>
                    <a:pt x="1420" y="642"/>
                    <a:pt x="1386" y="687"/>
                  </a:cubicBezTo>
                  <a:cubicBezTo>
                    <a:pt x="1353" y="777"/>
                    <a:pt x="1296" y="901"/>
                    <a:pt x="1240" y="935"/>
                  </a:cubicBezTo>
                  <a:cubicBezTo>
                    <a:pt x="1184" y="991"/>
                    <a:pt x="913" y="991"/>
                    <a:pt x="778" y="1003"/>
                  </a:cubicBezTo>
                  <a:cubicBezTo>
                    <a:pt x="699" y="1003"/>
                    <a:pt x="632" y="1025"/>
                    <a:pt x="575" y="1025"/>
                  </a:cubicBezTo>
                  <a:cubicBezTo>
                    <a:pt x="542" y="1025"/>
                    <a:pt x="519" y="1025"/>
                    <a:pt x="463" y="1036"/>
                  </a:cubicBezTo>
                  <a:cubicBezTo>
                    <a:pt x="384" y="1048"/>
                    <a:pt x="170" y="1093"/>
                    <a:pt x="114" y="1093"/>
                  </a:cubicBezTo>
                  <a:cubicBezTo>
                    <a:pt x="114" y="1093"/>
                    <a:pt x="136" y="1093"/>
                    <a:pt x="147" y="1104"/>
                  </a:cubicBezTo>
                  <a:lnTo>
                    <a:pt x="1" y="1250"/>
                  </a:lnTo>
                  <a:lnTo>
                    <a:pt x="451" y="1611"/>
                  </a:lnTo>
                  <a:cubicBezTo>
                    <a:pt x="497" y="1656"/>
                    <a:pt x="530" y="1690"/>
                    <a:pt x="575" y="1712"/>
                  </a:cubicBezTo>
                  <a:cubicBezTo>
                    <a:pt x="722" y="1814"/>
                    <a:pt x="891" y="1926"/>
                    <a:pt x="857" y="2039"/>
                  </a:cubicBezTo>
                  <a:cubicBezTo>
                    <a:pt x="846" y="2073"/>
                    <a:pt x="834" y="2140"/>
                    <a:pt x="812" y="2174"/>
                  </a:cubicBezTo>
                  <a:cubicBezTo>
                    <a:pt x="801" y="2230"/>
                    <a:pt x="789" y="2275"/>
                    <a:pt x="778" y="2332"/>
                  </a:cubicBezTo>
                  <a:lnTo>
                    <a:pt x="733" y="2501"/>
                  </a:lnTo>
                  <a:cubicBezTo>
                    <a:pt x="688" y="2647"/>
                    <a:pt x="643" y="2782"/>
                    <a:pt x="665" y="2940"/>
                  </a:cubicBezTo>
                  <a:lnTo>
                    <a:pt x="677" y="3053"/>
                  </a:lnTo>
                  <a:lnTo>
                    <a:pt x="801" y="3053"/>
                  </a:lnTo>
                  <a:cubicBezTo>
                    <a:pt x="925" y="3019"/>
                    <a:pt x="1060" y="2951"/>
                    <a:pt x="1184" y="2895"/>
                  </a:cubicBezTo>
                  <a:cubicBezTo>
                    <a:pt x="1229" y="2872"/>
                    <a:pt x="1285" y="2850"/>
                    <a:pt x="1319" y="2827"/>
                  </a:cubicBezTo>
                  <a:cubicBezTo>
                    <a:pt x="1364" y="2816"/>
                    <a:pt x="1420" y="2782"/>
                    <a:pt x="1465" y="2760"/>
                  </a:cubicBezTo>
                  <a:cubicBezTo>
                    <a:pt x="1609" y="2684"/>
                    <a:pt x="1733" y="2627"/>
                    <a:pt x="1848" y="2627"/>
                  </a:cubicBezTo>
                  <a:cubicBezTo>
                    <a:pt x="1887" y="2627"/>
                    <a:pt x="1924" y="2633"/>
                    <a:pt x="1961" y="2647"/>
                  </a:cubicBezTo>
                  <a:lnTo>
                    <a:pt x="2884" y="3064"/>
                  </a:lnTo>
                  <a:lnTo>
                    <a:pt x="2986" y="2895"/>
                  </a:lnTo>
                  <a:cubicBezTo>
                    <a:pt x="3008" y="2906"/>
                    <a:pt x="3031" y="2929"/>
                    <a:pt x="3031" y="2929"/>
                  </a:cubicBezTo>
                  <a:cubicBezTo>
                    <a:pt x="3008" y="2884"/>
                    <a:pt x="2986" y="2703"/>
                    <a:pt x="2986" y="2647"/>
                  </a:cubicBezTo>
                  <a:cubicBezTo>
                    <a:pt x="2974" y="2602"/>
                    <a:pt x="2974" y="2568"/>
                    <a:pt x="2974" y="2557"/>
                  </a:cubicBezTo>
                  <a:cubicBezTo>
                    <a:pt x="2974" y="2534"/>
                    <a:pt x="2941" y="2478"/>
                    <a:pt x="2929" y="2399"/>
                  </a:cubicBezTo>
                  <a:cubicBezTo>
                    <a:pt x="2896" y="2275"/>
                    <a:pt x="2817" y="2039"/>
                    <a:pt x="2862" y="1971"/>
                  </a:cubicBezTo>
                  <a:cubicBezTo>
                    <a:pt x="2873" y="1971"/>
                    <a:pt x="2884" y="1949"/>
                    <a:pt x="2896" y="1938"/>
                  </a:cubicBezTo>
                  <a:lnTo>
                    <a:pt x="3065" y="1814"/>
                  </a:lnTo>
                  <a:cubicBezTo>
                    <a:pt x="3166" y="1746"/>
                    <a:pt x="3256" y="1667"/>
                    <a:pt x="3335" y="1600"/>
                  </a:cubicBezTo>
                  <a:cubicBezTo>
                    <a:pt x="3369" y="1588"/>
                    <a:pt x="3380" y="1555"/>
                    <a:pt x="3402" y="1543"/>
                  </a:cubicBezTo>
                  <a:cubicBezTo>
                    <a:pt x="3515" y="1442"/>
                    <a:pt x="3661" y="1352"/>
                    <a:pt x="3707" y="1217"/>
                  </a:cubicBezTo>
                  <a:lnTo>
                    <a:pt x="3729" y="1138"/>
                  </a:lnTo>
                  <a:lnTo>
                    <a:pt x="3628" y="1104"/>
                  </a:lnTo>
                  <a:cubicBezTo>
                    <a:pt x="3436" y="1036"/>
                    <a:pt x="3222" y="1025"/>
                    <a:pt x="3031" y="1025"/>
                  </a:cubicBezTo>
                  <a:cubicBezTo>
                    <a:pt x="2839" y="1003"/>
                    <a:pt x="2659" y="1003"/>
                    <a:pt x="2501" y="946"/>
                  </a:cubicBezTo>
                  <a:cubicBezTo>
                    <a:pt x="2411" y="924"/>
                    <a:pt x="2321" y="721"/>
                    <a:pt x="2265" y="597"/>
                  </a:cubicBezTo>
                  <a:cubicBezTo>
                    <a:pt x="2254" y="563"/>
                    <a:pt x="2220" y="507"/>
                    <a:pt x="2209" y="473"/>
                  </a:cubicBezTo>
                  <a:cubicBezTo>
                    <a:pt x="1972" y="23"/>
                    <a:pt x="1916" y="11"/>
                    <a:pt x="1871" y="11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1"/>
          <p:cNvGrpSpPr/>
          <p:nvPr/>
        </p:nvGrpSpPr>
        <p:grpSpPr>
          <a:xfrm rot="2185173">
            <a:off x="6801116" y="1993934"/>
            <a:ext cx="304064" cy="290286"/>
            <a:chOff x="5856861" y="3059709"/>
            <a:chExt cx="304060" cy="290283"/>
          </a:xfrm>
        </p:grpSpPr>
        <p:sp>
          <p:nvSpPr>
            <p:cNvPr id="296" name="Google Shape;296;p31"/>
            <p:cNvSpPr/>
            <p:nvPr/>
          </p:nvSpPr>
          <p:spPr>
            <a:xfrm>
              <a:off x="5905500" y="3103750"/>
              <a:ext cx="213978" cy="213322"/>
            </a:xfrm>
            <a:custGeom>
              <a:avLst/>
              <a:gdLst/>
              <a:ahLst/>
              <a:cxnLst/>
              <a:rect l="l" t="t" r="r" b="b"/>
              <a:pathLst>
                <a:path w="3875" h="3627" extrusionOk="0">
                  <a:moveTo>
                    <a:pt x="1324" y="0"/>
                  </a:moveTo>
                  <a:cubicBezTo>
                    <a:pt x="1059" y="0"/>
                    <a:pt x="1056" y="946"/>
                    <a:pt x="969" y="1186"/>
                  </a:cubicBezTo>
                  <a:cubicBezTo>
                    <a:pt x="890" y="1434"/>
                    <a:pt x="0" y="1997"/>
                    <a:pt x="23" y="2155"/>
                  </a:cubicBezTo>
                  <a:cubicBezTo>
                    <a:pt x="62" y="2420"/>
                    <a:pt x="947" y="2437"/>
                    <a:pt x="1175" y="2437"/>
                  </a:cubicBezTo>
                  <a:cubicBezTo>
                    <a:pt x="1209" y="2437"/>
                    <a:pt x="1228" y="2436"/>
                    <a:pt x="1228" y="2436"/>
                  </a:cubicBezTo>
                  <a:cubicBezTo>
                    <a:pt x="1228" y="2436"/>
                    <a:pt x="1284" y="3428"/>
                    <a:pt x="1431" y="3608"/>
                  </a:cubicBezTo>
                  <a:cubicBezTo>
                    <a:pt x="1442" y="3620"/>
                    <a:pt x="1455" y="3626"/>
                    <a:pt x="1471" y="3626"/>
                  </a:cubicBezTo>
                  <a:cubicBezTo>
                    <a:pt x="1685" y="3626"/>
                    <a:pt x="2309" y="2583"/>
                    <a:pt x="2309" y="2583"/>
                  </a:cubicBezTo>
                  <a:cubicBezTo>
                    <a:pt x="2309" y="2583"/>
                    <a:pt x="2852" y="2810"/>
                    <a:pt x="3273" y="2810"/>
                  </a:cubicBezTo>
                  <a:cubicBezTo>
                    <a:pt x="3330" y="2810"/>
                    <a:pt x="3385" y="2806"/>
                    <a:pt x="3436" y="2797"/>
                  </a:cubicBezTo>
                  <a:cubicBezTo>
                    <a:pt x="3875" y="2718"/>
                    <a:pt x="3143" y="1749"/>
                    <a:pt x="3008" y="1524"/>
                  </a:cubicBezTo>
                  <a:cubicBezTo>
                    <a:pt x="2895" y="1299"/>
                    <a:pt x="3447" y="905"/>
                    <a:pt x="3391" y="679"/>
                  </a:cubicBezTo>
                  <a:cubicBezTo>
                    <a:pt x="3376" y="622"/>
                    <a:pt x="3324" y="601"/>
                    <a:pt x="3247" y="601"/>
                  </a:cubicBezTo>
                  <a:cubicBezTo>
                    <a:pt x="3019" y="601"/>
                    <a:pt x="2582" y="792"/>
                    <a:pt x="2321" y="826"/>
                  </a:cubicBezTo>
                  <a:cubicBezTo>
                    <a:pt x="2313" y="826"/>
                    <a:pt x="2306" y="827"/>
                    <a:pt x="2299" y="827"/>
                  </a:cubicBezTo>
                  <a:cubicBezTo>
                    <a:pt x="1958" y="827"/>
                    <a:pt x="1639" y="70"/>
                    <a:pt x="1352" y="3"/>
                  </a:cubicBezTo>
                  <a:cubicBezTo>
                    <a:pt x="1342" y="1"/>
                    <a:pt x="1333" y="0"/>
                    <a:pt x="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 rot="-1249224">
              <a:off x="5887777" y="3095625"/>
              <a:ext cx="242229" cy="218451"/>
            </a:xfrm>
            <a:custGeom>
              <a:avLst/>
              <a:gdLst/>
              <a:ahLst/>
              <a:cxnLst/>
              <a:rect l="l" t="t" r="r" b="b"/>
              <a:pathLst>
                <a:path w="3730" h="3064" extrusionOk="0">
                  <a:moveTo>
                    <a:pt x="1848" y="293"/>
                  </a:moveTo>
                  <a:cubicBezTo>
                    <a:pt x="1904" y="394"/>
                    <a:pt x="1983" y="530"/>
                    <a:pt x="1995" y="563"/>
                  </a:cubicBezTo>
                  <a:cubicBezTo>
                    <a:pt x="2017" y="586"/>
                    <a:pt x="2040" y="631"/>
                    <a:pt x="2051" y="676"/>
                  </a:cubicBezTo>
                  <a:cubicBezTo>
                    <a:pt x="2130" y="856"/>
                    <a:pt x="2242" y="1082"/>
                    <a:pt x="2423" y="1138"/>
                  </a:cubicBezTo>
                  <a:cubicBezTo>
                    <a:pt x="2614" y="1205"/>
                    <a:pt x="2817" y="1217"/>
                    <a:pt x="3008" y="1217"/>
                  </a:cubicBezTo>
                  <a:cubicBezTo>
                    <a:pt x="3155" y="1217"/>
                    <a:pt x="3279" y="1217"/>
                    <a:pt x="3402" y="1250"/>
                  </a:cubicBezTo>
                  <a:cubicBezTo>
                    <a:pt x="3369" y="1296"/>
                    <a:pt x="3290" y="1352"/>
                    <a:pt x="3233" y="1386"/>
                  </a:cubicBezTo>
                  <a:cubicBezTo>
                    <a:pt x="3211" y="1408"/>
                    <a:pt x="3200" y="1431"/>
                    <a:pt x="3166" y="1442"/>
                  </a:cubicBezTo>
                  <a:cubicBezTo>
                    <a:pt x="3087" y="1521"/>
                    <a:pt x="2997" y="1577"/>
                    <a:pt x="2918" y="1645"/>
                  </a:cubicBezTo>
                  <a:lnTo>
                    <a:pt x="2749" y="1769"/>
                  </a:lnTo>
                  <a:cubicBezTo>
                    <a:pt x="2715" y="1780"/>
                    <a:pt x="2693" y="1814"/>
                    <a:pt x="2659" y="1859"/>
                  </a:cubicBezTo>
                  <a:cubicBezTo>
                    <a:pt x="2591" y="1971"/>
                    <a:pt x="2648" y="2163"/>
                    <a:pt x="2715" y="2422"/>
                  </a:cubicBezTo>
                  <a:cubicBezTo>
                    <a:pt x="2727" y="2478"/>
                    <a:pt x="2749" y="2512"/>
                    <a:pt x="2760" y="2557"/>
                  </a:cubicBezTo>
                  <a:cubicBezTo>
                    <a:pt x="2772" y="2568"/>
                    <a:pt x="2772" y="2602"/>
                    <a:pt x="2772" y="2625"/>
                  </a:cubicBezTo>
                  <a:cubicBezTo>
                    <a:pt x="2772" y="2670"/>
                    <a:pt x="2783" y="2715"/>
                    <a:pt x="2783" y="2760"/>
                  </a:cubicBezTo>
                  <a:lnTo>
                    <a:pt x="2085" y="2433"/>
                  </a:lnTo>
                  <a:cubicBezTo>
                    <a:pt x="2012" y="2402"/>
                    <a:pt x="1941" y="2389"/>
                    <a:pt x="1871" y="2389"/>
                  </a:cubicBezTo>
                  <a:cubicBezTo>
                    <a:pt x="1690" y="2389"/>
                    <a:pt x="1518" y="2476"/>
                    <a:pt x="1364" y="2557"/>
                  </a:cubicBezTo>
                  <a:cubicBezTo>
                    <a:pt x="1319" y="2591"/>
                    <a:pt x="1274" y="2613"/>
                    <a:pt x="1240" y="2625"/>
                  </a:cubicBezTo>
                  <a:cubicBezTo>
                    <a:pt x="1195" y="2647"/>
                    <a:pt x="1139" y="2670"/>
                    <a:pt x="1082" y="2703"/>
                  </a:cubicBezTo>
                  <a:cubicBezTo>
                    <a:pt x="1015" y="2726"/>
                    <a:pt x="958" y="2760"/>
                    <a:pt x="902" y="2782"/>
                  </a:cubicBezTo>
                  <a:cubicBezTo>
                    <a:pt x="913" y="2715"/>
                    <a:pt x="925" y="2625"/>
                    <a:pt x="958" y="2546"/>
                  </a:cubicBezTo>
                  <a:cubicBezTo>
                    <a:pt x="970" y="2489"/>
                    <a:pt x="981" y="2422"/>
                    <a:pt x="1003" y="2366"/>
                  </a:cubicBezTo>
                  <a:cubicBezTo>
                    <a:pt x="1015" y="2309"/>
                    <a:pt x="1026" y="2264"/>
                    <a:pt x="1037" y="2219"/>
                  </a:cubicBezTo>
                  <a:cubicBezTo>
                    <a:pt x="1060" y="2163"/>
                    <a:pt x="1071" y="2118"/>
                    <a:pt x="1082" y="2061"/>
                  </a:cubicBezTo>
                  <a:cubicBezTo>
                    <a:pt x="1127" y="1836"/>
                    <a:pt x="902" y="1690"/>
                    <a:pt x="733" y="1555"/>
                  </a:cubicBezTo>
                  <a:cubicBezTo>
                    <a:pt x="688" y="1532"/>
                    <a:pt x="643" y="1498"/>
                    <a:pt x="620" y="1476"/>
                  </a:cubicBezTo>
                  <a:lnTo>
                    <a:pt x="350" y="1250"/>
                  </a:lnTo>
                  <a:cubicBezTo>
                    <a:pt x="406" y="1250"/>
                    <a:pt x="463" y="1228"/>
                    <a:pt x="508" y="1217"/>
                  </a:cubicBezTo>
                  <a:cubicBezTo>
                    <a:pt x="553" y="1217"/>
                    <a:pt x="575" y="1205"/>
                    <a:pt x="587" y="1205"/>
                  </a:cubicBezTo>
                  <a:cubicBezTo>
                    <a:pt x="632" y="1194"/>
                    <a:pt x="699" y="1194"/>
                    <a:pt x="778" y="1194"/>
                  </a:cubicBezTo>
                  <a:cubicBezTo>
                    <a:pt x="1060" y="1183"/>
                    <a:pt x="1262" y="1160"/>
                    <a:pt x="1375" y="1082"/>
                  </a:cubicBezTo>
                  <a:cubicBezTo>
                    <a:pt x="1476" y="991"/>
                    <a:pt x="1533" y="868"/>
                    <a:pt x="1589" y="755"/>
                  </a:cubicBezTo>
                  <a:cubicBezTo>
                    <a:pt x="1600" y="710"/>
                    <a:pt x="1634" y="676"/>
                    <a:pt x="1645" y="642"/>
                  </a:cubicBezTo>
                  <a:cubicBezTo>
                    <a:pt x="1679" y="597"/>
                    <a:pt x="1702" y="541"/>
                    <a:pt x="1735" y="485"/>
                  </a:cubicBezTo>
                  <a:cubicBezTo>
                    <a:pt x="1769" y="417"/>
                    <a:pt x="1803" y="349"/>
                    <a:pt x="1848" y="293"/>
                  </a:cubicBezTo>
                  <a:close/>
                  <a:moveTo>
                    <a:pt x="1814" y="0"/>
                  </a:moveTo>
                  <a:lnTo>
                    <a:pt x="1769" y="34"/>
                  </a:lnTo>
                  <a:cubicBezTo>
                    <a:pt x="1657" y="135"/>
                    <a:pt x="1589" y="293"/>
                    <a:pt x="1533" y="417"/>
                  </a:cubicBezTo>
                  <a:cubicBezTo>
                    <a:pt x="1499" y="462"/>
                    <a:pt x="1488" y="518"/>
                    <a:pt x="1465" y="563"/>
                  </a:cubicBezTo>
                  <a:cubicBezTo>
                    <a:pt x="1431" y="586"/>
                    <a:pt x="1420" y="642"/>
                    <a:pt x="1386" y="687"/>
                  </a:cubicBezTo>
                  <a:cubicBezTo>
                    <a:pt x="1353" y="777"/>
                    <a:pt x="1296" y="901"/>
                    <a:pt x="1240" y="935"/>
                  </a:cubicBezTo>
                  <a:cubicBezTo>
                    <a:pt x="1184" y="991"/>
                    <a:pt x="913" y="991"/>
                    <a:pt x="778" y="1003"/>
                  </a:cubicBezTo>
                  <a:cubicBezTo>
                    <a:pt x="699" y="1003"/>
                    <a:pt x="632" y="1025"/>
                    <a:pt x="575" y="1025"/>
                  </a:cubicBezTo>
                  <a:cubicBezTo>
                    <a:pt x="542" y="1025"/>
                    <a:pt x="519" y="1025"/>
                    <a:pt x="463" y="1036"/>
                  </a:cubicBezTo>
                  <a:cubicBezTo>
                    <a:pt x="384" y="1048"/>
                    <a:pt x="170" y="1093"/>
                    <a:pt x="114" y="1093"/>
                  </a:cubicBezTo>
                  <a:cubicBezTo>
                    <a:pt x="114" y="1093"/>
                    <a:pt x="136" y="1093"/>
                    <a:pt x="147" y="1104"/>
                  </a:cubicBezTo>
                  <a:lnTo>
                    <a:pt x="1" y="1250"/>
                  </a:lnTo>
                  <a:lnTo>
                    <a:pt x="451" y="1611"/>
                  </a:lnTo>
                  <a:cubicBezTo>
                    <a:pt x="497" y="1656"/>
                    <a:pt x="530" y="1690"/>
                    <a:pt x="575" y="1712"/>
                  </a:cubicBezTo>
                  <a:cubicBezTo>
                    <a:pt x="722" y="1814"/>
                    <a:pt x="891" y="1926"/>
                    <a:pt x="857" y="2039"/>
                  </a:cubicBezTo>
                  <a:cubicBezTo>
                    <a:pt x="846" y="2073"/>
                    <a:pt x="834" y="2140"/>
                    <a:pt x="812" y="2174"/>
                  </a:cubicBezTo>
                  <a:cubicBezTo>
                    <a:pt x="801" y="2230"/>
                    <a:pt x="789" y="2275"/>
                    <a:pt x="778" y="2332"/>
                  </a:cubicBezTo>
                  <a:lnTo>
                    <a:pt x="733" y="2501"/>
                  </a:lnTo>
                  <a:cubicBezTo>
                    <a:pt x="688" y="2647"/>
                    <a:pt x="643" y="2782"/>
                    <a:pt x="665" y="2940"/>
                  </a:cubicBezTo>
                  <a:lnTo>
                    <a:pt x="677" y="3053"/>
                  </a:lnTo>
                  <a:lnTo>
                    <a:pt x="801" y="3053"/>
                  </a:lnTo>
                  <a:cubicBezTo>
                    <a:pt x="925" y="3019"/>
                    <a:pt x="1060" y="2951"/>
                    <a:pt x="1184" y="2895"/>
                  </a:cubicBezTo>
                  <a:cubicBezTo>
                    <a:pt x="1229" y="2872"/>
                    <a:pt x="1285" y="2850"/>
                    <a:pt x="1319" y="2827"/>
                  </a:cubicBezTo>
                  <a:cubicBezTo>
                    <a:pt x="1364" y="2816"/>
                    <a:pt x="1420" y="2782"/>
                    <a:pt x="1465" y="2760"/>
                  </a:cubicBezTo>
                  <a:cubicBezTo>
                    <a:pt x="1609" y="2684"/>
                    <a:pt x="1733" y="2627"/>
                    <a:pt x="1848" y="2627"/>
                  </a:cubicBezTo>
                  <a:cubicBezTo>
                    <a:pt x="1887" y="2627"/>
                    <a:pt x="1924" y="2633"/>
                    <a:pt x="1961" y="2647"/>
                  </a:cubicBezTo>
                  <a:lnTo>
                    <a:pt x="2884" y="3064"/>
                  </a:lnTo>
                  <a:lnTo>
                    <a:pt x="2986" y="2895"/>
                  </a:lnTo>
                  <a:cubicBezTo>
                    <a:pt x="3008" y="2906"/>
                    <a:pt x="3031" y="2929"/>
                    <a:pt x="3031" y="2929"/>
                  </a:cubicBezTo>
                  <a:cubicBezTo>
                    <a:pt x="3008" y="2884"/>
                    <a:pt x="2986" y="2703"/>
                    <a:pt x="2986" y="2647"/>
                  </a:cubicBezTo>
                  <a:cubicBezTo>
                    <a:pt x="2974" y="2602"/>
                    <a:pt x="2974" y="2568"/>
                    <a:pt x="2974" y="2557"/>
                  </a:cubicBezTo>
                  <a:cubicBezTo>
                    <a:pt x="2974" y="2534"/>
                    <a:pt x="2941" y="2478"/>
                    <a:pt x="2929" y="2399"/>
                  </a:cubicBezTo>
                  <a:cubicBezTo>
                    <a:pt x="2896" y="2275"/>
                    <a:pt x="2817" y="2039"/>
                    <a:pt x="2862" y="1971"/>
                  </a:cubicBezTo>
                  <a:cubicBezTo>
                    <a:pt x="2873" y="1971"/>
                    <a:pt x="2884" y="1949"/>
                    <a:pt x="2896" y="1938"/>
                  </a:cubicBezTo>
                  <a:lnTo>
                    <a:pt x="3065" y="1814"/>
                  </a:lnTo>
                  <a:cubicBezTo>
                    <a:pt x="3166" y="1746"/>
                    <a:pt x="3256" y="1667"/>
                    <a:pt x="3335" y="1600"/>
                  </a:cubicBezTo>
                  <a:cubicBezTo>
                    <a:pt x="3369" y="1588"/>
                    <a:pt x="3380" y="1555"/>
                    <a:pt x="3402" y="1543"/>
                  </a:cubicBezTo>
                  <a:cubicBezTo>
                    <a:pt x="3515" y="1442"/>
                    <a:pt x="3661" y="1352"/>
                    <a:pt x="3707" y="1217"/>
                  </a:cubicBezTo>
                  <a:lnTo>
                    <a:pt x="3729" y="1138"/>
                  </a:lnTo>
                  <a:lnTo>
                    <a:pt x="3628" y="1104"/>
                  </a:lnTo>
                  <a:cubicBezTo>
                    <a:pt x="3436" y="1036"/>
                    <a:pt x="3222" y="1025"/>
                    <a:pt x="3031" y="1025"/>
                  </a:cubicBezTo>
                  <a:cubicBezTo>
                    <a:pt x="2839" y="1003"/>
                    <a:pt x="2659" y="1003"/>
                    <a:pt x="2501" y="946"/>
                  </a:cubicBezTo>
                  <a:cubicBezTo>
                    <a:pt x="2411" y="924"/>
                    <a:pt x="2321" y="721"/>
                    <a:pt x="2265" y="597"/>
                  </a:cubicBezTo>
                  <a:cubicBezTo>
                    <a:pt x="2254" y="563"/>
                    <a:pt x="2220" y="507"/>
                    <a:pt x="2209" y="473"/>
                  </a:cubicBezTo>
                  <a:cubicBezTo>
                    <a:pt x="1972" y="23"/>
                    <a:pt x="1916" y="11"/>
                    <a:pt x="1871" y="11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31"/>
          <p:cNvGrpSpPr/>
          <p:nvPr/>
        </p:nvGrpSpPr>
        <p:grpSpPr>
          <a:xfrm>
            <a:off x="5079038" y="1828800"/>
            <a:ext cx="2993400" cy="1905000"/>
            <a:chOff x="5079038" y="1828800"/>
            <a:chExt cx="2993400" cy="1905000"/>
          </a:xfrm>
        </p:grpSpPr>
        <p:cxnSp>
          <p:nvCxnSpPr>
            <p:cNvPr id="299" name="Google Shape;299;p31"/>
            <p:cNvCxnSpPr/>
            <p:nvPr/>
          </p:nvCxnSpPr>
          <p:spPr>
            <a:xfrm>
              <a:off x="5114925" y="1828800"/>
              <a:ext cx="0" cy="190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31"/>
            <p:cNvCxnSpPr/>
            <p:nvPr/>
          </p:nvCxnSpPr>
          <p:spPr>
            <a:xfrm rot="10800000">
              <a:off x="5079038" y="3733800"/>
              <a:ext cx="2993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1" name="Google Shape;301;p31"/>
          <p:cNvGrpSpPr/>
          <p:nvPr/>
        </p:nvGrpSpPr>
        <p:grpSpPr>
          <a:xfrm>
            <a:off x="892413" y="1468375"/>
            <a:ext cx="438913" cy="431250"/>
            <a:chOff x="1542125" y="1512275"/>
            <a:chExt cx="411700" cy="404550"/>
          </a:xfrm>
        </p:grpSpPr>
        <p:sp>
          <p:nvSpPr>
            <p:cNvPr id="302" name="Google Shape;302;p31"/>
            <p:cNvSpPr/>
            <p:nvPr/>
          </p:nvSpPr>
          <p:spPr>
            <a:xfrm>
              <a:off x="1542125" y="1512275"/>
              <a:ext cx="411700" cy="404550"/>
            </a:xfrm>
            <a:custGeom>
              <a:avLst/>
              <a:gdLst/>
              <a:ahLst/>
              <a:cxnLst/>
              <a:rect l="l" t="t" r="r" b="b"/>
              <a:pathLst>
                <a:path w="16468" h="16182" extrusionOk="0">
                  <a:moveTo>
                    <a:pt x="6508" y="673"/>
                  </a:moveTo>
                  <a:cubicBezTo>
                    <a:pt x="6843" y="1238"/>
                    <a:pt x="7177" y="1824"/>
                    <a:pt x="7554" y="2410"/>
                  </a:cubicBezTo>
                  <a:cubicBezTo>
                    <a:pt x="7614" y="2518"/>
                    <a:pt x="7715" y="2564"/>
                    <a:pt x="7814" y="2564"/>
                  </a:cubicBezTo>
                  <a:cubicBezTo>
                    <a:pt x="7888" y="2564"/>
                    <a:pt x="7961" y="2539"/>
                    <a:pt x="8014" y="2494"/>
                  </a:cubicBezTo>
                  <a:lnTo>
                    <a:pt x="8098" y="2494"/>
                  </a:lnTo>
                  <a:cubicBezTo>
                    <a:pt x="8278" y="2464"/>
                    <a:pt x="8458" y="2449"/>
                    <a:pt x="8638" y="2449"/>
                  </a:cubicBezTo>
                  <a:cubicBezTo>
                    <a:pt x="9084" y="2449"/>
                    <a:pt x="9528" y="2539"/>
                    <a:pt x="9960" y="2703"/>
                  </a:cubicBezTo>
                  <a:cubicBezTo>
                    <a:pt x="10002" y="2724"/>
                    <a:pt x="10065" y="2724"/>
                    <a:pt x="10086" y="2724"/>
                  </a:cubicBezTo>
                  <a:cubicBezTo>
                    <a:pt x="10109" y="2736"/>
                    <a:pt x="10134" y="2741"/>
                    <a:pt x="10159" y="2741"/>
                  </a:cubicBezTo>
                  <a:cubicBezTo>
                    <a:pt x="10225" y="2741"/>
                    <a:pt x="10292" y="2706"/>
                    <a:pt x="10337" y="2661"/>
                  </a:cubicBezTo>
                  <a:cubicBezTo>
                    <a:pt x="10839" y="2180"/>
                    <a:pt x="11341" y="1762"/>
                    <a:pt x="11864" y="1343"/>
                  </a:cubicBezTo>
                  <a:lnTo>
                    <a:pt x="12408" y="1657"/>
                  </a:lnTo>
                  <a:cubicBezTo>
                    <a:pt x="12262" y="2264"/>
                    <a:pt x="12074" y="2870"/>
                    <a:pt x="11885" y="3456"/>
                  </a:cubicBezTo>
                  <a:cubicBezTo>
                    <a:pt x="11760" y="3603"/>
                    <a:pt x="11697" y="3854"/>
                    <a:pt x="11906" y="3979"/>
                  </a:cubicBezTo>
                  <a:cubicBezTo>
                    <a:pt x="12471" y="4356"/>
                    <a:pt x="12848" y="4816"/>
                    <a:pt x="13141" y="5402"/>
                  </a:cubicBezTo>
                  <a:cubicBezTo>
                    <a:pt x="13162" y="5444"/>
                    <a:pt x="13203" y="5486"/>
                    <a:pt x="13224" y="5507"/>
                  </a:cubicBezTo>
                  <a:cubicBezTo>
                    <a:pt x="13266" y="5591"/>
                    <a:pt x="13350" y="5632"/>
                    <a:pt x="13475" y="5632"/>
                  </a:cubicBezTo>
                  <a:cubicBezTo>
                    <a:pt x="14166" y="5632"/>
                    <a:pt x="14836" y="5653"/>
                    <a:pt x="15505" y="5716"/>
                  </a:cubicBezTo>
                  <a:cubicBezTo>
                    <a:pt x="15568" y="5904"/>
                    <a:pt x="15631" y="6114"/>
                    <a:pt x="15672" y="6323"/>
                  </a:cubicBezTo>
                  <a:cubicBezTo>
                    <a:pt x="15108" y="6658"/>
                    <a:pt x="14522" y="6992"/>
                    <a:pt x="13936" y="7369"/>
                  </a:cubicBezTo>
                  <a:lnTo>
                    <a:pt x="13852" y="7432"/>
                  </a:lnTo>
                  <a:cubicBezTo>
                    <a:pt x="13747" y="7516"/>
                    <a:pt x="13664" y="7620"/>
                    <a:pt x="13685" y="7808"/>
                  </a:cubicBezTo>
                  <a:cubicBezTo>
                    <a:pt x="13852" y="8436"/>
                    <a:pt x="13831" y="9064"/>
                    <a:pt x="13643" y="9692"/>
                  </a:cubicBezTo>
                  <a:lnTo>
                    <a:pt x="13643" y="9796"/>
                  </a:lnTo>
                  <a:cubicBezTo>
                    <a:pt x="13622" y="9901"/>
                    <a:pt x="13622" y="10005"/>
                    <a:pt x="13727" y="10110"/>
                  </a:cubicBezTo>
                  <a:cubicBezTo>
                    <a:pt x="14292" y="10508"/>
                    <a:pt x="14773" y="10968"/>
                    <a:pt x="15233" y="11470"/>
                  </a:cubicBezTo>
                  <a:cubicBezTo>
                    <a:pt x="15149" y="11637"/>
                    <a:pt x="15087" y="11826"/>
                    <a:pt x="14982" y="12014"/>
                  </a:cubicBezTo>
                  <a:cubicBezTo>
                    <a:pt x="14312" y="11889"/>
                    <a:pt x="13664" y="11721"/>
                    <a:pt x="13015" y="11596"/>
                  </a:cubicBezTo>
                  <a:cubicBezTo>
                    <a:pt x="12994" y="11589"/>
                    <a:pt x="12973" y="11586"/>
                    <a:pt x="12952" y="11586"/>
                  </a:cubicBezTo>
                  <a:cubicBezTo>
                    <a:pt x="12911" y="11586"/>
                    <a:pt x="12869" y="11596"/>
                    <a:pt x="12827" y="11596"/>
                  </a:cubicBezTo>
                  <a:cubicBezTo>
                    <a:pt x="12800" y="11591"/>
                    <a:pt x="12773" y="11589"/>
                    <a:pt x="12746" y="11589"/>
                  </a:cubicBezTo>
                  <a:cubicBezTo>
                    <a:pt x="12648" y="11589"/>
                    <a:pt x="12553" y="11623"/>
                    <a:pt x="12471" y="11721"/>
                  </a:cubicBezTo>
                  <a:cubicBezTo>
                    <a:pt x="12095" y="12244"/>
                    <a:pt x="11571" y="12642"/>
                    <a:pt x="11006" y="12914"/>
                  </a:cubicBezTo>
                  <a:cubicBezTo>
                    <a:pt x="10944" y="12935"/>
                    <a:pt x="10923" y="12956"/>
                    <a:pt x="10902" y="12977"/>
                  </a:cubicBezTo>
                  <a:cubicBezTo>
                    <a:pt x="10818" y="13039"/>
                    <a:pt x="10776" y="13123"/>
                    <a:pt x="10755" y="13228"/>
                  </a:cubicBezTo>
                  <a:cubicBezTo>
                    <a:pt x="10734" y="13897"/>
                    <a:pt x="10693" y="14546"/>
                    <a:pt x="10609" y="15236"/>
                  </a:cubicBezTo>
                  <a:cubicBezTo>
                    <a:pt x="10400" y="15278"/>
                    <a:pt x="10211" y="15341"/>
                    <a:pt x="10002" y="15383"/>
                  </a:cubicBezTo>
                  <a:cubicBezTo>
                    <a:pt x="9688" y="14839"/>
                    <a:pt x="9395" y="14295"/>
                    <a:pt x="9123" y="13730"/>
                  </a:cubicBezTo>
                  <a:cubicBezTo>
                    <a:pt x="9123" y="13577"/>
                    <a:pt x="8984" y="13390"/>
                    <a:pt x="8769" y="13390"/>
                  </a:cubicBezTo>
                  <a:cubicBezTo>
                    <a:pt x="8748" y="13390"/>
                    <a:pt x="8727" y="13391"/>
                    <a:pt x="8705" y="13395"/>
                  </a:cubicBezTo>
                  <a:cubicBezTo>
                    <a:pt x="8483" y="13440"/>
                    <a:pt x="8260" y="13460"/>
                    <a:pt x="8038" y="13460"/>
                  </a:cubicBezTo>
                  <a:cubicBezTo>
                    <a:pt x="7632" y="13460"/>
                    <a:pt x="7227" y="13391"/>
                    <a:pt x="6822" y="13270"/>
                  </a:cubicBezTo>
                  <a:cubicBezTo>
                    <a:pt x="6759" y="13249"/>
                    <a:pt x="6738" y="13249"/>
                    <a:pt x="6696" y="13249"/>
                  </a:cubicBezTo>
                  <a:cubicBezTo>
                    <a:pt x="6668" y="13237"/>
                    <a:pt x="6640" y="13232"/>
                    <a:pt x="6613" y="13232"/>
                  </a:cubicBezTo>
                  <a:cubicBezTo>
                    <a:pt x="6539" y="13232"/>
                    <a:pt x="6470" y="13271"/>
                    <a:pt x="6424" y="13332"/>
                  </a:cubicBezTo>
                  <a:cubicBezTo>
                    <a:pt x="5943" y="13793"/>
                    <a:pt x="5441" y="14253"/>
                    <a:pt x="4918" y="14671"/>
                  </a:cubicBezTo>
                  <a:cubicBezTo>
                    <a:pt x="4750" y="14609"/>
                    <a:pt x="4562" y="14504"/>
                    <a:pt x="4374" y="14399"/>
                  </a:cubicBezTo>
                  <a:cubicBezTo>
                    <a:pt x="4541" y="13730"/>
                    <a:pt x="4729" y="13081"/>
                    <a:pt x="4876" y="12433"/>
                  </a:cubicBezTo>
                  <a:cubicBezTo>
                    <a:pt x="4939" y="12244"/>
                    <a:pt x="4834" y="12119"/>
                    <a:pt x="4688" y="12056"/>
                  </a:cubicBezTo>
                  <a:lnTo>
                    <a:pt x="4625" y="11993"/>
                  </a:lnTo>
                  <a:cubicBezTo>
                    <a:pt x="4060" y="11637"/>
                    <a:pt x="3620" y="11177"/>
                    <a:pt x="3307" y="10633"/>
                  </a:cubicBezTo>
                  <a:cubicBezTo>
                    <a:pt x="3286" y="10591"/>
                    <a:pt x="3265" y="10570"/>
                    <a:pt x="3265" y="10549"/>
                  </a:cubicBezTo>
                  <a:cubicBezTo>
                    <a:pt x="3202" y="10445"/>
                    <a:pt x="3118" y="10382"/>
                    <a:pt x="2972" y="10382"/>
                  </a:cubicBezTo>
                  <a:cubicBezTo>
                    <a:pt x="2281" y="10424"/>
                    <a:pt x="1612" y="10424"/>
                    <a:pt x="921" y="10424"/>
                  </a:cubicBezTo>
                  <a:cubicBezTo>
                    <a:pt x="859" y="10236"/>
                    <a:pt x="775" y="10026"/>
                    <a:pt x="712" y="9838"/>
                  </a:cubicBezTo>
                  <a:cubicBezTo>
                    <a:pt x="1277" y="9482"/>
                    <a:pt x="1842" y="9106"/>
                    <a:pt x="2386" y="8750"/>
                  </a:cubicBezTo>
                  <a:cubicBezTo>
                    <a:pt x="2449" y="8729"/>
                    <a:pt x="2491" y="8666"/>
                    <a:pt x="2532" y="8624"/>
                  </a:cubicBezTo>
                  <a:cubicBezTo>
                    <a:pt x="2637" y="8541"/>
                    <a:pt x="2700" y="8436"/>
                    <a:pt x="2679" y="8269"/>
                  </a:cubicBezTo>
                  <a:cubicBezTo>
                    <a:pt x="2574" y="7641"/>
                    <a:pt x="2679" y="7013"/>
                    <a:pt x="2888" y="6407"/>
                  </a:cubicBezTo>
                  <a:cubicBezTo>
                    <a:pt x="2909" y="6365"/>
                    <a:pt x="2909" y="6302"/>
                    <a:pt x="2909" y="6260"/>
                  </a:cubicBezTo>
                  <a:cubicBezTo>
                    <a:pt x="2909" y="6176"/>
                    <a:pt x="2909" y="6072"/>
                    <a:pt x="2846" y="6009"/>
                  </a:cubicBezTo>
                  <a:cubicBezTo>
                    <a:pt x="2365" y="5507"/>
                    <a:pt x="1947" y="5005"/>
                    <a:pt x="1528" y="4482"/>
                  </a:cubicBezTo>
                  <a:lnTo>
                    <a:pt x="1842" y="3938"/>
                  </a:lnTo>
                  <a:cubicBezTo>
                    <a:pt x="2449" y="4084"/>
                    <a:pt x="3056" y="4272"/>
                    <a:pt x="3641" y="4461"/>
                  </a:cubicBezTo>
                  <a:cubicBezTo>
                    <a:pt x="3717" y="4526"/>
                    <a:pt x="3821" y="4568"/>
                    <a:pt x="3920" y="4568"/>
                  </a:cubicBezTo>
                  <a:cubicBezTo>
                    <a:pt x="4014" y="4568"/>
                    <a:pt x="4104" y="4531"/>
                    <a:pt x="4164" y="4440"/>
                  </a:cubicBezTo>
                  <a:cubicBezTo>
                    <a:pt x="4541" y="3875"/>
                    <a:pt x="5043" y="3498"/>
                    <a:pt x="5587" y="3205"/>
                  </a:cubicBezTo>
                  <a:cubicBezTo>
                    <a:pt x="5629" y="3184"/>
                    <a:pt x="5671" y="3142"/>
                    <a:pt x="5692" y="3122"/>
                  </a:cubicBezTo>
                  <a:cubicBezTo>
                    <a:pt x="5776" y="3080"/>
                    <a:pt x="5817" y="2996"/>
                    <a:pt x="5817" y="2870"/>
                  </a:cubicBezTo>
                  <a:cubicBezTo>
                    <a:pt x="5817" y="2180"/>
                    <a:pt x="5838" y="1510"/>
                    <a:pt x="5901" y="841"/>
                  </a:cubicBezTo>
                  <a:cubicBezTo>
                    <a:pt x="6089" y="778"/>
                    <a:pt x="6299" y="715"/>
                    <a:pt x="6508" y="673"/>
                  </a:cubicBezTo>
                  <a:close/>
                  <a:moveTo>
                    <a:pt x="6648" y="1"/>
                  </a:moveTo>
                  <a:cubicBezTo>
                    <a:pt x="6630" y="1"/>
                    <a:pt x="6611" y="2"/>
                    <a:pt x="6592" y="4"/>
                  </a:cubicBezTo>
                  <a:cubicBezTo>
                    <a:pt x="6236" y="88"/>
                    <a:pt x="5859" y="192"/>
                    <a:pt x="5525" y="318"/>
                  </a:cubicBezTo>
                  <a:cubicBezTo>
                    <a:pt x="5420" y="381"/>
                    <a:pt x="5336" y="422"/>
                    <a:pt x="5315" y="527"/>
                  </a:cubicBezTo>
                  <a:cubicBezTo>
                    <a:pt x="5294" y="569"/>
                    <a:pt x="5294" y="611"/>
                    <a:pt x="5294" y="673"/>
                  </a:cubicBezTo>
                  <a:cubicBezTo>
                    <a:pt x="5232" y="1343"/>
                    <a:pt x="5211" y="2034"/>
                    <a:pt x="5190" y="2724"/>
                  </a:cubicBezTo>
                  <a:cubicBezTo>
                    <a:pt x="4667" y="3017"/>
                    <a:pt x="4185" y="3414"/>
                    <a:pt x="3830" y="3875"/>
                  </a:cubicBezTo>
                  <a:cubicBezTo>
                    <a:pt x="3181" y="3707"/>
                    <a:pt x="2553" y="3498"/>
                    <a:pt x="1884" y="3331"/>
                  </a:cubicBezTo>
                  <a:lnTo>
                    <a:pt x="1863" y="3331"/>
                  </a:lnTo>
                  <a:cubicBezTo>
                    <a:pt x="1816" y="3298"/>
                    <a:pt x="1766" y="3283"/>
                    <a:pt x="1715" y="3283"/>
                  </a:cubicBezTo>
                  <a:cubicBezTo>
                    <a:pt x="1605" y="3283"/>
                    <a:pt x="1495" y="3350"/>
                    <a:pt x="1423" y="3435"/>
                  </a:cubicBezTo>
                  <a:cubicBezTo>
                    <a:pt x="1214" y="3728"/>
                    <a:pt x="1005" y="4063"/>
                    <a:pt x="879" y="4377"/>
                  </a:cubicBezTo>
                  <a:cubicBezTo>
                    <a:pt x="817" y="4482"/>
                    <a:pt x="817" y="4586"/>
                    <a:pt x="879" y="4670"/>
                  </a:cubicBezTo>
                  <a:cubicBezTo>
                    <a:pt x="879" y="4712"/>
                    <a:pt x="900" y="4775"/>
                    <a:pt x="921" y="4795"/>
                  </a:cubicBezTo>
                  <a:cubicBezTo>
                    <a:pt x="1340" y="5339"/>
                    <a:pt x="1779" y="5842"/>
                    <a:pt x="2260" y="6365"/>
                  </a:cubicBezTo>
                  <a:cubicBezTo>
                    <a:pt x="2051" y="6992"/>
                    <a:pt x="1967" y="7620"/>
                    <a:pt x="2051" y="8269"/>
                  </a:cubicBezTo>
                  <a:cubicBezTo>
                    <a:pt x="1444" y="8666"/>
                    <a:pt x="838" y="9064"/>
                    <a:pt x="252" y="9482"/>
                  </a:cubicBezTo>
                  <a:cubicBezTo>
                    <a:pt x="105" y="9524"/>
                    <a:pt x="1" y="9671"/>
                    <a:pt x="63" y="9838"/>
                  </a:cubicBezTo>
                  <a:cubicBezTo>
                    <a:pt x="168" y="10236"/>
                    <a:pt x="294" y="10612"/>
                    <a:pt x="461" y="10968"/>
                  </a:cubicBezTo>
                  <a:cubicBezTo>
                    <a:pt x="482" y="11052"/>
                    <a:pt x="524" y="11073"/>
                    <a:pt x="607" y="11093"/>
                  </a:cubicBezTo>
                  <a:cubicBezTo>
                    <a:pt x="670" y="11135"/>
                    <a:pt x="712" y="11156"/>
                    <a:pt x="775" y="11156"/>
                  </a:cubicBezTo>
                  <a:cubicBezTo>
                    <a:pt x="1110" y="11167"/>
                    <a:pt x="1455" y="11172"/>
                    <a:pt x="1800" y="11172"/>
                  </a:cubicBezTo>
                  <a:cubicBezTo>
                    <a:pt x="2145" y="11172"/>
                    <a:pt x="2491" y="11167"/>
                    <a:pt x="2825" y="11156"/>
                  </a:cubicBezTo>
                  <a:cubicBezTo>
                    <a:pt x="3181" y="11721"/>
                    <a:pt x="3641" y="12223"/>
                    <a:pt x="4185" y="12600"/>
                  </a:cubicBezTo>
                  <a:cubicBezTo>
                    <a:pt x="4039" y="13249"/>
                    <a:pt x="3851" y="13876"/>
                    <a:pt x="3704" y="14525"/>
                  </a:cubicBezTo>
                  <a:lnTo>
                    <a:pt x="3704" y="14546"/>
                  </a:lnTo>
                  <a:cubicBezTo>
                    <a:pt x="3641" y="14692"/>
                    <a:pt x="3704" y="14839"/>
                    <a:pt x="3830" y="14922"/>
                  </a:cubicBezTo>
                  <a:cubicBezTo>
                    <a:pt x="4144" y="15132"/>
                    <a:pt x="4457" y="15320"/>
                    <a:pt x="4792" y="15446"/>
                  </a:cubicBezTo>
                  <a:cubicBezTo>
                    <a:pt x="4853" y="15470"/>
                    <a:pt x="4908" y="15480"/>
                    <a:pt x="4963" y="15480"/>
                  </a:cubicBezTo>
                  <a:cubicBezTo>
                    <a:pt x="5002" y="15480"/>
                    <a:pt x="5042" y="15475"/>
                    <a:pt x="5085" y="15466"/>
                  </a:cubicBezTo>
                  <a:cubicBezTo>
                    <a:pt x="5127" y="15466"/>
                    <a:pt x="5190" y="15446"/>
                    <a:pt x="5232" y="15383"/>
                  </a:cubicBezTo>
                  <a:cubicBezTo>
                    <a:pt x="5755" y="14943"/>
                    <a:pt x="6257" y="14483"/>
                    <a:pt x="6759" y="14002"/>
                  </a:cubicBezTo>
                  <a:cubicBezTo>
                    <a:pt x="7194" y="14137"/>
                    <a:pt x="7607" y="14196"/>
                    <a:pt x="8029" y="14196"/>
                  </a:cubicBezTo>
                  <a:cubicBezTo>
                    <a:pt x="8196" y="14196"/>
                    <a:pt x="8365" y="14187"/>
                    <a:pt x="8538" y="14169"/>
                  </a:cubicBezTo>
                  <a:cubicBezTo>
                    <a:pt x="8851" y="14734"/>
                    <a:pt x="9165" y="15341"/>
                    <a:pt x="9500" y="15906"/>
                  </a:cubicBezTo>
                  <a:lnTo>
                    <a:pt x="9500" y="15948"/>
                  </a:lnTo>
                  <a:cubicBezTo>
                    <a:pt x="9556" y="16098"/>
                    <a:pt x="9697" y="16181"/>
                    <a:pt x="9847" y="16181"/>
                  </a:cubicBezTo>
                  <a:cubicBezTo>
                    <a:pt x="9864" y="16181"/>
                    <a:pt x="9881" y="16180"/>
                    <a:pt x="9898" y="16178"/>
                  </a:cubicBezTo>
                  <a:cubicBezTo>
                    <a:pt x="10253" y="16115"/>
                    <a:pt x="10630" y="16010"/>
                    <a:pt x="10965" y="15885"/>
                  </a:cubicBezTo>
                  <a:cubicBezTo>
                    <a:pt x="11069" y="15864"/>
                    <a:pt x="11132" y="15780"/>
                    <a:pt x="11153" y="15697"/>
                  </a:cubicBezTo>
                  <a:lnTo>
                    <a:pt x="11237" y="15550"/>
                  </a:lnTo>
                  <a:cubicBezTo>
                    <a:pt x="11299" y="14860"/>
                    <a:pt x="11362" y="14190"/>
                    <a:pt x="11383" y="13500"/>
                  </a:cubicBezTo>
                  <a:cubicBezTo>
                    <a:pt x="11969" y="13228"/>
                    <a:pt x="12450" y="12830"/>
                    <a:pt x="12869" y="12307"/>
                  </a:cubicBezTo>
                  <a:cubicBezTo>
                    <a:pt x="13580" y="12453"/>
                    <a:pt x="14292" y="12621"/>
                    <a:pt x="15003" y="12746"/>
                  </a:cubicBezTo>
                  <a:cubicBezTo>
                    <a:pt x="15041" y="12765"/>
                    <a:pt x="15080" y="12775"/>
                    <a:pt x="15120" y="12775"/>
                  </a:cubicBezTo>
                  <a:cubicBezTo>
                    <a:pt x="15213" y="12775"/>
                    <a:pt x="15306" y="12723"/>
                    <a:pt x="15380" y="12621"/>
                  </a:cubicBezTo>
                  <a:cubicBezTo>
                    <a:pt x="15589" y="12286"/>
                    <a:pt x="15777" y="11909"/>
                    <a:pt x="15903" y="11554"/>
                  </a:cubicBezTo>
                  <a:cubicBezTo>
                    <a:pt x="15944" y="11470"/>
                    <a:pt x="15944" y="11386"/>
                    <a:pt x="15882" y="11345"/>
                  </a:cubicBezTo>
                  <a:cubicBezTo>
                    <a:pt x="15882" y="11282"/>
                    <a:pt x="15861" y="11240"/>
                    <a:pt x="15798" y="11198"/>
                  </a:cubicBezTo>
                  <a:cubicBezTo>
                    <a:pt x="15338" y="10675"/>
                    <a:pt x="14836" y="10215"/>
                    <a:pt x="14333" y="9733"/>
                  </a:cubicBezTo>
                  <a:cubicBezTo>
                    <a:pt x="14501" y="9106"/>
                    <a:pt x="14522" y="8520"/>
                    <a:pt x="14417" y="7892"/>
                  </a:cubicBezTo>
                  <a:cubicBezTo>
                    <a:pt x="15024" y="7516"/>
                    <a:pt x="15631" y="7181"/>
                    <a:pt x="16216" y="6804"/>
                  </a:cubicBezTo>
                  <a:lnTo>
                    <a:pt x="16258" y="6804"/>
                  </a:lnTo>
                  <a:cubicBezTo>
                    <a:pt x="16363" y="6658"/>
                    <a:pt x="16468" y="6553"/>
                    <a:pt x="16405" y="6365"/>
                  </a:cubicBezTo>
                  <a:cubicBezTo>
                    <a:pt x="16342" y="6009"/>
                    <a:pt x="16237" y="5632"/>
                    <a:pt x="16091" y="5298"/>
                  </a:cubicBezTo>
                  <a:cubicBezTo>
                    <a:pt x="16049" y="5193"/>
                    <a:pt x="15986" y="5109"/>
                    <a:pt x="15882" y="5088"/>
                  </a:cubicBezTo>
                  <a:cubicBezTo>
                    <a:pt x="15840" y="5067"/>
                    <a:pt x="15819" y="5067"/>
                    <a:pt x="15756" y="5026"/>
                  </a:cubicBezTo>
                  <a:cubicBezTo>
                    <a:pt x="15087" y="4984"/>
                    <a:pt x="14375" y="4963"/>
                    <a:pt x="13685" y="4963"/>
                  </a:cubicBezTo>
                  <a:cubicBezTo>
                    <a:pt x="13413" y="4440"/>
                    <a:pt x="13015" y="3958"/>
                    <a:pt x="12534" y="3603"/>
                  </a:cubicBezTo>
                  <a:cubicBezTo>
                    <a:pt x="12722" y="2933"/>
                    <a:pt x="12911" y="2306"/>
                    <a:pt x="13078" y="1657"/>
                  </a:cubicBezTo>
                  <a:cubicBezTo>
                    <a:pt x="13183" y="1510"/>
                    <a:pt x="13120" y="1322"/>
                    <a:pt x="12973" y="1217"/>
                  </a:cubicBezTo>
                  <a:cubicBezTo>
                    <a:pt x="12701" y="1008"/>
                    <a:pt x="12346" y="820"/>
                    <a:pt x="12032" y="673"/>
                  </a:cubicBezTo>
                  <a:cubicBezTo>
                    <a:pt x="11979" y="642"/>
                    <a:pt x="11927" y="626"/>
                    <a:pt x="11880" y="626"/>
                  </a:cubicBezTo>
                  <a:cubicBezTo>
                    <a:pt x="11833" y="626"/>
                    <a:pt x="11791" y="642"/>
                    <a:pt x="11760" y="673"/>
                  </a:cubicBezTo>
                  <a:cubicBezTo>
                    <a:pt x="11697" y="673"/>
                    <a:pt x="11655" y="694"/>
                    <a:pt x="11613" y="736"/>
                  </a:cubicBezTo>
                  <a:cubicBezTo>
                    <a:pt x="11069" y="1155"/>
                    <a:pt x="10567" y="1615"/>
                    <a:pt x="10086" y="2075"/>
                  </a:cubicBezTo>
                  <a:cubicBezTo>
                    <a:pt x="9611" y="1917"/>
                    <a:pt x="9146" y="1838"/>
                    <a:pt x="8664" y="1838"/>
                  </a:cubicBezTo>
                  <a:cubicBezTo>
                    <a:pt x="8445" y="1838"/>
                    <a:pt x="8222" y="1854"/>
                    <a:pt x="7993" y="1887"/>
                  </a:cubicBezTo>
                  <a:cubicBezTo>
                    <a:pt x="7638" y="1322"/>
                    <a:pt x="7324" y="736"/>
                    <a:pt x="6968" y="192"/>
                  </a:cubicBezTo>
                  <a:lnTo>
                    <a:pt x="6968" y="171"/>
                  </a:lnTo>
                  <a:cubicBezTo>
                    <a:pt x="6893" y="78"/>
                    <a:pt x="6802" y="1"/>
                    <a:pt x="6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1653375" y="1629900"/>
              <a:ext cx="193225" cy="164050"/>
            </a:xfrm>
            <a:custGeom>
              <a:avLst/>
              <a:gdLst/>
              <a:ahLst/>
              <a:cxnLst/>
              <a:rect l="l" t="t" r="r" b="b"/>
              <a:pathLst>
                <a:path w="7729" h="6562" extrusionOk="0">
                  <a:moveTo>
                    <a:pt x="3936" y="629"/>
                  </a:moveTo>
                  <a:cubicBezTo>
                    <a:pt x="4138" y="629"/>
                    <a:pt x="4349" y="651"/>
                    <a:pt x="4569" y="697"/>
                  </a:cubicBezTo>
                  <a:lnTo>
                    <a:pt x="4632" y="697"/>
                  </a:lnTo>
                  <a:cubicBezTo>
                    <a:pt x="5950" y="1032"/>
                    <a:pt x="6933" y="2350"/>
                    <a:pt x="6682" y="3710"/>
                  </a:cubicBezTo>
                  <a:cubicBezTo>
                    <a:pt x="6438" y="5020"/>
                    <a:pt x="5158" y="5863"/>
                    <a:pt x="3878" y="5863"/>
                  </a:cubicBezTo>
                  <a:cubicBezTo>
                    <a:pt x="3625" y="5863"/>
                    <a:pt x="3371" y="5830"/>
                    <a:pt x="3125" y="5761"/>
                  </a:cubicBezTo>
                  <a:cubicBezTo>
                    <a:pt x="1" y="4863"/>
                    <a:pt x="1104" y="629"/>
                    <a:pt x="3936" y="629"/>
                  </a:cubicBezTo>
                  <a:close/>
                  <a:moveTo>
                    <a:pt x="3979" y="0"/>
                  </a:moveTo>
                  <a:cubicBezTo>
                    <a:pt x="2504" y="0"/>
                    <a:pt x="1107" y="875"/>
                    <a:pt x="656" y="2371"/>
                  </a:cubicBezTo>
                  <a:cubicBezTo>
                    <a:pt x="112" y="4150"/>
                    <a:pt x="1200" y="5907"/>
                    <a:pt x="2958" y="6430"/>
                  </a:cubicBezTo>
                  <a:cubicBezTo>
                    <a:pt x="3260" y="6519"/>
                    <a:pt x="3572" y="6562"/>
                    <a:pt x="3883" y="6562"/>
                  </a:cubicBezTo>
                  <a:cubicBezTo>
                    <a:pt x="5401" y="6562"/>
                    <a:pt x="6910" y="5552"/>
                    <a:pt x="7310" y="4024"/>
                  </a:cubicBezTo>
                  <a:cubicBezTo>
                    <a:pt x="7728" y="2266"/>
                    <a:pt x="6494" y="488"/>
                    <a:pt x="4799" y="70"/>
                  </a:cubicBezTo>
                  <a:lnTo>
                    <a:pt x="4694" y="70"/>
                  </a:lnTo>
                  <a:cubicBezTo>
                    <a:pt x="4456" y="23"/>
                    <a:pt x="4217" y="0"/>
                    <a:pt x="3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31"/>
          <p:cNvGrpSpPr/>
          <p:nvPr/>
        </p:nvGrpSpPr>
        <p:grpSpPr>
          <a:xfrm>
            <a:off x="892425" y="3687868"/>
            <a:ext cx="438904" cy="378314"/>
            <a:chOff x="2248825" y="1392050"/>
            <a:chExt cx="380300" cy="327800"/>
          </a:xfrm>
        </p:grpSpPr>
        <p:sp>
          <p:nvSpPr>
            <p:cNvPr id="305" name="Google Shape;305;p31"/>
            <p:cNvSpPr/>
            <p:nvPr/>
          </p:nvSpPr>
          <p:spPr>
            <a:xfrm>
              <a:off x="2248825" y="1392050"/>
              <a:ext cx="380300" cy="327800"/>
            </a:xfrm>
            <a:custGeom>
              <a:avLst/>
              <a:gdLst/>
              <a:ahLst/>
              <a:cxnLst/>
              <a:rect l="l" t="t" r="r" b="b"/>
              <a:pathLst>
                <a:path w="15212" h="13112" extrusionOk="0">
                  <a:moveTo>
                    <a:pt x="13375" y="6004"/>
                  </a:moveTo>
                  <a:cubicBezTo>
                    <a:pt x="13491" y="6004"/>
                    <a:pt x="13605" y="6014"/>
                    <a:pt x="13705" y="6047"/>
                  </a:cubicBezTo>
                  <a:cubicBezTo>
                    <a:pt x="14270" y="6257"/>
                    <a:pt x="14396" y="6822"/>
                    <a:pt x="14480" y="7449"/>
                  </a:cubicBezTo>
                  <a:cubicBezTo>
                    <a:pt x="14647" y="8809"/>
                    <a:pt x="14521" y="10211"/>
                    <a:pt x="14459" y="11571"/>
                  </a:cubicBezTo>
                  <a:cubicBezTo>
                    <a:pt x="13585" y="11606"/>
                    <a:pt x="12711" y="11831"/>
                    <a:pt x="11850" y="11831"/>
                  </a:cubicBezTo>
                  <a:cubicBezTo>
                    <a:pt x="11680" y="11831"/>
                    <a:pt x="11510" y="11822"/>
                    <a:pt x="11341" y="11801"/>
                  </a:cubicBezTo>
                  <a:cubicBezTo>
                    <a:pt x="11320" y="11697"/>
                    <a:pt x="11236" y="11592"/>
                    <a:pt x="11132" y="11571"/>
                  </a:cubicBezTo>
                  <a:cubicBezTo>
                    <a:pt x="11216" y="10839"/>
                    <a:pt x="11341" y="10211"/>
                    <a:pt x="11320" y="9395"/>
                  </a:cubicBezTo>
                  <a:cubicBezTo>
                    <a:pt x="11257" y="8537"/>
                    <a:pt x="11236" y="7679"/>
                    <a:pt x="11153" y="6801"/>
                  </a:cubicBezTo>
                  <a:cubicBezTo>
                    <a:pt x="11174" y="6717"/>
                    <a:pt x="11153" y="6654"/>
                    <a:pt x="11132" y="6591"/>
                  </a:cubicBezTo>
                  <a:cubicBezTo>
                    <a:pt x="11111" y="6403"/>
                    <a:pt x="11111" y="6194"/>
                    <a:pt x="11090" y="6026"/>
                  </a:cubicBezTo>
                  <a:lnTo>
                    <a:pt x="12868" y="6026"/>
                  </a:lnTo>
                  <a:cubicBezTo>
                    <a:pt x="13019" y="6026"/>
                    <a:pt x="13200" y="6004"/>
                    <a:pt x="13375" y="6004"/>
                  </a:cubicBezTo>
                  <a:close/>
                  <a:moveTo>
                    <a:pt x="4892" y="696"/>
                  </a:moveTo>
                  <a:cubicBezTo>
                    <a:pt x="4947" y="696"/>
                    <a:pt x="5005" y="708"/>
                    <a:pt x="5064" y="733"/>
                  </a:cubicBezTo>
                  <a:cubicBezTo>
                    <a:pt x="5503" y="942"/>
                    <a:pt x="5378" y="1905"/>
                    <a:pt x="5378" y="2302"/>
                  </a:cubicBezTo>
                  <a:cubicBezTo>
                    <a:pt x="5315" y="3558"/>
                    <a:pt x="5734" y="4834"/>
                    <a:pt x="6633" y="5734"/>
                  </a:cubicBezTo>
                  <a:cubicBezTo>
                    <a:pt x="6633" y="5775"/>
                    <a:pt x="6675" y="5859"/>
                    <a:pt x="6738" y="5922"/>
                  </a:cubicBezTo>
                  <a:cubicBezTo>
                    <a:pt x="7805" y="6863"/>
                    <a:pt x="9081" y="7031"/>
                    <a:pt x="10441" y="7073"/>
                  </a:cubicBezTo>
                  <a:cubicBezTo>
                    <a:pt x="10504" y="7847"/>
                    <a:pt x="10525" y="8642"/>
                    <a:pt x="10588" y="9416"/>
                  </a:cubicBezTo>
                  <a:cubicBezTo>
                    <a:pt x="10608" y="9702"/>
                    <a:pt x="10589" y="9948"/>
                    <a:pt x="10549" y="10212"/>
                  </a:cubicBezTo>
                  <a:lnTo>
                    <a:pt x="10549" y="10212"/>
                  </a:lnTo>
                  <a:cubicBezTo>
                    <a:pt x="8510" y="10347"/>
                    <a:pt x="7339" y="12116"/>
                    <a:pt x="5399" y="12492"/>
                  </a:cubicBezTo>
                  <a:cubicBezTo>
                    <a:pt x="5196" y="12531"/>
                    <a:pt x="4989" y="12547"/>
                    <a:pt x="4781" y="12547"/>
                  </a:cubicBezTo>
                  <a:cubicBezTo>
                    <a:pt x="4433" y="12547"/>
                    <a:pt x="4079" y="12502"/>
                    <a:pt x="3725" y="12450"/>
                  </a:cubicBezTo>
                  <a:cubicBezTo>
                    <a:pt x="3285" y="12408"/>
                    <a:pt x="1381" y="12178"/>
                    <a:pt x="2218" y="11446"/>
                  </a:cubicBezTo>
                  <a:lnTo>
                    <a:pt x="2239" y="11404"/>
                  </a:lnTo>
                  <a:cubicBezTo>
                    <a:pt x="2536" y="11285"/>
                    <a:pt x="2384" y="10813"/>
                    <a:pt x="2032" y="10813"/>
                  </a:cubicBezTo>
                  <a:cubicBezTo>
                    <a:pt x="2011" y="10813"/>
                    <a:pt x="1990" y="10814"/>
                    <a:pt x="1967" y="10818"/>
                  </a:cubicBezTo>
                  <a:cubicBezTo>
                    <a:pt x="1938" y="10823"/>
                    <a:pt x="1909" y="10825"/>
                    <a:pt x="1880" y="10825"/>
                  </a:cubicBezTo>
                  <a:cubicBezTo>
                    <a:pt x="1271" y="10825"/>
                    <a:pt x="799" y="9816"/>
                    <a:pt x="1319" y="9416"/>
                  </a:cubicBezTo>
                  <a:lnTo>
                    <a:pt x="1486" y="9416"/>
                  </a:lnTo>
                  <a:cubicBezTo>
                    <a:pt x="1898" y="9396"/>
                    <a:pt x="1904" y="8767"/>
                    <a:pt x="1506" y="8767"/>
                  </a:cubicBezTo>
                  <a:cubicBezTo>
                    <a:pt x="1499" y="8767"/>
                    <a:pt x="1493" y="8767"/>
                    <a:pt x="1486" y="8767"/>
                  </a:cubicBezTo>
                  <a:cubicBezTo>
                    <a:pt x="1471" y="8768"/>
                    <a:pt x="1455" y="8769"/>
                    <a:pt x="1440" y="8769"/>
                  </a:cubicBezTo>
                  <a:cubicBezTo>
                    <a:pt x="1065" y="8769"/>
                    <a:pt x="772" y="8522"/>
                    <a:pt x="712" y="8140"/>
                  </a:cubicBezTo>
                  <a:cubicBezTo>
                    <a:pt x="676" y="7764"/>
                    <a:pt x="915" y="7603"/>
                    <a:pt x="1220" y="7603"/>
                  </a:cubicBezTo>
                  <a:cubicBezTo>
                    <a:pt x="1273" y="7603"/>
                    <a:pt x="1327" y="7608"/>
                    <a:pt x="1381" y="7617"/>
                  </a:cubicBezTo>
                  <a:cubicBezTo>
                    <a:pt x="1397" y="7619"/>
                    <a:pt x="1411" y="7620"/>
                    <a:pt x="1425" y="7620"/>
                  </a:cubicBezTo>
                  <a:cubicBezTo>
                    <a:pt x="1549" y="7620"/>
                    <a:pt x="1635" y="7541"/>
                    <a:pt x="1653" y="7428"/>
                  </a:cubicBezTo>
                  <a:cubicBezTo>
                    <a:pt x="1800" y="7324"/>
                    <a:pt x="1842" y="7115"/>
                    <a:pt x="1695" y="6968"/>
                  </a:cubicBezTo>
                  <a:cubicBezTo>
                    <a:pt x="1486" y="6717"/>
                    <a:pt x="1214" y="6508"/>
                    <a:pt x="1089" y="6257"/>
                  </a:cubicBezTo>
                  <a:cubicBezTo>
                    <a:pt x="858" y="5838"/>
                    <a:pt x="1381" y="5524"/>
                    <a:pt x="1737" y="5420"/>
                  </a:cubicBezTo>
                  <a:cubicBezTo>
                    <a:pt x="1988" y="5347"/>
                    <a:pt x="2243" y="5333"/>
                    <a:pt x="2498" y="5333"/>
                  </a:cubicBezTo>
                  <a:cubicBezTo>
                    <a:pt x="2663" y="5333"/>
                    <a:pt x="2828" y="5339"/>
                    <a:pt x="2991" y="5339"/>
                  </a:cubicBezTo>
                  <a:cubicBezTo>
                    <a:pt x="3375" y="5339"/>
                    <a:pt x="3750" y="5306"/>
                    <a:pt x="4102" y="5085"/>
                  </a:cubicBezTo>
                  <a:lnTo>
                    <a:pt x="4122" y="5064"/>
                  </a:lnTo>
                  <a:cubicBezTo>
                    <a:pt x="4227" y="5001"/>
                    <a:pt x="4311" y="4876"/>
                    <a:pt x="4227" y="4708"/>
                  </a:cubicBezTo>
                  <a:cubicBezTo>
                    <a:pt x="3850" y="3788"/>
                    <a:pt x="3641" y="2700"/>
                    <a:pt x="3997" y="1758"/>
                  </a:cubicBezTo>
                  <a:cubicBezTo>
                    <a:pt x="4109" y="1460"/>
                    <a:pt x="4437" y="696"/>
                    <a:pt x="4892" y="696"/>
                  </a:cubicBezTo>
                  <a:close/>
                  <a:moveTo>
                    <a:pt x="4918" y="0"/>
                  </a:moveTo>
                  <a:cubicBezTo>
                    <a:pt x="4143" y="0"/>
                    <a:pt x="3662" y="879"/>
                    <a:pt x="3411" y="1465"/>
                  </a:cubicBezTo>
                  <a:cubicBezTo>
                    <a:pt x="3055" y="2469"/>
                    <a:pt x="3181" y="3620"/>
                    <a:pt x="3516" y="4604"/>
                  </a:cubicBezTo>
                  <a:cubicBezTo>
                    <a:pt x="3323" y="4671"/>
                    <a:pt x="3114" y="4687"/>
                    <a:pt x="2899" y="4687"/>
                  </a:cubicBezTo>
                  <a:cubicBezTo>
                    <a:pt x="2683" y="4687"/>
                    <a:pt x="2462" y="4671"/>
                    <a:pt x="2245" y="4671"/>
                  </a:cubicBezTo>
                  <a:cubicBezTo>
                    <a:pt x="2137" y="4671"/>
                    <a:pt x="2030" y="4675"/>
                    <a:pt x="1925" y="4687"/>
                  </a:cubicBezTo>
                  <a:cubicBezTo>
                    <a:pt x="1402" y="4729"/>
                    <a:pt x="858" y="5001"/>
                    <a:pt x="544" y="5420"/>
                  </a:cubicBezTo>
                  <a:cubicBezTo>
                    <a:pt x="105" y="5985"/>
                    <a:pt x="440" y="6508"/>
                    <a:pt x="837" y="6968"/>
                  </a:cubicBezTo>
                  <a:cubicBezTo>
                    <a:pt x="335" y="7094"/>
                    <a:pt x="0" y="7533"/>
                    <a:pt x="42" y="8119"/>
                  </a:cubicBezTo>
                  <a:cubicBezTo>
                    <a:pt x="63" y="8558"/>
                    <a:pt x="314" y="8935"/>
                    <a:pt x="649" y="9165"/>
                  </a:cubicBezTo>
                  <a:cubicBezTo>
                    <a:pt x="419" y="9521"/>
                    <a:pt x="419" y="10023"/>
                    <a:pt x="544" y="10441"/>
                  </a:cubicBezTo>
                  <a:cubicBezTo>
                    <a:pt x="691" y="10881"/>
                    <a:pt x="984" y="11174"/>
                    <a:pt x="1361" y="11299"/>
                  </a:cubicBezTo>
                  <a:cubicBezTo>
                    <a:pt x="628" y="12408"/>
                    <a:pt x="2616" y="12931"/>
                    <a:pt x="3578" y="13036"/>
                  </a:cubicBezTo>
                  <a:cubicBezTo>
                    <a:pt x="3957" y="13079"/>
                    <a:pt x="4325" y="13111"/>
                    <a:pt x="4686" y="13111"/>
                  </a:cubicBezTo>
                  <a:cubicBezTo>
                    <a:pt x="5204" y="13111"/>
                    <a:pt x="5710" y="13045"/>
                    <a:pt x="6215" y="12848"/>
                  </a:cubicBezTo>
                  <a:cubicBezTo>
                    <a:pt x="7742" y="12241"/>
                    <a:pt x="8809" y="10923"/>
                    <a:pt x="10504" y="10818"/>
                  </a:cubicBezTo>
                  <a:lnTo>
                    <a:pt x="10504" y="10818"/>
                  </a:lnTo>
                  <a:cubicBezTo>
                    <a:pt x="10462" y="11195"/>
                    <a:pt x="10400" y="11592"/>
                    <a:pt x="10379" y="12011"/>
                  </a:cubicBezTo>
                  <a:cubicBezTo>
                    <a:pt x="10359" y="12222"/>
                    <a:pt x="10551" y="12327"/>
                    <a:pt x="10728" y="12327"/>
                  </a:cubicBezTo>
                  <a:cubicBezTo>
                    <a:pt x="10744" y="12327"/>
                    <a:pt x="10760" y="12326"/>
                    <a:pt x="10776" y="12325"/>
                  </a:cubicBezTo>
                  <a:cubicBezTo>
                    <a:pt x="11113" y="12410"/>
                    <a:pt x="11448" y="12442"/>
                    <a:pt x="11782" y="12442"/>
                  </a:cubicBezTo>
                  <a:cubicBezTo>
                    <a:pt x="12758" y="12442"/>
                    <a:pt x="13728" y="12167"/>
                    <a:pt x="14710" y="12136"/>
                  </a:cubicBezTo>
                  <a:cubicBezTo>
                    <a:pt x="14898" y="12136"/>
                    <a:pt x="15024" y="11990"/>
                    <a:pt x="15024" y="11822"/>
                  </a:cubicBezTo>
                  <a:cubicBezTo>
                    <a:pt x="15128" y="10672"/>
                    <a:pt x="15212" y="9500"/>
                    <a:pt x="15170" y="8307"/>
                  </a:cubicBezTo>
                  <a:cubicBezTo>
                    <a:pt x="15128" y="7596"/>
                    <a:pt x="15170" y="6508"/>
                    <a:pt x="14752" y="5901"/>
                  </a:cubicBezTo>
                  <a:cubicBezTo>
                    <a:pt x="14362" y="5344"/>
                    <a:pt x="13517" y="5214"/>
                    <a:pt x="12653" y="5214"/>
                  </a:cubicBezTo>
                  <a:cubicBezTo>
                    <a:pt x="11893" y="5214"/>
                    <a:pt x="11119" y="5315"/>
                    <a:pt x="10630" y="5315"/>
                  </a:cubicBezTo>
                  <a:cubicBezTo>
                    <a:pt x="10316" y="5315"/>
                    <a:pt x="10253" y="5692"/>
                    <a:pt x="10400" y="5859"/>
                  </a:cubicBezTo>
                  <a:lnTo>
                    <a:pt x="10400" y="5922"/>
                  </a:lnTo>
                  <a:cubicBezTo>
                    <a:pt x="10420" y="6068"/>
                    <a:pt x="10420" y="6215"/>
                    <a:pt x="10420" y="6361"/>
                  </a:cubicBezTo>
                  <a:cubicBezTo>
                    <a:pt x="9353" y="6340"/>
                    <a:pt x="8328" y="6236"/>
                    <a:pt x="7449" y="5608"/>
                  </a:cubicBezTo>
                  <a:cubicBezTo>
                    <a:pt x="7428" y="5545"/>
                    <a:pt x="7387" y="5503"/>
                    <a:pt x="7345" y="5462"/>
                  </a:cubicBezTo>
                  <a:cubicBezTo>
                    <a:pt x="6717" y="5001"/>
                    <a:pt x="6194" y="4039"/>
                    <a:pt x="6068" y="3265"/>
                  </a:cubicBezTo>
                  <a:cubicBezTo>
                    <a:pt x="5964" y="2700"/>
                    <a:pt x="6089" y="2114"/>
                    <a:pt x="6068" y="1549"/>
                  </a:cubicBezTo>
                  <a:cubicBezTo>
                    <a:pt x="6026" y="837"/>
                    <a:pt x="5754" y="21"/>
                    <a:pt x="4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2553275" y="1631175"/>
              <a:ext cx="41850" cy="41275"/>
            </a:xfrm>
            <a:custGeom>
              <a:avLst/>
              <a:gdLst/>
              <a:ahLst/>
              <a:cxnLst/>
              <a:rect l="l" t="t" r="r" b="b"/>
              <a:pathLst>
                <a:path w="1674" h="1651" extrusionOk="0">
                  <a:moveTo>
                    <a:pt x="963" y="667"/>
                  </a:moveTo>
                  <a:cubicBezTo>
                    <a:pt x="963" y="688"/>
                    <a:pt x="983" y="688"/>
                    <a:pt x="983" y="730"/>
                  </a:cubicBezTo>
                  <a:cubicBezTo>
                    <a:pt x="983" y="751"/>
                    <a:pt x="1025" y="793"/>
                    <a:pt x="1025" y="835"/>
                  </a:cubicBezTo>
                  <a:lnTo>
                    <a:pt x="1025" y="876"/>
                  </a:lnTo>
                  <a:lnTo>
                    <a:pt x="1025" y="1002"/>
                  </a:lnTo>
                  <a:cubicBezTo>
                    <a:pt x="1025" y="995"/>
                    <a:pt x="1023" y="993"/>
                    <a:pt x="1020" y="993"/>
                  </a:cubicBezTo>
                  <a:cubicBezTo>
                    <a:pt x="1014" y="993"/>
                    <a:pt x="1004" y="1002"/>
                    <a:pt x="1004" y="1002"/>
                  </a:cubicBezTo>
                  <a:lnTo>
                    <a:pt x="921" y="1002"/>
                  </a:lnTo>
                  <a:cubicBezTo>
                    <a:pt x="900" y="1002"/>
                    <a:pt x="858" y="1002"/>
                    <a:pt x="837" y="981"/>
                  </a:cubicBezTo>
                  <a:lnTo>
                    <a:pt x="816" y="981"/>
                  </a:lnTo>
                  <a:lnTo>
                    <a:pt x="774" y="960"/>
                  </a:lnTo>
                  <a:cubicBezTo>
                    <a:pt x="774" y="960"/>
                    <a:pt x="774" y="939"/>
                    <a:pt x="753" y="939"/>
                  </a:cubicBezTo>
                  <a:lnTo>
                    <a:pt x="753" y="897"/>
                  </a:lnTo>
                  <a:lnTo>
                    <a:pt x="753" y="876"/>
                  </a:lnTo>
                  <a:lnTo>
                    <a:pt x="753" y="855"/>
                  </a:lnTo>
                  <a:lnTo>
                    <a:pt x="774" y="793"/>
                  </a:lnTo>
                  <a:cubicBezTo>
                    <a:pt x="837" y="751"/>
                    <a:pt x="858" y="730"/>
                    <a:pt x="942" y="688"/>
                  </a:cubicBezTo>
                  <a:lnTo>
                    <a:pt x="963" y="667"/>
                  </a:lnTo>
                  <a:close/>
                  <a:moveTo>
                    <a:pt x="949" y="1"/>
                  </a:moveTo>
                  <a:cubicBezTo>
                    <a:pt x="795" y="1"/>
                    <a:pt x="644" y="52"/>
                    <a:pt x="502" y="123"/>
                  </a:cubicBezTo>
                  <a:cubicBezTo>
                    <a:pt x="398" y="165"/>
                    <a:pt x="377" y="228"/>
                    <a:pt x="335" y="311"/>
                  </a:cubicBezTo>
                  <a:cubicBezTo>
                    <a:pt x="126" y="521"/>
                    <a:pt x="0" y="835"/>
                    <a:pt x="126" y="1127"/>
                  </a:cubicBezTo>
                  <a:cubicBezTo>
                    <a:pt x="265" y="1476"/>
                    <a:pt x="593" y="1651"/>
                    <a:pt x="941" y="1651"/>
                  </a:cubicBezTo>
                  <a:cubicBezTo>
                    <a:pt x="1011" y="1651"/>
                    <a:pt x="1081" y="1644"/>
                    <a:pt x="1151" y="1630"/>
                  </a:cubicBezTo>
                  <a:cubicBezTo>
                    <a:pt x="1255" y="1609"/>
                    <a:pt x="1381" y="1546"/>
                    <a:pt x="1465" y="1504"/>
                  </a:cubicBezTo>
                  <a:cubicBezTo>
                    <a:pt x="1632" y="1399"/>
                    <a:pt x="1632" y="1274"/>
                    <a:pt x="1653" y="1107"/>
                  </a:cubicBezTo>
                  <a:cubicBezTo>
                    <a:pt x="1674" y="897"/>
                    <a:pt x="1653" y="688"/>
                    <a:pt x="1569" y="500"/>
                  </a:cubicBezTo>
                  <a:cubicBezTo>
                    <a:pt x="1527" y="270"/>
                    <a:pt x="1381" y="123"/>
                    <a:pt x="1172" y="39"/>
                  </a:cubicBezTo>
                  <a:cubicBezTo>
                    <a:pt x="1097" y="12"/>
                    <a:pt x="1023" y="1"/>
                    <a:pt x="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1"/>
          <p:cNvSpPr/>
          <p:nvPr/>
        </p:nvSpPr>
        <p:spPr>
          <a:xfrm>
            <a:off x="892425" y="2599063"/>
            <a:ext cx="438907" cy="362893"/>
          </a:xfrm>
          <a:custGeom>
            <a:avLst/>
            <a:gdLst/>
            <a:ahLst/>
            <a:cxnLst/>
            <a:rect l="l" t="t" r="r" b="b"/>
            <a:pathLst>
              <a:path w="14689" h="12145" extrusionOk="0">
                <a:moveTo>
                  <a:pt x="10480" y="559"/>
                </a:moveTo>
                <a:cubicBezTo>
                  <a:pt x="10577" y="559"/>
                  <a:pt x="10676" y="564"/>
                  <a:pt x="10776" y="574"/>
                </a:cubicBezTo>
                <a:cubicBezTo>
                  <a:pt x="12471" y="762"/>
                  <a:pt x="13098" y="2520"/>
                  <a:pt x="13057" y="4005"/>
                </a:cubicBezTo>
                <a:cubicBezTo>
                  <a:pt x="12994" y="7625"/>
                  <a:pt x="9604" y="9529"/>
                  <a:pt x="6989" y="11412"/>
                </a:cubicBezTo>
                <a:cubicBezTo>
                  <a:pt x="4917" y="9989"/>
                  <a:pt x="1904" y="8294"/>
                  <a:pt x="1172" y="5784"/>
                </a:cubicBezTo>
                <a:cubicBezTo>
                  <a:pt x="733" y="4319"/>
                  <a:pt x="628" y="2729"/>
                  <a:pt x="1800" y="1557"/>
                </a:cubicBezTo>
                <a:cubicBezTo>
                  <a:pt x="2296" y="1051"/>
                  <a:pt x="3117" y="771"/>
                  <a:pt x="3931" y="771"/>
                </a:cubicBezTo>
                <a:cubicBezTo>
                  <a:pt x="4934" y="771"/>
                  <a:pt x="5929" y="1196"/>
                  <a:pt x="6298" y="2143"/>
                </a:cubicBezTo>
                <a:cubicBezTo>
                  <a:pt x="6365" y="2294"/>
                  <a:pt x="6500" y="2365"/>
                  <a:pt x="6616" y="2365"/>
                </a:cubicBezTo>
                <a:cubicBezTo>
                  <a:pt x="6644" y="2365"/>
                  <a:pt x="6671" y="2360"/>
                  <a:pt x="6696" y="2352"/>
                </a:cubicBezTo>
                <a:cubicBezTo>
                  <a:pt x="6751" y="2490"/>
                  <a:pt x="6878" y="2600"/>
                  <a:pt x="7007" y="2600"/>
                </a:cubicBezTo>
                <a:cubicBezTo>
                  <a:pt x="7073" y="2600"/>
                  <a:pt x="7141" y="2570"/>
                  <a:pt x="7198" y="2499"/>
                </a:cubicBezTo>
                <a:cubicBezTo>
                  <a:pt x="7978" y="1465"/>
                  <a:pt x="9140" y="559"/>
                  <a:pt x="10480" y="559"/>
                </a:cubicBezTo>
                <a:close/>
                <a:moveTo>
                  <a:pt x="10635" y="1"/>
                </a:moveTo>
                <a:cubicBezTo>
                  <a:pt x="9301" y="1"/>
                  <a:pt x="7834" y="733"/>
                  <a:pt x="6884" y="1871"/>
                </a:cubicBezTo>
                <a:cubicBezTo>
                  <a:pt x="6331" y="688"/>
                  <a:pt x="4838" y="97"/>
                  <a:pt x="3548" y="97"/>
                </a:cubicBezTo>
                <a:cubicBezTo>
                  <a:pt x="3424" y="97"/>
                  <a:pt x="3301" y="102"/>
                  <a:pt x="3181" y="113"/>
                </a:cubicBezTo>
                <a:cubicBezTo>
                  <a:pt x="1465" y="302"/>
                  <a:pt x="251" y="2080"/>
                  <a:pt x="189" y="3691"/>
                </a:cubicBezTo>
                <a:cubicBezTo>
                  <a:pt x="0" y="7750"/>
                  <a:pt x="3850" y="10010"/>
                  <a:pt x="6779" y="12061"/>
                </a:cubicBezTo>
                <a:cubicBezTo>
                  <a:pt x="6821" y="12123"/>
                  <a:pt x="6905" y="12144"/>
                  <a:pt x="6989" y="12144"/>
                </a:cubicBezTo>
                <a:lnTo>
                  <a:pt x="7010" y="12144"/>
                </a:lnTo>
                <a:cubicBezTo>
                  <a:pt x="7051" y="12144"/>
                  <a:pt x="7114" y="12123"/>
                  <a:pt x="7135" y="12061"/>
                </a:cubicBezTo>
                <a:cubicBezTo>
                  <a:pt x="10357" y="9759"/>
                  <a:pt x="14689" y="7165"/>
                  <a:pt x="13601" y="2540"/>
                </a:cubicBezTo>
                <a:cubicBezTo>
                  <a:pt x="13181" y="738"/>
                  <a:pt x="11975" y="1"/>
                  <a:pt x="106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/>
          <p:nvPr/>
        </p:nvSpPr>
        <p:spPr>
          <a:xfrm>
            <a:off x="6264176" y="1417456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Google Shape;127;p28"/>
          <p:cNvSpPr/>
          <p:nvPr/>
        </p:nvSpPr>
        <p:spPr>
          <a:xfrm>
            <a:off x="3496514" y="1417456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Google Shape;128;p28"/>
          <p:cNvSpPr/>
          <p:nvPr/>
        </p:nvSpPr>
        <p:spPr>
          <a:xfrm>
            <a:off x="728851" y="1417456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 reading</a:t>
            </a:r>
            <a:endParaRPr dirty="0"/>
          </a:p>
        </p:txBody>
      </p:sp>
      <p:sp>
        <p:nvSpPr>
          <p:cNvPr id="130" name="Google Shape;130;p28"/>
          <p:cNvSpPr txBox="1"/>
          <p:nvPr/>
        </p:nvSpPr>
        <p:spPr>
          <a:xfrm>
            <a:off x="573551" y="2929930"/>
            <a:ext cx="963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35%</a:t>
            </a:r>
            <a:endParaRPr sz="25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34" name="Google Shape;134;p28"/>
          <p:cNvSpPr txBox="1"/>
          <p:nvPr/>
        </p:nvSpPr>
        <p:spPr>
          <a:xfrm>
            <a:off x="6264184" y="2871400"/>
            <a:ext cx="963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65%</a:t>
            </a:r>
            <a:endParaRPr sz="250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3497893" y="2871400"/>
            <a:ext cx="963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10%</a:t>
            </a:r>
            <a:endParaRPr sz="250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42" name="Google Shape;142;p28"/>
          <p:cNvSpPr/>
          <p:nvPr/>
        </p:nvSpPr>
        <p:spPr>
          <a:xfrm rot="5400000">
            <a:off x="900850" y="2233194"/>
            <a:ext cx="299400" cy="65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8"/>
          <p:cNvSpPr/>
          <p:nvPr/>
        </p:nvSpPr>
        <p:spPr>
          <a:xfrm>
            <a:off x="913238" y="1596269"/>
            <a:ext cx="438912" cy="448649"/>
          </a:xfrm>
          <a:custGeom>
            <a:avLst/>
            <a:gdLst/>
            <a:ahLst/>
            <a:cxnLst/>
            <a:rect l="l" t="t" r="r" b="b"/>
            <a:pathLst>
              <a:path w="13685" h="14017" extrusionOk="0">
                <a:moveTo>
                  <a:pt x="7637" y="557"/>
                </a:moveTo>
                <a:cubicBezTo>
                  <a:pt x="7574" y="1142"/>
                  <a:pt x="7553" y="1749"/>
                  <a:pt x="7491" y="2356"/>
                </a:cubicBezTo>
                <a:cubicBezTo>
                  <a:pt x="7491" y="2461"/>
                  <a:pt x="7595" y="2544"/>
                  <a:pt x="7700" y="2565"/>
                </a:cubicBezTo>
                <a:cubicBezTo>
                  <a:pt x="9960" y="2712"/>
                  <a:pt x="12031" y="4239"/>
                  <a:pt x="12554" y="6478"/>
                </a:cubicBezTo>
                <a:cubicBezTo>
                  <a:pt x="13182" y="9156"/>
                  <a:pt x="11634" y="11604"/>
                  <a:pt x="9206" y="12650"/>
                </a:cubicBezTo>
                <a:cubicBezTo>
                  <a:pt x="8100" y="13146"/>
                  <a:pt x="6714" y="13534"/>
                  <a:pt x="5381" y="13534"/>
                </a:cubicBezTo>
                <a:cubicBezTo>
                  <a:pt x="4294" y="13534"/>
                  <a:pt x="3243" y="13276"/>
                  <a:pt x="2406" y="12609"/>
                </a:cubicBezTo>
                <a:cubicBezTo>
                  <a:pt x="356" y="10977"/>
                  <a:pt x="523" y="8215"/>
                  <a:pt x="983" y="5892"/>
                </a:cubicBezTo>
                <a:lnTo>
                  <a:pt x="983" y="5892"/>
                </a:lnTo>
                <a:cubicBezTo>
                  <a:pt x="1507" y="6101"/>
                  <a:pt x="2030" y="6311"/>
                  <a:pt x="2532" y="6562"/>
                </a:cubicBezTo>
                <a:cubicBezTo>
                  <a:pt x="3243" y="6938"/>
                  <a:pt x="3097" y="6938"/>
                  <a:pt x="2908" y="7524"/>
                </a:cubicBezTo>
                <a:cubicBezTo>
                  <a:pt x="2657" y="8215"/>
                  <a:pt x="2720" y="8989"/>
                  <a:pt x="3013" y="9679"/>
                </a:cubicBezTo>
                <a:cubicBezTo>
                  <a:pt x="3542" y="10835"/>
                  <a:pt x="4774" y="11470"/>
                  <a:pt x="6011" y="11470"/>
                </a:cubicBezTo>
                <a:cubicBezTo>
                  <a:pt x="6341" y="11470"/>
                  <a:pt x="6671" y="11425"/>
                  <a:pt x="6989" y="11332"/>
                </a:cubicBezTo>
                <a:cubicBezTo>
                  <a:pt x="10169" y="10349"/>
                  <a:pt x="10294" y="5641"/>
                  <a:pt x="6905" y="4909"/>
                </a:cubicBezTo>
                <a:cubicBezTo>
                  <a:pt x="6885" y="4904"/>
                  <a:pt x="6864" y="4901"/>
                  <a:pt x="6843" y="4901"/>
                </a:cubicBezTo>
                <a:cubicBezTo>
                  <a:pt x="6776" y="4901"/>
                  <a:pt x="6712" y="4928"/>
                  <a:pt x="6696" y="4992"/>
                </a:cubicBezTo>
                <a:cubicBezTo>
                  <a:pt x="6486" y="5432"/>
                  <a:pt x="6319" y="5892"/>
                  <a:pt x="6214" y="6373"/>
                </a:cubicBezTo>
                <a:cubicBezTo>
                  <a:pt x="5545" y="5829"/>
                  <a:pt x="4875" y="5264"/>
                  <a:pt x="4206" y="4699"/>
                </a:cubicBezTo>
                <a:cubicBezTo>
                  <a:pt x="3829" y="4386"/>
                  <a:pt x="3411" y="4114"/>
                  <a:pt x="3076" y="3758"/>
                </a:cubicBezTo>
                <a:cubicBezTo>
                  <a:pt x="2574" y="3277"/>
                  <a:pt x="2553" y="3402"/>
                  <a:pt x="3139" y="3067"/>
                </a:cubicBezTo>
                <a:cubicBezTo>
                  <a:pt x="4603" y="2168"/>
                  <a:pt x="6173" y="1456"/>
                  <a:pt x="7637" y="557"/>
                </a:cubicBezTo>
                <a:close/>
                <a:moveTo>
                  <a:pt x="7862" y="0"/>
                </a:moveTo>
                <a:cubicBezTo>
                  <a:pt x="7826" y="0"/>
                  <a:pt x="7791" y="11"/>
                  <a:pt x="7763" y="33"/>
                </a:cubicBezTo>
                <a:cubicBezTo>
                  <a:pt x="5963" y="1205"/>
                  <a:pt x="4059" y="2230"/>
                  <a:pt x="2092" y="3130"/>
                </a:cubicBezTo>
                <a:cubicBezTo>
                  <a:pt x="1988" y="3193"/>
                  <a:pt x="1967" y="3381"/>
                  <a:pt x="2030" y="3444"/>
                </a:cubicBezTo>
                <a:cubicBezTo>
                  <a:pt x="3432" y="4595"/>
                  <a:pt x="4812" y="5746"/>
                  <a:pt x="6193" y="6938"/>
                </a:cubicBezTo>
                <a:cubicBezTo>
                  <a:pt x="6235" y="6963"/>
                  <a:pt x="6289" y="6978"/>
                  <a:pt x="6343" y="6978"/>
                </a:cubicBezTo>
                <a:cubicBezTo>
                  <a:pt x="6424" y="6978"/>
                  <a:pt x="6503" y="6943"/>
                  <a:pt x="6528" y="6855"/>
                </a:cubicBezTo>
                <a:cubicBezTo>
                  <a:pt x="6646" y="6268"/>
                  <a:pt x="6736" y="5507"/>
                  <a:pt x="7251" y="5507"/>
                </a:cubicBezTo>
                <a:cubicBezTo>
                  <a:pt x="7379" y="5507"/>
                  <a:pt x="7534" y="5554"/>
                  <a:pt x="7721" y="5662"/>
                </a:cubicBezTo>
                <a:cubicBezTo>
                  <a:pt x="8181" y="5934"/>
                  <a:pt x="8579" y="6373"/>
                  <a:pt x="8809" y="6855"/>
                </a:cubicBezTo>
                <a:cubicBezTo>
                  <a:pt x="9395" y="8005"/>
                  <a:pt x="9039" y="9365"/>
                  <a:pt x="8139" y="10244"/>
                </a:cubicBezTo>
                <a:cubicBezTo>
                  <a:pt x="7540" y="10816"/>
                  <a:pt x="6807" y="11062"/>
                  <a:pt x="6089" y="11062"/>
                </a:cubicBezTo>
                <a:cubicBezTo>
                  <a:pt x="4048" y="11062"/>
                  <a:pt x="2120" y="9079"/>
                  <a:pt x="3683" y="6959"/>
                </a:cubicBezTo>
                <a:cubicBezTo>
                  <a:pt x="3745" y="6875"/>
                  <a:pt x="3704" y="6708"/>
                  <a:pt x="3599" y="6687"/>
                </a:cubicBezTo>
                <a:cubicBezTo>
                  <a:pt x="2741" y="6331"/>
                  <a:pt x="1883" y="5934"/>
                  <a:pt x="1046" y="5557"/>
                </a:cubicBezTo>
                <a:cubicBezTo>
                  <a:pt x="1058" y="5436"/>
                  <a:pt x="944" y="5357"/>
                  <a:pt x="837" y="5357"/>
                </a:cubicBezTo>
                <a:cubicBezTo>
                  <a:pt x="760" y="5357"/>
                  <a:pt x="687" y="5398"/>
                  <a:pt x="670" y="5495"/>
                </a:cubicBezTo>
                <a:lnTo>
                  <a:pt x="670" y="5536"/>
                </a:lnTo>
                <a:cubicBezTo>
                  <a:pt x="607" y="5599"/>
                  <a:pt x="565" y="5704"/>
                  <a:pt x="628" y="5767"/>
                </a:cubicBezTo>
                <a:cubicBezTo>
                  <a:pt x="105" y="8361"/>
                  <a:pt x="0" y="11604"/>
                  <a:pt x="2490" y="13236"/>
                </a:cubicBezTo>
                <a:cubicBezTo>
                  <a:pt x="3335" y="13785"/>
                  <a:pt x="4375" y="14017"/>
                  <a:pt x="5456" y="14017"/>
                </a:cubicBezTo>
                <a:cubicBezTo>
                  <a:pt x="7345" y="14017"/>
                  <a:pt x="9361" y="13308"/>
                  <a:pt x="10692" y="12337"/>
                </a:cubicBezTo>
                <a:cubicBezTo>
                  <a:pt x="12763" y="10830"/>
                  <a:pt x="13684" y="7984"/>
                  <a:pt x="12680" y="5599"/>
                </a:cubicBezTo>
                <a:cubicBezTo>
                  <a:pt x="12219" y="4448"/>
                  <a:pt x="11320" y="3486"/>
                  <a:pt x="10232" y="2879"/>
                </a:cubicBezTo>
                <a:cubicBezTo>
                  <a:pt x="9646" y="2565"/>
                  <a:pt x="9081" y="2482"/>
                  <a:pt x="8474" y="2251"/>
                </a:cubicBezTo>
                <a:cubicBezTo>
                  <a:pt x="7993" y="2063"/>
                  <a:pt x="8035" y="2272"/>
                  <a:pt x="7951" y="1707"/>
                </a:cubicBezTo>
                <a:cubicBezTo>
                  <a:pt x="7867" y="1226"/>
                  <a:pt x="8035" y="661"/>
                  <a:pt x="8056" y="180"/>
                </a:cubicBezTo>
                <a:cubicBezTo>
                  <a:pt x="8056" y="74"/>
                  <a:pt x="7956" y="0"/>
                  <a:pt x="78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8"/>
          <p:cNvSpPr/>
          <p:nvPr/>
        </p:nvSpPr>
        <p:spPr>
          <a:xfrm>
            <a:off x="3674617" y="1635272"/>
            <a:ext cx="438897" cy="370643"/>
          </a:xfrm>
          <a:custGeom>
            <a:avLst/>
            <a:gdLst/>
            <a:ahLst/>
            <a:cxnLst/>
            <a:rect l="l" t="t" r="r" b="b"/>
            <a:pathLst>
              <a:path w="13517" h="11393" extrusionOk="0">
                <a:moveTo>
                  <a:pt x="11432" y="379"/>
                </a:moveTo>
                <a:cubicBezTo>
                  <a:pt x="11913" y="379"/>
                  <a:pt x="12400" y="398"/>
                  <a:pt x="12868" y="398"/>
                </a:cubicBezTo>
                <a:lnTo>
                  <a:pt x="6047" y="8705"/>
                </a:lnTo>
                <a:cubicBezTo>
                  <a:pt x="5839" y="8975"/>
                  <a:pt x="4721" y="10672"/>
                  <a:pt x="4420" y="10672"/>
                </a:cubicBezTo>
                <a:cubicBezTo>
                  <a:pt x="4418" y="10672"/>
                  <a:pt x="4416" y="10672"/>
                  <a:pt x="4414" y="10671"/>
                </a:cubicBezTo>
                <a:cubicBezTo>
                  <a:pt x="3954" y="10671"/>
                  <a:pt x="3431" y="9081"/>
                  <a:pt x="3201" y="8642"/>
                </a:cubicBezTo>
                <a:cubicBezTo>
                  <a:pt x="2469" y="7282"/>
                  <a:pt x="1632" y="5964"/>
                  <a:pt x="732" y="4708"/>
                </a:cubicBezTo>
                <a:lnTo>
                  <a:pt x="753" y="4708"/>
                </a:lnTo>
                <a:cubicBezTo>
                  <a:pt x="1673" y="4248"/>
                  <a:pt x="2510" y="3662"/>
                  <a:pt x="3264" y="2951"/>
                </a:cubicBezTo>
                <a:cubicBezTo>
                  <a:pt x="3745" y="4269"/>
                  <a:pt x="4184" y="5566"/>
                  <a:pt x="4666" y="6863"/>
                </a:cubicBezTo>
                <a:cubicBezTo>
                  <a:pt x="4689" y="6945"/>
                  <a:pt x="4764" y="6988"/>
                  <a:pt x="4844" y="6988"/>
                </a:cubicBezTo>
                <a:cubicBezTo>
                  <a:pt x="4908" y="6988"/>
                  <a:pt x="4975" y="6961"/>
                  <a:pt x="5021" y="6905"/>
                </a:cubicBezTo>
                <a:cubicBezTo>
                  <a:pt x="6067" y="5336"/>
                  <a:pt x="7135" y="3767"/>
                  <a:pt x="8181" y="2197"/>
                </a:cubicBezTo>
                <a:cubicBezTo>
                  <a:pt x="8808" y="1277"/>
                  <a:pt x="9101" y="586"/>
                  <a:pt x="10252" y="440"/>
                </a:cubicBezTo>
                <a:cubicBezTo>
                  <a:pt x="10633" y="392"/>
                  <a:pt x="11030" y="379"/>
                  <a:pt x="11432" y="379"/>
                </a:cubicBezTo>
                <a:close/>
                <a:moveTo>
                  <a:pt x="13286" y="0"/>
                </a:moveTo>
                <a:cubicBezTo>
                  <a:pt x="12114" y="21"/>
                  <a:pt x="10922" y="21"/>
                  <a:pt x="9750" y="42"/>
                </a:cubicBezTo>
                <a:cubicBezTo>
                  <a:pt x="8913" y="84"/>
                  <a:pt x="9060" y="210"/>
                  <a:pt x="8536" y="963"/>
                </a:cubicBezTo>
                <a:cubicBezTo>
                  <a:pt x="7323" y="2783"/>
                  <a:pt x="6088" y="4583"/>
                  <a:pt x="4896" y="6361"/>
                </a:cubicBezTo>
                <a:cubicBezTo>
                  <a:pt x="4456" y="5064"/>
                  <a:pt x="3975" y="3829"/>
                  <a:pt x="3536" y="2532"/>
                </a:cubicBezTo>
                <a:cubicBezTo>
                  <a:pt x="3495" y="2451"/>
                  <a:pt x="3420" y="2405"/>
                  <a:pt x="3338" y="2405"/>
                </a:cubicBezTo>
                <a:cubicBezTo>
                  <a:pt x="3292" y="2405"/>
                  <a:pt x="3245" y="2419"/>
                  <a:pt x="3201" y="2448"/>
                </a:cubicBezTo>
                <a:cubicBezTo>
                  <a:pt x="2385" y="3223"/>
                  <a:pt x="1527" y="3850"/>
                  <a:pt x="523" y="4332"/>
                </a:cubicBezTo>
                <a:cubicBezTo>
                  <a:pt x="502" y="4332"/>
                  <a:pt x="502" y="4373"/>
                  <a:pt x="481" y="4394"/>
                </a:cubicBezTo>
                <a:lnTo>
                  <a:pt x="439" y="4373"/>
                </a:lnTo>
                <a:cubicBezTo>
                  <a:pt x="396" y="4312"/>
                  <a:pt x="337" y="4287"/>
                  <a:pt x="279" y="4287"/>
                </a:cubicBezTo>
                <a:cubicBezTo>
                  <a:pt x="138" y="4287"/>
                  <a:pt x="1" y="4435"/>
                  <a:pt x="104" y="4583"/>
                </a:cubicBezTo>
                <a:cubicBezTo>
                  <a:pt x="1632" y="6696"/>
                  <a:pt x="2929" y="8935"/>
                  <a:pt x="4038" y="11299"/>
                </a:cubicBezTo>
                <a:cubicBezTo>
                  <a:pt x="4062" y="11360"/>
                  <a:pt x="4136" y="11393"/>
                  <a:pt x="4210" y="11393"/>
                </a:cubicBezTo>
                <a:cubicBezTo>
                  <a:pt x="4264" y="11393"/>
                  <a:pt x="4317" y="11376"/>
                  <a:pt x="4352" y="11341"/>
                </a:cubicBezTo>
                <a:cubicBezTo>
                  <a:pt x="7344" y="7679"/>
                  <a:pt x="10378" y="3997"/>
                  <a:pt x="13391" y="335"/>
                </a:cubicBezTo>
                <a:cubicBezTo>
                  <a:pt x="13516" y="231"/>
                  <a:pt x="13474" y="0"/>
                  <a:pt x="132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8"/>
          <p:cNvSpPr/>
          <p:nvPr/>
        </p:nvSpPr>
        <p:spPr>
          <a:xfrm>
            <a:off x="6492953" y="1601139"/>
            <a:ext cx="357633" cy="438910"/>
          </a:xfrm>
          <a:custGeom>
            <a:avLst/>
            <a:gdLst/>
            <a:ahLst/>
            <a:cxnLst/>
            <a:rect l="l" t="t" r="r" b="b"/>
            <a:pathLst>
              <a:path w="6718" h="8263" extrusionOk="0">
                <a:moveTo>
                  <a:pt x="4688" y="476"/>
                </a:moveTo>
                <a:lnTo>
                  <a:pt x="4688" y="476"/>
                </a:lnTo>
                <a:cubicBezTo>
                  <a:pt x="4499" y="1145"/>
                  <a:pt x="4227" y="1899"/>
                  <a:pt x="4290" y="2547"/>
                </a:cubicBezTo>
                <a:cubicBezTo>
                  <a:pt x="4290" y="2652"/>
                  <a:pt x="4332" y="2715"/>
                  <a:pt x="4437" y="2736"/>
                </a:cubicBezTo>
                <a:cubicBezTo>
                  <a:pt x="4960" y="2924"/>
                  <a:pt x="5566" y="2924"/>
                  <a:pt x="6152" y="2945"/>
                </a:cubicBezTo>
                <a:cubicBezTo>
                  <a:pt x="5253" y="4535"/>
                  <a:pt x="4374" y="6125"/>
                  <a:pt x="3495" y="7736"/>
                </a:cubicBezTo>
                <a:cubicBezTo>
                  <a:pt x="2428" y="6209"/>
                  <a:pt x="1424" y="4619"/>
                  <a:pt x="524" y="2966"/>
                </a:cubicBezTo>
                <a:cubicBezTo>
                  <a:pt x="1110" y="2945"/>
                  <a:pt x="1716" y="2903"/>
                  <a:pt x="2323" y="2840"/>
                </a:cubicBezTo>
                <a:cubicBezTo>
                  <a:pt x="2449" y="2819"/>
                  <a:pt x="2553" y="2736"/>
                  <a:pt x="2512" y="2610"/>
                </a:cubicBezTo>
                <a:cubicBezTo>
                  <a:pt x="2323" y="1920"/>
                  <a:pt x="2219" y="1271"/>
                  <a:pt x="2177" y="560"/>
                </a:cubicBezTo>
                <a:lnTo>
                  <a:pt x="2177" y="560"/>
                </a:lnTo>
                <a:cubicBezTo>
                  <a:pt x="2551" y="614"/>
                  <a:pt x="2918" y="645"/>
                  <a:pt x="3281" y="645"/>
                </a:cubicBezTo>
                <a:cubicBezTo>
                  <a:pt x="3751" y="645"/>
                  <a:pt x="4216" y="594"/>
                  <a:pt x="4688" y="476"/>
                </a:cubicBezTo>
                <a:close/>
                <a:moveTo>
                  <a:pt x="5001" y="1"/>
                </a:moveTo>
                <a:cubicBezTo>
                  <a:pt x="4980" y="1"/>
                  <a:pt x="4959" y="5"/>
                  <a:pt x="4939" y="16"/>
                </a:cubicBezTo>
                <a:cubicBezTo>
                  <a:pt x="4361" y="166"/>
                  <a:pt x="3821" y="242"/>
                  <a:pt x="3279" y="242"/>
                </a:cubicBezTo>
                <a:cubicBezTo>
                  <a:pt x="2917" y="242"/>
                  <a:pt x="2553" y="208"/>
                  <a:pt x="2177" y="141"/>
                </a:cubicBezTo>
                <a:cubicBezTo>
                  <a:pt x="2141" y="61"/>
                  <a:pt x="2064" y="22"/>
                  <a:pt x="1988" y="22"/>
                </a:cubicBezTo>
                <a:cubicBezTo>
                  <a:pt x="1887" y="22"/>
                  <a:pt x="1788" y="93"/>
                  <a:pt x="1800" y="225"/>
                </a:cubicBezTo>
                <a:lnTo>
                  <a:pt x="1800" y="267"/>
                </a:lnTo>
                <a:cubicBezTo>
                  <a:pt x="1800" y="329"/>
                  <a:pt x="1800" y="371"/>
                  <a:pt x="1821" y="434"/>
                </a:cubicBezTo>
                <a:cubicBezTo>
                  <a:pt x="1905" y="936"/>
                  <a:pt x="2135" y="1982"/>
                  <a:pt x="2072" y="2213"/>
                </a:cubicBezTo>
                <a:cubicBezTo>
                  <a:pt x="1949" y="2534"/>
                  <a:pt x="1518" y="2600"/>
                  <a:pt x="1074" y="2600"/>
                </a:cubicBezTo>
                <a:cubicBezTo>
                  <a:pt x="767" y="2600"/>
                  <a:pt x="453" y="2568"/>
                  <a:pt x="231" y="2568"/>
                </a:cubicBezTo>
                <a:cubicBezTo>
                  <a:pt x="84" y="2568"/>
                  <a:pt x="1" y="2736"/>
                  <a:pt x="84" y="2861"/>
                </a:cubicBezTo>
                <a:cubicBezTo>
                  <a:pt x="1068" y="4723"/>
                  <a:pt x="2177" y="6481"/>
                  <a:pt x="3390" y="8176"/>
                </a:cubicBezTo>
                <a:cubicBezTo>
                  <a:pt x="3434" y="8230"/>
                  <a:pt x="3506" y="8262"/>
                  <a:pt x="3577" y="8262"/>
                </a:cubicBezTo>
                <a:cubicBezTo>
                  <a:pt x="3642" y="8262"/>
                  <a:pt x="3706" y="8236"/>
                  <a:pt x="3746" y="8176"/>
                </a:cubicBezTo>
                <a:cubicBezTo>
                  <a:pt x="4729" y="6397"/>
                  <a:pt x="5692" y="4619"/>
                  <a:pt x="6696" y="2861"/>
                </a:cubicBezTo>
                <a:cubicBezTo>
                  <a:pt x="6717" y="2736"/>
                  <a:pt x="6613" y="2610"/>
                  <a:pt x="6487" y="2568"/>
                </a:cubicBezTo>
                <a:cubicBezTo>
                  <a:pt x="6395" y="2562"/>
                  <a:pt x="6297" y="2561"/>
                  <a:pt x="6194" y="2561"/>
                </a:cubicBezTo>
                <a:cubicBezTo>
                  <a:pt x="6142" y="2561"/>
                  <a:pt x="6089" y="2561"/>
                  <a:pt x="6035" y="2561"/>
                </a:cubicBezTo>
                <a:cubicBezTo>
                  <a:pt x="5499" y="2561"/>
                  <a:pt x="4921" y="2533"/>
                  <a:pt x="4792" y="1920"/>
                </a:cubicBezTo>
                <a:cubicBezTo>
                  <a:pt x="4688" y="1522"/>
                  <a:pt x="5064" y="643"/>
                  <a:pt x="5169" y="246"/>
                </a:cubicBezTo>
                <a:cubicBezTo>
                  <a:pt x="5204" y="123"/>
                  <a:pt x="5107" y="1"/>
                  <a:pt x="50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8"/>
          <p:cNvSpPr/>
          <p:nvPr/>
        </p:nvSpPr>
        <p:spPr>
          <a:xfrm rot="5400000">
            <a:off x="1492268" y="1625030"/>
            <a:ext cx="309338" cy="1867327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8"/>
          <p:cNvSpPr/>
          <p:nvPr/>
        </p:nvSpPr>
        <p:spPr>
          <a:xfrm rot="5400000">
            <a:off x="3452775" y="2465844"/>
            <a:ext cx="299400" cy="18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8"/>
          <p:cNvSpPr/>
          <p:nvPr/>
        </p:nvSpPr>
        <p:spPr>
          <a:xfrm rot="5400000">
            <a:off x="4276893" y="1625030"/>
            <a:ext cx="309338" cy="1867327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8"/>
          <p:cNvSpPr/>
          <p:nvPr/>
        </p:nvSpPr>
        <p:spPr>
          <a:xfrm rot="5400000">
            <a:off x="6770375" y="1932744"/>
            <a:ext cx="299400" cy="125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8"/>
          <p:cNvSpPr/>
          <p:nvPr/>
        </p:nvSpPr>
        <p:spPr>
          <a:xfrm rot="5400000">
            <a:off x="7061518" y="1625030"/>
            <a:ext cx="309338" cy="1867327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BA17EA-E048-5D3F-9B07-18081F4A327F}"/>
              </a:ext>
            </a:extLst>
          </p:cNvPr>
          <p:cNvSpPr txBox="1"/>
          <p:nvPr/>
        </p:nvSpPr>
        <p:spPr>
          <a:xfrm>
            <a:off x="110950" y="996901"/>
            <a:ext cx="6557076" cy="305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read the data by importing it into R, then proceeding it. Nine columns were identified, and they are as following: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B5663-7BBA-B4DA-245A-7377E9B62BFC}"/>
              </a:ext>
            </a:extLst>
          </p:cNvPr>
          <p:cNvSpPr txBox="1"/>
          <p:nvPr/>
        </p:nvSpPr>
        <p:spPr>
          <a:xfrm>
            <a:off x="365023" y="3489151"/>
            <a:ext cx="2680519" cy="1084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• </a:t>
            </a:r>
            <a:r>
              <a:rPr lang="en-US" sz="1050" b="1" dirty="0"/>
              <a:t>Pen (number of pens which contain 16 piglets in one pen)</a:t>
            </a:r>
          </a:p>
          <a:p>
            <a:r>
              <a:rPr lang="en-US" sz="1050" b="1" dirty="0"/>
              <a:t>• Treatment (contain 5 treatments (A, B, C,D,E), each treatment group consists of 128 piglets (thus 8 pens of 16 piglets))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4C4044-419E-6CD7-D7C5-3B095AE524C6}"/>
              </a:ext>
            </a:extLst>
          </p:cNvPr>
          <p:cNvSpPr txBox="1"/>
          <p:nvPr/>
        </p:nvSpPr>
        <p:spPr>
          <a:xfrm>
            <a:off x="3465774" y="3430104"/>
            <a:ext cx="23781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•</a:t>
            </a:r>
            <a:r>
              <a:rPr lang="en-US" sz="1000" b="1" dirty="0"/>
              <a:t> Feeder (food)</a:t>
            </a:r>
          </a:p>
          <a:p>
            <a:r>
              <a:rPr lang="en-US" sz="1000" b="1" dirty="0"/>
              <a:t>• Sex (male, female)</a:t>
            </a:r>
          </a:p>
          <a:p>
            <a:r>
              <a:rPr lang="en-US" sz="1000" b="1" dirty="0"/>
              <a:t>• W0 (weight)</a:t>
            </a:r>
          </a:p>
          <a:p>
            <a:r>
              <a:rPr lang="en-US" sz="1000" b="1" dirty="0"/>
              <a:t>• P0 (number of piglets in each pen</a:t>
            </a:r>
            <a:r>
              <a:rPr lang="en-US" sz="10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C1588B-C59C-5085-67A9-B8EC058985B7}"/>
              </a:ext>
            </a:extLst>
          </p:cNvPr>
          <p:cNvSpPr txBox="1"/>
          <p:nvPr/>
        </p:nvSpPr>
        <p:spPr>
          <a:xfrm>
            <a:off x="6001307" y="3286826"/>
            <a:ext cx="2320469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</a:t>
            </a:r>
            <a:r>
              <a:rPr lang="en-US" sz="1000" b="1" dirty="0"/>
              <a:t> ADWG0021 (average daily weight gain (g/day) in the period between 0 and 21 days post-weaning)</a:t>
            </a:r>
          </a:p>
          <a:p>
            <a:r>
              <a:rPr lang="en-US" sz="1000" b="1" dirty="0"/>
              <a:t>• ADWG2150 (between day 21 and day 50 post-weaning)</a:t>
            </a:r>
          </a:p>
          <a:p>
            <a:r>
              <a:rPr lang="en-US" sz="1000" b="1" dirty="0"/>
              <a:t>• ADWG0050 (period between 0 and 50 days post-weaning)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5"/>
          <p:cNvSpPr/>
          <p:nvPr/>
        </p:nvSpPr>
        <p:spPr>
          <a:xfrm>
            <a:off x="134515" y="1224890"/>
            <a:ext cx="3932925" cy="2596717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Descriptive Statistics</a:t>
            </a:r>
            <a:endParaRPr dirty="0"/>
          </a:p>
        </p:txBody>
      </p:sp>
      <p:grpSp>
        <p:nvGrpSpPr>
          <p:cNvPr id="476" name="Google Shape;476;p35"/>
          <p:cNvGrpSpPr/>
          <p:nvPr/>
        </p:nvGrpSpPr>
        <p:grpSpPr>
          <a:xfrm>
            <a:off x="244368" y="2190389"/>
            <a:ext cx="3443698" cy="309338"/>
            <a:chOff x="2699932" y="1947275"/>
            <a:chExt cx="3443698" cy="309338"/>
          </a:xfrm>
        </p:grpSpPr>
        <p:sp>
          <p:nvSpPr>
            <p:cNvPr id="477" name="Google Shape;477;p35"/>
            <p:cNvSpPr txBox="1"/>
            <p:nvPr/>
          </p:nvSpPr>
          <p:spPr>
            <a:xfrm>
              <a:off x="2699932" y="1970100"/>
              <a:ext cx="8955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sz="25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78" name="Google Shape;478;p35"/>
            <p:cNvGrpSpPr/>
            <p:nvPr/>
          </p:nvGrpSpPr>
          <p:grpSpPr>
            <a:xfrm>
              <a:off x="3688065" y="1947275"/>
              <a:ext cx="2455565" cy="309338"/>
              <a:chOff x="3688065" y="1947275"/>
              <a:chExt cx="2455565" cy="309338"/>
            </a:xfrm>
          </p:grpSpPr>
          <p:sp>
            <p:nvSpPr>
              <p:cNvPr id="479" name="Google Shape;479;p35"/>
              <p:cNvSpPr/>
              <p:nvPr/>
            </p:nvSpPr>
            <p:spPr>
              <a:xfrm rot="5400000">
                <a:off x="3799578" y="1850700"/>
                <a:ext cx="299400" cy="502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5"/>
              <p:cNvSpPr/>
              <p:nvPr/>
            </p:nvSpPr>
            <p:spPr>
              <a:xfrm rot="5400000">
                <a:off x="4761179" y="874161"/>
                <a:ext cx="309338" cy="2455565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63439" fill="none" extrusionOk="0">
                    <a:moveTo>
                      <a:pt x="180" y="41795"/>
                    </a:moveTo>
                    <a:lnTo>
                      <a:pt x="180" y="61628"/>
                    </a:lnTo>
                    <a:cubicBezTo>
                      <a:pt x="160" y="61907"/>
                      <a:pt x="140" y="62265"/>
                      <a:pt x="120" y="62722"/>
                    </a:cubicBezTo>
                    <a:cubicBezTo>
                      <a:pt x="100" y="63021"/>
                      <a:pt x="80" y="63180"/>
                      <a:pt x="180" y="63279"/>
                    </a:cubicBezTo>
                    <a:cubicBezTo>
                      <a:pt x="339" y="63438"/>
                      <a:pt x="597" y="63379"/>
                      <a:pt x="1015" y="63339"/>
                    </a:cubicBezTo>
                    <a:cubicBezTo>
                      <a:pt x="1393" y="63299"/>
                      <a:pt x="1791" y="63359"/>
                      <a:pt x="2189" y="63339"/>
                    </a:cubicBezTo>
                    <a:cubicBezTo>
                      <a:pt x="2766" y="63319"/>
                      <a:pt x="5730" y="63299"/>
                      <a:pt x="13508" y="63339"/>
                    </a:cubicBezTo>
                    <a:cubicBezTo>
                      <a:pt x="13806" y="63339"/>
                      <a:pt x="14065" y="63339"/>
                      <a:pt x="14284" y="63339"/>
                    </a:cubicBezTo>
                    <a:cubicBezTo>
                      <a:pt x="14661" y="63339"/>
                      <a:pt x="14781" y="63339"/>
                      <a:pt x="14860" y="63259"/>
                    </a:cubicBezTo>
                    <a:cubicBezTo>
                      <a:pt x="15000" y="63100"/>
                      <a:pt x="14900" y="62822"/>
                      <a:pt x="14860" y="62523"/>
                    </a:cubicBezTo>
                    <a:cubicBezTo>
                      <a:pt x="14781" y="62086"/>
                      <a:pt x="14860" y="61628"/>
                      <a:pt x="14860" y="61171"/>
                    </a:cubicBezTo>
                    <a:lnTo>
                      <a:pt x="14860" y="1870"/>
                    </a:lnTo>
                    <a:cubicBezTo>
                      <a:pt x="14801" y="1433"/>
                      <a:pt x="14821" y="1095"/>
                      <a:pt x="14860" y="836"/>
                    </a:cubicBezTo>
                    <a:cubicBezTo>
                      <a:pt x="14900" y="498"/>
                      <a:pt x="14960" y="319"/>
                      <a:pt x="14860" y="179"/>
                    </a:cubicBezTo>
                    <a:cubicBezTo>
                      <a:pt x="14701" y="0"/>
                      <a:pt x="14343" y="80"/>
                      <a:pt x="14124" y="120"/>
                    </a:cubicBezTo>
                    <a:cubicBezTo>
                      <a:pt x="13508" y="219"/>
                      <a:pt x="12851" y="100"/>
                      <a:pt x="12215" y="179"/>
                    </a:cubicBezTo>
                    <a:cubicBezTo>
                      <a:pt x="11538" y="259"/>
                      <a:pt x="9092" y="299"/>
                      <a:pt x="1811" y="179"/>
                    </a:cubicBezTo>
                    <a:cubicBezTo>
                      <a:pt x="1373" y="199"/>
                      <a:pt x="1015" y="179"/>
                      <a:pt x="776" y="179"/>
                    </a:cubicBezTo>
                    <a:cubicBezTo>
                      <a:pt x="418" y="160"/>
                      <a:pt x="279" y="140"/>
                      <a:pt x="180" y="239"/>
                    </a:cubicBezTo>
                    <a:cubicBezTo>
                      <a:pt x="1" y="418"/>
                      <a:pt x="120" y="756"/>
                      <a:pt x="180" y="1174"/>
                    </a:cubicBezTo>
                    <a:cubicBezTo>
                      <a:pt x="279" y="1870"/>
                      <a:pt x="160" y="2248"/>
                      <a:pt x="160" y="2626"/>
                    </a:cubicBezTo>
                    <a:cubicBezTo>
                      <a:pt x="120" y="3362"/>
                      <a:pt x="140" y="14264"/>
                      <a:pt x="180" y="41795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040707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1" name="Google Shape;481;p35"/>
          <p:cNvGrpSpPr/>
          <p:nvPr/>
        </p:nvGrpSpPr>
        <p:grpSpPr>
          <a:xfrm>
            <a:off x="244367" y="2616376"/>
            <a:ext cx="3443698" cy="309338"/>
            <a:chOff x="2699932" y="2523250"/>
            <a:chExt cx="3443698" cy="309338"/>
          </a:xfrm>
        </p:grpSpPr>
        <p:sp>
          <p:nvSpPr>
            <p:cNvPr id="482" name="Google Shape;482;p35"/>
            <p:cNvSpPr txBox="1"/>
            <p:nvPr/>
          </p:nvSpPr>
          <p:spPr>
            <a:xfrm>
              <a:off x="2699932" y="2546068"/>
              <a:ext cx="8955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40%</a:t>
              </a:r>
              <a:endParaRPr sz="25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83" name="Google Shape;483;p35"/>
            <p:cNvGrpSpPr/>
            <p:nvPr/>
          </p:nvGrpSpPr>
          <p:grpSpPr>
            <a:xfrm>
              <a:off x="3688065" y="2523250"/>
              <a:ext cx="2455565" cy="309338"/>
              <a:chOff x="3688065" y="2523250"/>
              <a:chExt cx="2455565" cy="309338"/>
            </a:xfrm>
          </p:grpSpPr>
          <p:sp>
            <p:nvSpPr>
              <p:cNvPr id="484" name="Google Shape;484;p35"/>
              <p:cNvSpPr/>
              <p:nvPr/>
            </p:nvSpPr>
            <p:spPr>
              <a:xfrm rot="5400000">
                <a:off x="4056672" y="2169425"/>
                <a:ext cx="299400" cy="1017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5"/>
              <p:cNvSpPr/>
              <p:nvPr/>
            </p:nvSpPr>
            <p:spPr>
              <a:xfrm rot="5400000">
                <a:off x="4761179" y="1450136"/>
                <a:ext cx="309338" cy="2455565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63439" fill="none" extrusionOk="0">
                    <a:moveTo>
                      <a:pt x="180" y="41795"/>
                    </a:moveTo>
                    <a:lnTo>
                      <a:pt x="180" y="61628"/>
                    </a:lnTo>
                    <a:cubicBezTo>
                      <a:pt x="160" y="61907"/>
                      <a:pt x="140" y="62265"/>
                      <a:pt x="120" y="62722"/>
                    </a:cubicBezTo>
                    <a:cubicBezTo>
                      <a:pt x="100" y="63021"/>
                      <a:pt x="80" y="63180"/>
                      <a:pt x="180" y="63279"/>
                    </a:cubicBezTo>
                    <a:cubicBezTo>
                      <a:pt x="339" y="63438"/>
                      <a:pt x="597" y="63379"/>
                      <a:pt x="1015" y="63339"/>
                    </a:cubicBezTo>
                    <a:cubicBezTo>
                      <a:pt x="1393" y="63299"/>
                      <a:pt x="1791" y="63359"/>
                      <a:pt x="2189" y="63339"/>
                    </a:cubicBezTo>
                    <a:cubicBezTo>
                      <a:pt x="2766" y="63319"/>
                      <a:pt x="5730" y="63299"/>
                      <a:pt x="13508" y="63339"/>
                    </a:cubicBezTo>
                    <a:cubicBezTo>
                      <a:pt x="13806" y="63339"/>
                      <a:pt x="14065" y="63339"/>
                      <a:pt x="14284" y="63339"/>
                    </a:cubicBezTo>
                    <a:cubicBezTo>
                      <a:pt x="14661" y="63339"/>
                      <a:pt x="14781" y="63339"/>
                      <a:pt x="14860" y="63259"/>
                    </a:cubicBezTo>
                    <a:cubicBezTo>
                      <a:pt x="15000" y="63100"/>
                      <a:pt x="14900" y="62822"/>
                      <a:pt x="14860" y="62523"/>
                    </a:cubicBezTo>
                    <a:cubicBezTo>
                      <a:pt x="14781" y="62086"/>
                      <a:pt x="14860" y="61628"/>
                      <a:pt x="14860" y="61171"/>
                    </a:cubicBezTo>
                    <a:lnTo>
                      <a:pt x="14860" y="1870"/>
                    </a:lnTo>
                    <a:cubicBezTo>
                      <a:pt x="14801" y="1433"/>
                      <a:pt x="14821" y="1095"/>
                      <a:pt x="14860" y="836"/>
                    </a:cubicBezTo>
                    <a:cubicBezTo>
                      <a:pt x="14900" y="498"/>
                      <a:pt x="14960" y="319"/>
                      <a:pt x="14860" y="179"/>
                    </a:cubicBezTo>
                    <a:cubicBezTo>
                      <a:pt x="14701" y="0"/>
                      <a:pt x="14343" y="80"/>
                      <a:pt x="14124" y="120"/>
                    </a:cubicBezTo>
                    <a:cubicBezTo>
                      <a:pt x="13508" y="219"/>
                      <a:pt x="12851" y="100"/>
                      <a:pt x="12215" y="179"/>
                    </a:cubicBezTo>
                    <a:cubicBezTo>
                      <a:pt x="11538" y="259"/>
                      <a:pt x="9092" y="299"/>
                      <a:pt x="1811" y="179"/>
                    </a:cubicBezTo>
                    <a:cubicBezTo>
                      <a:pt x="1373" y="199"/>
                      <a:pt x="1015" y="179"/>
                      <a:pt x="776" y="179"/>
                    </a:cubicBezTo>
                    <a:cubicBezTo>
                      <a:pt x="418" y="160"/>
                      <a:pt x="279" y="140"/>
                      <a:pt x="180" y="239"/>
                    </a:cubicBezTo>
                    <a:cubicBezTo>
                      <a:pt x="1" y="418"/>
                      <a:pt x="120" y="756"/>
                      <a:pt x="180" y="1174"/>
                    </a:cubicBezTo>
                    <a:cubicBezTo>
                      <a:pt x="279" y="1870"/>
                      <a:pt x="160" y="2248"/>
                      <a:pt x="160" y="2626"/>
                    </a:cubicBezTo>
                    <a:cubicBezTo>
                      <a:pt x="120" y="3362"/>
                      <a:pt x="140" y="14264"/>
                      <a:pt x="180" y="41795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040707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6" name="Google Shape;486;p35"/>
          <p:cNvGrpSpPr/>
          <p:nvPr/>
        </p:nvGrpSpPr>
        <p:grpSpPr>
          <a:xfrm>
            <a:off x="244367" y="3034581"/>
            <a:ext cx="3443698" cy="309338"/>
            <a:chOff x="2699932" y="3099225"/>
            <a:chExt cx="3443698" cy="309338"/>
          </a:xfrm>
        </p:grpSpPr>
        <p:sp>
          <p:nvSpPr>
            <p:cNvPr id="487" name="Google Shape;487;p35"/>
            <p:cNvSpPr txBox="1"/>
            <p:nvPr/>
          </p:nvSpPr>
          <p:spPr>
            <a:xfrm>
              <a:off x="2699932" y="3122043"/>
              <a:ext cx="8955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60%</a:t>
              </a:r>
              <a:endParaRPr sz="25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88" name="Google Shape;488;p35"/>
            <p:cNvGrpSpPr/>
            <p:nvPr/>
          </p:nvGrpSpPr>
          <p:grpSpPr>
            <a:xfrm>
              <a:off x="3688065" y="3099225"/>
              <a:ext cx="2455565" cy="309338"/>
              <a:chOff x="3688065" y="3099225"/>
              <a:chExt cx="2455565" cy="309338"/>
            </a:xfrm>
          </p:grpSpPr>
          <p:sp>
            <p:nvSpPr>
              <p:cNvPr id="489" name="Google Shape;489;p35"/>
              <p:cNvSpPr/>
              <p:nvPr/>
            </p:nvSpPr>
            <p:spPr>
              <a:xfrm rot="5400000">
                <a:off x="4332976" y="2469250"/>
                <a:ext cx="299400" cy="156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5"/>
              <p:cNvSpPr/>
              <p:nvPr/>
            </p:nvSpPr>
            <p:spPr>
              <a:xfrm rot="5400000">
                <a:off x="4761179" y="2026111"/>
                <a:ext cx="309338" cy="2455565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63439" fill="none" extrusionOk="0">
                    <a:moveTo>
                      <a:pt x="180" y="41795"/>
                    </a:moveTo>
                    <a:lnTo>
                      <a:pt x="180" y="61628"/>
                    </a:lnTo>
                    <a:cubicBezTo>
                      <a:pt x="160" y="61907"/>
                      <a:pt x="140" y="62265"/>
                      <a:pt x="120" y="62722"/>
                    </a:cubicBezTo>
                    <a:cubicBezTo>
                      <a:pt x="100" y="63021"/>
                      <a:pt x="80" y="63180"/>
                      <a:pt x="180" y="63279"/>
                    </a:cubicBezTo>
                    <a:cubicBezTo>
                      <a:pt x="339" y="63438"/>
                      <a:pt x="597" y="63379"/>
                      <a:pt x="1015" y="63339"/>
                    </a:cubicBezTo>
                    <a:cubicBezTo>
                      <a:pt x="1393" y="63299"/>
                      <a:pt x="1791" y="63359"/>
                      <a:pt x="2189" y="63339"/>
                    </a:cubicBezTo>
                    <a:cubicBezTo>
                      <a:pt x="2766" y="63319"/>
                      <a:pt x="5730" y="63299"/>
                      <a:pt x="13508" y="63339"/>
                    </a:cubicBezTo>
                    <a:cubicBezTo>
                      <a:pt x="13806" y="63339"/>
                      <a:pt x="14065" y="63339"/>
                      <a:pt x="14284" y="63339"/>
                    </a:cubicBezTo>
                    <a:cubicBezTo>
                      <a:pt x="14661" y="63339"/>
                      <a:pt x="14781" y="63339"/>
                      <a:pt x="14860" y="63259"/>
                    </a:cubicBezTo>
                    <a:cubicBezTo>
                      <a:pt x="15000" y="63100"/>
                      <a:pt x="14900" y="62822"/>
                      <a:pt x="14860" y="62523"/>
                    </a:cubicBezTo>
                    <a:cubicBezTo>
                      <a:pt x="14781" y="62086"/>
                      <a:pt x="14860" y="61628"/>
                      <a:pt x="14860" y="61171"/>
                    </a:cubicBezTo>
                    <a:lnTo>
                      <a:pt x="14860" y="1870"/>
                    </a:lnTo>
                    <a:cubicBezTo>
                      <a:pt x="14801" y="1433"/>
                      <a:pt x="14821" y="1095"/>
                      <a:pt x="14860" y="836"/>
                    </a:cubicBezTo>
                    <a:cubicBezTo>
                      <a:pt x="14900" y="498"/>
                      <a:pt x="14960" y="319"/>
                      <a:pt x="14860" y="179"/>
                    </a:cubicBezTo>
                    <a:cubicBezTo>
                      <a:pt x="14701" y="0"/>
                      <a:pt x="14343" y="80"/>
                      <a:pt x="14124" y="120"/>
                    </a:cubicBezTo>
                    <a:cubicBezTo>
                      <a:pt x="13508" y="219"/>
                      <a:pt x="12851" y="100"/>
                      <a:pt x="12215" y="179"/>
                    </a:cubicBezTo>
                    <a:cubicBezTo>
                      <a:pt x="11538" y="259"/>
                      <a:pt x="9092" y="299"/>
                      <a:pt x="1811" y="179"/>
                    </a:cubicBezTo>
                    <a:cubicBezTo>
                      <a:pt x="1373" y="199"/>
                      <a:pt x="1015" y="179"/>
                      <a:pt x="776" y="179"/>
                    </a:cubicBezTo>
                    <a:cubicBezTo>
                      <a:pt x="418" y="160"/>
                      <a:pt x="279" y="140"/>
                      <a:pt x="180" y="239"/>
                    </a:cubicBezTo>
                    <a:cubicBezTo>
                      <a:pt x="1" y="418"/>
                      <a:pt x="120" y="756"/>
                      <a:pt x="180" y="1174"/>
                    </a:cubicBezTo>
                    <a:cubicBezTo>
                      <a:pt x="279" y="1870"/>
                      <a:pt x="160" y="2248"/>
                      <a:pt x="160" y="2626"/>
                    </a:cubicBezTo>
                    <a:cubicBezTo>
                      <a:pt x="120" y="3362"/>
                      <a:pt x="140" y="14264"/>
                      <a:pt x="180" y="41795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040707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1" name="Google Shape;491;p35"/>
          <p:cNvGrpSpPr/>
          <p:nvPr/>
        </p:nvGrpSpPr>
        <p:grpSpPr>
          <a:xfrm>
            <a:off x="198051" y="3407147"/>
            <a:ext cx="3443698" cy="309338"/>
            <a:chOff x="2699932" y="3734950"/>
            <a:chExt cx="3443698" cy="309338"/>
          </a:xfrm>
        </p:grpSpPr>
        <p:sp>
          <p:nvSpPr>
            <p:cNvPr id="492" name="Google Shape;492;p35"/>
            <p:cNvSpPr txBox="1"/>
            <p:nvPr/>
          </p:nvSpPr>
          <p:spPr>
            <a:xfrm>
              <a:off x="2699932" y="3757768"/>
              <a:ext cx="8955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80%</a:t>
              </a:r>
              <a:endPara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93" name="Google Shape;493;p35"/>
            <p:cNvGrpSpPr/>
            <p:nvPr/>
          </p:nvGrpSpPr>
          <p:grpSpPr>
            <a:xfrm>
              <a:off x="3688065" y="3734950"/>
              <a:ext cx="2455565" cy="309338"/>
              <a:chOff x="3688065" y="3734950"/>
              <a:chExt cx="2455565" cy="309338"/>
            </a:xfrm>
          </p:grpSpPr>
          <p:sp>
            <p:nvSpPr>
              <p:cNvPr id="494" name="Google Shape;494;p35"/>
              <p:cNvSpPr/>
              <p:nvPr/>
            </p:nvSpPr>
            <p:spPr>
              <a:xfrm rot="5400000">
                <a:off x="4542528" y="2895425"/>
                <a:ext cx="299400" cy="1988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5"/>
              <p:cNvSpPr/>
              <p:nvPr/>
            </p:nvSpPr>
            <p:spPr>
              <a:xfrm rot="5400000">
                <a:off x="4761179" y="2661836"/>
                <a:ext cx="309338" cy="2455565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63439" fill="none" extrusionOk="0">
                    <a:moveTo>
                      <a:pt x="180" y="41795"/>
                    </a:moveTo>
                    <a:lnTo>
                      <a:pt x="180" y="61628"/>
                    </a:lnTo>
                    <a:cubicBezTo>
                      <a:pt x="160" y="61907"/>
                      <a:pt x="140" y="62265"/>
                      <a:pt x="120" y="62722"/>
                    </a:cubicBezTo>
                    <a:cubicBezTo>
                      <a:pt x="100" y="63021"/>
                      <a:pt x="80" y="63180"/>
                      <a:pt x="180" y="63279"/>
                    </a:cubicBezTo>
                    <a:cubicBezTo>
                      <a:pt x="339" y="63438"/>
                      <a:pt x="597" y="63379"/>
                      <a:pt x="1015" y="63339"/>
                    </a:cubicBezTo>
                    <a:cubicBezTo>
                      <a:pt x="1393" y="63299"/>
                      <a:pt x="1791" y="63359"/>
                      <a:pt x="2189" y="63339"/>
                    </a:cubicBezTo>
                    <a:cubicBezTo>
                      <a:pt x="2766" y="63319"/>
                      <a:pt x="5730" y="63299"/>
                      <a:pt x="13508" y="63339"/>
                    </a:cubicBezTo>
                    <a:cubicBezTo>
                      <a:pt x="13806" y="63339"/>
                      <a:pt x="14065" y="63339"/>
                      <a:pt x="14284" y="63339"/>
                    </a:cubicBezTo>
                    <a:cubicBezTo>
                      <a:pt x="14661" y="63339"/>
                      <a:pt x="14781" y="63339"/>
                      <a:pt x="14860" y="63259"/>
                    </a:cubicBezTo>
                    <a:cubicBezTo>
                      <a:pt x="15000" y="63100"/>
                      <a:pt x="14900" y="62822"/>
                      <a:pt x="14860" y="62523"/>
                    </a:cubicBezTo>
                    <a:cubicBezTo>
                      <a:pt x="14781" y="62086"/>
                      <a:pt x="14860" y="61628"/>
                      <a:pt x="14860" y="61171"/>
                    </a:cubicBezTo>
                    <a:lnTo>
                      <a:pt x="14860" y="1870"/>
                    </a:lnTo>
                    <a:cubicBezTo>
                      <a:pt x="14801" y="1433"/>
                      <a:pt x="14821" y="1095"/>
                      <a:pt x="14860" y="836"/>
                    </a:cubicBezTo>
                    <a:cubicBezTo>
                      <a:pt x="14900" y="498"/>
                      <a:pt x="14960" y="319"/>
                      <a:pt x="14860" y="179"/>
                    </a:cubicBezTo>
                    <a:cubicBezTo>
                      <a:pt x="14701" y="0"/>
                      <a:pt x="14343" y="80"/>
                      <a:pt x="14124" y="120"/>
                    </a:cubicBezTo>
                    <a:cubicBezTo>
                      <a:pt x="13508" y="219"/>
                      <a:pt x="12851" y="100"/>
                      <a:pt x="12215" y="179"/>
                    </a:cubicBezTo>
                    <a:cubicBezTo>
                      <a:pt x="11538" y="259"/>
                      <a:pt x="9092" y="299"/>
                      <a:pt x="1811" y="179"/>
                    </a:cubicBezTo>
                    <a:cubicBezTo>
                      <a:pt x="1373" y="199"/>
                      <a:pt x="1015" y="179"/>
                      <a:pt x="776" y="179"/>
                    </a:cubicBezTo>
                    <a:cubicBezTo>
                      <a:pt x="418" y="160"/>
                      <a:pt x="279" y="140"/>
                      <a:pt x="180" y="239"/>
                    </a:cubicBezTo>
                    <a:cubicBezTo>
                      <a:pt x="1" y="418"/>
                      <a:pt x="120" y="756"/>
                      <a:pt x="180" y="1174"/>
                    </a:cubicBezTo>
                    <a:cubicBezTo>
                      <a:pt x="279" y="1870"/>
                      <a:pt x="160" y="2248"/>
                      <a:pt x="160" y="2626"/>
                    </a:cubicBezTo>
                    <a:cubicBezTo>
                      <a:pt x="120" y="3362"/>
                      <a:pt x="140" y="14264"/>
                      <a:pt x="180" y="41795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040707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CB98B2A-ED99-7286-6947-4C0F64D9D9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14" t="68002" r="39145" b="6729"/>
          <a:stretch/>
        </p:blipFill>
        <p:spPr bwMode="auto">
          <a:xfrm>
            <a:off x="4859170" y="1282108"/>
            <a:ext cx="3932926" cy="25394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Graphs</a:t>
            </a:r>
            <a:endParaRPr dirty="0"/>
          </a:p>
        </p:txBody>
      </p:sp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FE196ADC-7A4F-CF86-2554-9D0CDCBFE8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6" b="50088"/>
          <a:stretch/>
        </p:blipFill>
        <p:spPr bwMode="auto">
          <a:xfrm>
            <a:off x="27743" y="776074"/>
            <a:ext cx="2945648" cy="1318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CF3D4F-AA36-51D1-BC99-6A7E5FFFCA24}"/>
              </a:ext>
            </a:extLst>
          </p:cNvPr>
          <p:cNvSpPr txBox="1"/>
          <p:nvPr/>
        </p:nvSpPr>
        <p:spPr>
          <a:xfrm>
            <a:off x="0" y="2140863"/>
            <a:ext cx="30797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males and females have the different mean, 144.07 and 142.15 respectively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A4A23-DB1F-66CF-A4AA-DC5D51DFA7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48"/>
          <a:stretch/>
        </p:blipFill>
        <p:spPr bwMode="auto">
          <a:xfrm rot="10800000" flipV="1">
            <a:off x="4957762" y="822763"/>
            <a:ext cx="4101351" cy="13186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6D06D3-EF1C-2D77-D1B5-FB0EF9A4CDF2}"/>
              </a:ext>
            </a:extLst>
          </p:cNvPr>
          <p:cNvSpPr txBox="1"/>
          <p:nvPr/>
        </p:nvSpPr>
        <p:spPr>
          <a:xfrm>
            <a:off x="5345310" y="1959949"/>
            <a:ext cx="33262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histogram visualization of continuous variable: “ADWG2150” as well as “ADWG0021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C83F12-63AD-BA2B-4C76-1D53266CB73E}"/>
              </a:ext>
            </a:extLst>
          </p:cNvPr>
          <p:cNvSpPr txBox="1"/>
          <p:nvPr/>
        </p:nvSpPr>
        <p:spPr>
          <a:xfrm>
            <a:off x="5557418" y="4362693"/>
            <a:ext cx="3394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shows boxplot visualization (ADWG0021,ADWG0050,ADWG2150) and a separate boxplots per Treatment</a:t>
            </a:r>
            <a:endParaRPr lang="en-US" sz="900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96929E23-F692-1AF8-39AE-9873A59E5D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375" y="2582095"/>
            <a:ext cx="3479005" cy="17433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E65F34-2F62-8D6B-FDDA-89482142E0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618394"/>
            <a:ext cx="3015422" cy="18402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599620-7C13-4E2B-59CC-9FCD5D087983}"/>
              </a:ext>
            </a:extLst>
          </p:cNvPr>
          <p:cNvSpPr txBox="1"/>
          <p:nvPr/>
        </p:nvSpPr>
        <p:spPr>
          <a:xfrm>
            <a:off x="-5203" y="4458611"/>
            <a:ext cx="3394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Scatterplot show the Distribution between the points for ADWG0021 and ADWG0050</a:t>
            </a:r>
            <a:endParaRPr lang="en-US" sz="900" dirty="0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Outliers Detection</a:t>
            </a:r>
            <a:endParaRPr dirty="0"/>
          </a:p>
        </p:txBody>
      </p:sp>
      <p:sp>
        <p:nvSpPr>
          <p:cNvPr id="821" name="Google Shape;821;p43"/>
          <p:cNvSpPr txBox="1"/>
          <p:nvPr/>
        </p:nvSpPr>
        <p:spPr>
          <a:xfrm>
            <a:off x="330155" y="1495801"/>
            <a:ext cx="1872174" cy="1264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They're unusual values in a dataset.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832" name="Google Shape;832;p43"/>
          <p:cNvGrpSpPr/>
          <p:nvPr/>
        </p:nvGrpSpPr>
        <p:grpSpPr>
          <a:xfrm>
            <a:off x="3638375" y="1723763"/>
            <a:ext cx="1872175" cy="1334325"/>
            <a:chOff x="2904250" y="2178775"/>
            <a:chExt cx="1872175" cy="1334325"/>
          </a:xfrm>
        </p:grpSpPr>
        <p:sp>
          <p:nvSpPr>
            <p:cNvPr id="833" name="Google Shape;833;p43"/>
            <p:cNvSpPr/>
            <p:nvPr/>
          </p:nvSpPr>
          <p:spPr>
            <a:xfrm>
              <a:off x="3224400" y="2261550"/>
              <a:ext cx="1174875" cy="815125"/>
            </a:xfrm>
            <a:custGeom>
              <a:avLst/>
              <a:gdLst/>
              <a:ahLst/>
              <a:cxnLst/>
              <a:rect l="l" t="t" r="r" b="b"/>
              <a:pathLst>
                <a:path w="46995" h="32605" extrusionOk="0">
                  <a:moveTo>
                    <a:pt x="30516" y="638"/>
                  </a:moveTo>
                  <a:cubicBezTo>
                    <a:pt x="35781" y="638"/>
                    <a:pt x="41044" y="725"/>
                    <a:pt x="46304" y="1000"/>
                  </a:cubicBezTo>
                  <a:cubicBezTo>
                    <a:pt x="46304" y="11294"/>
                    <a:pt x="46053" y="21547"/>
                    <a:pt x="46137" y="31820"/>
                  </a:cubicBezTo>
                  <a:cubicBezTo>
                    <a:pt x="40810" y="31910"/>
                    <a:pt x="35486" y="31935"/>
                    <a:pt x="30163" y="31935"/>
                  </a:cubicBezTo>
                  <a:cubicBezTo>
                    <a:pt x="22818" y="31935"/>
                    <a:pt x="15475" y="31886"/>
                    <a:pt x="8128" y="31886"/>
                  </a:cubicBezTo>
                  <a:cubicBezTo>
                    <a:pt x="5803" y="31886"/>
                    <a:pt x="3477" y="31891"/>
                    <a:pt x="1151" y="31904"/>
                  </a:cubicBezTo>
                  <a:cubicBezTo>
                    <a:pt x="879" y="21568"/>
                    <a:pt x="670" y="11232"/>
                    <a:pt x="628" y="895"/>
                  </a:cubicBezTo>
                  <a:lnTo>
                    <a:pt x="628" y="895"/>
                  </a:lnTo>
                  <a:cubicBezTo>
                    <a:pt x="1431" y="900"/>
                    <a:pt x="2234" y="902"/>
                    <a:pt x="3036" y="902"/>
                  </a:cubicBezTo>
                  <a:cubicBezTo>
                    <a:pt x="12198" y="902"/>
                    <a:pt x="21360" y="638"/>
                    <a:pt x="30516" y="638"/>
                  </a:cubicBezTo>
                  <a:close/>
                  <a:moveTo>
                    <a:pt x="30557" y="1"/>
                  </a:moveTo>
                  <a:cubicBezTo>
                    <a:pt x="21355" y="1"/>
                    <a:pt x="12151" y="274"/>
                    <a:pt x="2939" y="274"/>
                  </a:cubicBezTo>
                  <a:cubicBezTo>
                    <a:pt x="2155" y="274"/>
                    <a:pt x="1370" y="272"/>
                    <a:pt x="586" y="268"/>
                  </a:cubicBezTo>
                  <a:cubicBezTo>
                    <a:pt x="530" y="187"/>
                    <a:pt x="430" y="147"/>
                    <a:pt x="329" y="147"/>
                  </a:cubicBezTo>
                  <a:cubicBezTo>
                    <a:pt x="166" y="147"/>
                    <a:pt x="0" y="250"/>
                    <a:pt x="0" y="456"/>
                  </a:cubicBezTo>
                  <a:cubicBezTo>
                    <a:pt x="21" y="10980"/>
                    <a:pt x="251" y="21505"/>
                    <a:pt x="523" y="32030"/>
                  </a:cubicBezTo>
                  <a:lnTo>
                    <a:pt x="523" y="32051"/>
                  </a:lnTo>
                  <a:cubicBezTo>
                    <a:pt x="377" y="32239"/>
                    <a:pt x="481" y="32574"/>
                    <a:pt x="774" y="32574"/>
                  </a:cubicBezTo>
                  <a:cubicBezTo>
                    <a:pt x="3123" y="32561"/>
                    <a:pt x="5472" y="32556"/>
                    <a:pt x="7821" y="32556"/>
                  </a:cubicBezTo>
                  <a:cubicBezTo>
                    <a:pt x="15242" y="32556"/>
                    <a:pt x="22662" y="32605"/>
                    <a:pt x="30079" y="32605"/>
                  </a:cubicBezTo>
                  <a:cubicBezTo>
                    <a:pt x="35454" y="32605"/>
                    <a:pt x="40828" y="32579"/>
                    <a:pt x="46199" y="32490"/>
                  </a:cubicBezTo>
                  <a:cubicBezTo>
                    <a:pt x="46388" y="32490"/>
                    <a:pt x="46492" y="32364"/>
                    <a:pt x="46513" y="32218"/>
                  </a:cubicBezTo>
                  <a:cubicBezTo>
                    <a:pt x="46681" y="32176"/>
                    <a:pt x="46806" y="32071"/>
                    <a:pt x="46806" y="31904"/>
                  </a:cubicBezTo>
                  <a:cubicBezTo>
                    <a:pt x="46702" y="21442"/>
                    <a:pt x="46974" y="10980"/>
                    <a:pt x="46994" y="498"/>
                  </a:cubicBezTo>
                  <a:cubicBezTo>
                    <a:pt x="46994" y="294"/>
                    <a:pt x="46830" y="187"/>
                    <a:pt x="46666" y="187"/>
                  </a:cubicBezTo>
                  <a:cubicBezTo>
                    <a:pt x="46543" y="187"/>
                    <a:pt x="46420" y="247"/>
                    <a:pt x="46367" y="372"/>
                  </a:cubicBezTo>
                  <a:cubicBezTo>
                    <a:pt x="41097" y="90"/>
                    <a:pt x="35828" y="1"/>
                    <a:pt x="30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2904250" y="2178775"/>
              <a:ext cx="1872175" cy="1334325"/>
            </a:xfrm>
            <a:custGeom>
              <a:avLst/>
              <a:gdLst/>
              <a:ahLst/>
              <a:cxnLst/>
              <a:rect l="l" t="t" r="r" b="b"/>
              <a:pathLst>
                <a:path w="74887" h="53373" extrusionOk="0">
                  <a:moveTo>
                    <a:pt x="62541" y="649"/>
                  </a:moveTo>
                  <a:cubicBezTo>
                    <a:pt x="63023" y="6612"/>
                    <a:pt x="63190" y="12555"/>
                    <a:pt x="63065" y="18518"/>
                  </a:cubicBezTo>
                  <a:cubicBezTo>
                    <a:pt x="62939" y="24962"/>
                    <a:pt x="62541" y="31365"/>
                    <a:pt x="62332" y="37789"/>
                  </a:cubicBezTo>
                  <a:cubicBezTo>
                    <a:pt x="50209" y="38291"/>
                    <a:pt x="38076" y="38554"/>
                    <a:pt x="25932" y="38554"/>
                  </a:cubicBezTo>
                  <a:cubicBezTo>
                    <a:pt x="20889" y="38554"/>
                    <a:pt x="15844" y="38508"/>
                    <a:pt x="10797" y="38416"/>
                  </a:cubicBezTo>
                  <a:cubicBezTo>
                    <a:pt x="10421" y="25925"/>
                    <a:pt x="10149" y="13454"/>
                    <a:pt x="10211" y="942"/>
                  </a:cubicBezTo>
                  <a:cubicBezTo>
                    <a:pt x="10211" y="838"/>
                    <a:pt x="10170" y="775"/>
                    <a:pt x="10128" y="733"/>
                  </a:cubicBezTo>
                  <a:lnTo>
                    <a:pt x="62541" y="649"/>
                  </a:lnTo>
                  <a:close/>
                  <a:moveTo>
                    <a:pt x="30684" y="46166"/>
                  </a:moveTo>
                  <a:cubicBezTo>
                    <a:pt x="31235" y="46166"/>
                    <a:pt x="31843" y="46277"/>
                    <a:pt x="32328" y="46326"/>
                  </a:cubicBezTo>
                  <a:cubicBezTo>
                    <a:pt x="33981" y="46430"/>
                    <a:pt x="35613" y="46472"/>
                    <a:pt x="37245" y="46535"/>
                  </a:cubicBezTo>
                  <a:cubicBezTo>
                    <a:pt x="38793" y="46577"/>
                    <a:pt x="40362" y="46618"/>
                    <a:pt x="41911" y="46618"/>
                  </a:cubicBezTo>
                  <a:cubicBezTo>
                    <a:pt x="42331" y="46618"/>
                    <a:pt x="42783" y="46580"/>
                    <a:pt x="43232" y="46580"/>
                  </a:cubicBezTo>
                  <a:cubicBezTo>
                    <a:pt x="43924" y="46580"/>
                    <a:pt x="44608" y="46672"/>
                    <a:pt x="45154" y="47142"/>
                  </a:cubicBezTo>
                  <a:cubicBezTo>
                    <a:pt x="45719" y="47602"/>
                    <a:pt x="46179" y="48334"/>
                    <a:pt x="46660" y="48878"/>
                  </a:cubicBezTo>
                  <a:cubicBezTo>
                    <a:pt x="46660" y="48920"/>
                    <a:pt x="46660" y="48920"/>
                    <a:pt x="46702" y="48941"/>
                  </a:cubicBezTo>
                  <a:lnTo>
                    <a:pt x="45761" y="48941"/>
                  </a:lnTo>
                  <a:cubicBezTo>
                    <a:pt x="39839" y="48899"/>
                    <a:pt x="33960" y="48669"/>
                    <a:pt x="28080" y="48460"/>
                  </a:cubicBezTo>
                  <a:cubicBezTo>
                    <a:pt x="28562" y="47706"/>
                    <a:pt x="29252" y="46326"/>
                    <a:pt x="30214" y="46200"/>
                  </a:cubicBezTo>
                  <a:cubicBezTo>
                    <a:pt x="30363" y="46176"/>
                    <a:pt x="30521" y="46166"/>
                    <a:pt x="30684" y="46166"/>
                  </a:cubicBezTo>
                  <a:close/>
                  <a:moveTo>
                    <a:pt x="62604" y="38479"/>
                  </a:moveTo>
                  <a:cubicBezTo>
                    <a:pt x="64613" y="40572"/>
                    <a:pt x="66852" y="42455"/>
                    <a:pt x="69049" y="44338"/>
                  </a:cubicBezTo>
                  <a:cubicBezTo>
                    <a:pt x="70158" y="45300"/>
                    <a:pt x="71288" y="46263"/>
                    <a:pt x="72376" y="47246"/>
                  </a:cubicBezTo>
                  <a:cubicBezTo>
                    <a:pt x="72710" y="47518"/>
                    <a:pt x="73066" y="47832"/>
                    <a:pt x="73422" y="48146"/>
                  </a:cubicBezTo>
                  <a:cubicBezTo>
                    <a:pt x="72037" y="48080"/>
                    <a:pt x="70652" y="48052"/>
                    <a:pt x="69268" y="48052"/>
                  </a:cubicBezTo>
                  <a:cubicBezTo>
                    <a:pt x="61865" y="48052"/>
                    <a:pt x="54461" y="48853"/>
                    <a:pt x="47058" y="48941"/>
                  </a:cubicBezTo>
                  <a:cubicBezTo>
                    <a:pt x="47184" y="48836"/>
                    <a:pt x="47267" y="48627"/>
                    <a:pt x="47121" y="48439"/>
                  </a:cubicBezTo>
                  <a:cubicBezTo>
                    <a:pt x="46556" y="47790"/>
                    <a:pt x="45970" y="46849"/>
                    <a:pt x="45259" y="46346"/>
                  </a:cubicBezTo>
                  <a:cubicBezTo>
                    <a:pt x="44726" y="45966"/>
                    <a:pt x="44228" y="45949"/>
                    <a:pt x="43607" y="45949"/>
                  </a:cubicBezTo>
                  <a:cubicBezTo>
                    <a:pt x="43545" y="45949"/>
                    <a:pt x="43482" y="45949"/>
                    <a:pt x="43417" y="45949"/>
                  </a:cubicBezTo>
                  <a:cubicBezTo>
                    <a:pt x="41178" y="45949"/>
                    <a:pt x="38961" y="45928"/>
                    <a:pt x="36701" y="45886"/>
                  </a:cubicBezTo>
                  <a:cubicBezTo>
                    <a:pt x="34926" y="45816"/>
                    <a:pt x="33032" y="45539"/>
                    <a:pt x="31219" y="45539"/>
                  </a:cubicBezTo>
                  <a:cubicBezTo>
                    <a:pt x="30874" y="45539"/>
                    <a:pt x="30532" y="45549"/>
                    <a:pt x="30194" y="45572"/>
                  </a:cubicBezTo>
                  <a:cubicBezTo>
                    <a:pt x="28750" y="45635"/>
                    <a:pt x="28143" y="47183"/>
                    <a:pt x="27411" y="48250"/>
                  </a:cubicBezTo>
                  <a:cubicBezTo>
                    <a:pt x="27369" y="48334"/>
                    <a:pt x="27369" y="48418"/>
                    <a:pt x="27369" y="48502"/>
                  </a:cubicBezTo>
                  <a:cubicBezTo>
                    <a:pt x="23833" y="48355"/>
                    <a:pt x="20339" y="48250"/>
                    <a:pt x="16802" y="48209"/>
                  </a:cubicBezTo>
                  <a:cubicBezTo>
                    <a:pt x="15603" y="48189"/>
                    <a:pt x="14405" y="48179"/>
                    <a:pt x="13207" y="48179"/>
                  </a:cubicBezTo>
                  <a:cubicBezTo>
                    <a:pt x="9264" y="48179"/>
                    <a:pt x="5325" y="48292"/>
                    <a:pt x="1361" y="48564"/>
                  </a:cubicBezTo>
                  <a:cubicBezTo>
                    <a:pt x="3830" y="44861"/>
                    <a:pt x="7115" y="41952"/>
                    <a:pt x="10442" y="39086"/>
                  </a:cubicBezTo>
                  <a:cubicBezTo>
                    <a:pt x="10463" y="39107"/>
                    <a:pt x="10525" y="39107"/>
                    <a:pt x="10567" y="39107"/>
                  </a:cubicBezTo>
                  <a:cubicBezTo>
                    <a:pt x="15765" y="39201"/>
                    <a:pt x="20960" y="39248"/>
                    <a:pt x="26154" y="39248"/>
                  </a:cubicBezTo>
                  <a:cubicBezTo>
                    <a:pt x="38274" y="39248"/>
                    <a:pt x="50387" y="38992"/>
                    <a:pt x="62500" y="38479"/>
                  </a:cubicBezTo>
                  <a:close/>
                  <a:moveTo>
                    <a:pt x="69861" y="48727"/>
                  </a:moveTo>
                  <a:cubicBezTo>
                    <a:pt x="71258" y="48727"/>
                    <a:pt x="72654" y="48759"/>
                    <a:pt x="74049" y="48836"/>
                  </a:cubicBezTo>
                  <a:cubicBezTo>
                    <a:pt x="74070" y="48857"/>
                    <a:pt x="74070" y="48878"/>
                    <a:pt x="74112" y="48878"/>
                  </a:cubicBezTo>
                  <a:lnTo>
                    <a:pt x="74112" y="51075"/>
                  </a:lnTo>
                  <a:cubicBezTo>
                    <a:pt x="67788" y="51950"/>
                    <a:pt x="61558" y="52650"/>
                    <a:pt x="55203" y="52650"/>
                  </a:cubicBezTo>
                  <a:cubicBezTo>
                    <a:pt x="54262" y="52650"/>
                    <a:pt x="53319" y="52635"/>
                    <a:pt x="52373" y="52603"/>
                  </a:cubicBezTo>
                  <a:cubicBezTo>
                    <a:pt x="49464" y="52498"/>
                    <a:pt x="46556" y="52498"/>
                    <a:pt x="43668" y="52435"/>
                  </a:cubicBezTo>
                  <a:cubicBezTo>
                    <a:pt x="33437" y="52310"/>
                    <a:pt x="23226" y="52226"/>
                    <a:pt x="13015" y="52142"/>
                  </a:cubicBezTo>
                  <a:cubicBezTo>
                    <a:pt x="10130" y="52127"/>
                    <a:pt x="7224" y="52113"/>
                    <a:pt x="4327" y="52113"/>
                  </a:cubicBezTo>
                  <a:cubicBezTo>
                    <a:pt x="3127" y="52113"/>
                    <a:pt x="1928" y="52115"/>
                    <a:pt x="733" y="52121"/>
                  </a:cubicBezTo>
                  <a:cubicBezTo>
                    <a:pt x="670" y="51180"/>
                    <a:pt x="691" y="50259"/>
                    <a:pt x="817" y="49318"/>
                  </a:cubicBezTo>
                  <a:lnTo>
                    <a:pt x="817" y="49213"/>
                  </a:lnTo>
                  <a:cubicBezTo>
                    <a:pt x="5176" y="48892"/>
                    <a:pt x="9538" y="48778"/>
                    <a:pt x="13902" y="48778"/>
                  </a:cubicBezTo>
                  <a:cubicBezTo>
                    <a:pt x="24943" y="48778"/>
                    <a:pt x="35998" y="49513"/>
                    <a:pt x="47051" y="49513"/>
                  </a:cubicBezTo>
                  <a:cubicBezTo>
                    <a:pt x="50736" y="49513"/>
                    <a:pt x="54421" y="49431"/>
                    <a:pt x="58106" y="49213"/>
                  </a:cubicBezTo>
                  <a:cubicBezTo>
                    <a:pt x="62010" y="48981"/>
                    <a:pt x="65937" y="48727"/>
                    <a:pt x="69861" y="48727"/>
                  </a:cubicBezTo>
                  <a:close/>
                  <a:moveTo>
                    <a:pt x="62834" y="1"/>
                  </a:moveTo>
                  <a:cubicBezTo>
                    <a:pt x="45049" y="22"/>
                    <a:pt x="27264" y="63"/>
                    <a:pt x="9479" y="105"/>
                  </a:cubicBezTo>
                  <a:cubicBezTo>
                    <a:pt x="9061" y="105"/>
                    <a:pt x="9061" y="754"/>
                    <a:pt x="9479" y="754"/>
                  </a:cubicBezTo>
                  <a:lnTo>
                    <a:pt x="9626" y="754"/>
                  </a:lnTo>
                  <a:cubicBezTo>
                    <a:pt x="9584" y="817"/>
                    <a:pt x="9542" y="900"/>
                    <a:pt x="9542" y="963"/>
                  </a:cubicBezTo>
                  <a:cubicBezTo>
                    <a:pt x="9521" y="13475"/>
                    <a:pt x="9793" y="25967"/>
                    <a:pt x="10149" y="38458"/>
                  </a:cubicBezTo>
                  <a:lnTo>
                    <a:pt x="10128" y="38458"/>
                  </a:lnTo>
                  <a:cubicBezTo>
                    <a:pt x="6571" y="41513"/>
                    <a:pt x="3097" y="44589"/>
                    <a:pt x="545" y="48606"/>
                  </a:cubicBezTo>
                  <a:cubicBezTo>
                    <a:pt x="315" y="48627"/>
                    <a:pt x="210" y="48836"/>
                    <a:pt x="231" y="49025"/>
                  </a:cubicBezTo>
                  <a:cubicBezTo>
                    <a:pt x="210" y="49046"/>
                    <a:pt x="189" y="49087"/>
                    <a:pt x="189" y="49171"/>
                  </a:cubicBezTo>
                  <a:cubicBezTo>
                    <a:pt x="64" y="50196"/>
                    <a:pt x="1" y="51222"/>
                    <a:pt x="84" y="52226"/>
                  </a:cubicBezTo>
                  <a:cubicBezTo>
                    <a:pt x="105" y="52393"/>
                    <a:pt x="210" y="52498"/>
                    <a:pt x="336" y="52540"/>
                  </a:cubicBezTo>
                  <a:cubicBezTo>
                    <a:pt x="377" y="52686"/>
                    <a:pt x="482" y="52812"/>
                    <a:pt x="649" y="52812"/>
                  </a:cubicBezTo>
                  <a:cubicBezTo>
                    <a:pt x="2152" y="52801"/>
                    <a:pt x="3654" y="52796"/>
                    <a:pt x="5155" y="52796"/>
                  </a:cubicBezTo>
                  <a:cubicBezTo>
                    <a:pt x="12367" y="52796"/>
                    <a:pt x="19557" y="52903"/>
                    <a:pt x="26762" y="52937"/>
                  </a:cubicBezTo>
                  <a:cubicBezTo>
                    <a:pt x="35111" y="53021"/>
                    <a:pt x="43438" y="53042"/>
                    <a:pt x="51766" y="53251"/>
                  </a:cubicBezTo>
                  <a:cubicBezTo>
                    <a:pt x="53537" y="53307"/>
                    <a:pt x="55309" y="53372"/>
                    <a:pt x="57080" y="53372"/>
                  </a:cubicBezTo>
                  <a:cubicBezTo>
                    <a:pt x="57966" y="53372"/>
                    <a:pt x="58852" y="53356"/>
                    <a:pt x="59738" y="53314"/>
                  </a:cubicBezTo>
                  <a:cubicBezTo>
                    <a:pt x="64550" y="53063"/>
                    <a:pt x="69342" y="52393"/>
                    <a:pt x="74133" y="51766"/>
                  </a:cubicBezTo>
                  <a:cubicBezTo>
                    <a:pt x="74153" y="51936"/>
                    <a:pt x="74303" y="52025"/>
                    <a:pt x="74454" y="52025"/>
                  </a:cubicBezTo>
                  <a:cubicBezTo>
                    <a:pt x="74618" y="52025"/>
                    <a:pt x="74782" y="51921"/>
                    <a:pt x="74782" y="51703"/>
                  </a:cubicBezTo>
                  <a:lnTo>
                    <a:pt x="74782" y="49066"/>
                  </a:lnTo>
                  <a:cubicBezTo>
                    <a:pt x="74865" y="48962"/>
                    <a:pt x="74886" y="48836"/>
                    <a:pt x="74803" y="48711"/>
                  </a:cubicBezTo>
                  <a:cubicBezTo>
                    <a:pt x="74782" y="48648"/>
                    <a:pt x="74782" y="48606"/>
                    <a:pt x="74782" y="48564"/>
                  </a:cubicBezTo>
                  <a:cubicBezTo>
                    <a:pt x="74782" y="48397"/>
                    <a:pt x="74656" y="48292"/>
                    <a:pt x="74489" y="48250"/>
                  </a:cubicBezTo>
                  <a:cubicBezTo>
                    <a:pt x="74468" y="48230"/>
                    <a:pt x="74447" y="48230"/>
                    <a:pt x="74384" y="48209"/>
                  </a:cubicBezTo>
                  <a:cubicBezTo>
                    <a:pt x="73087" y="46660"/>
                    <a:pt x="71246" y="45384"/>
                    <a:pt x="69760" y="44108"/>
                  </a:cubicBezTo>
                  <a:cubicBezTo>
                    <a:pt x="67479" y="42120"/>
                    <a:pt x="65157" y="40174"/>
                    <a:pt x="63065" y="37998"/>
                  </a:cubicBezTo>
                  <a:cubicBezTo>
                    <a:pt x="63044" y="37977"/>
                    <a:pt x="63002" y="37956"/>
                    <a:pt x="62981" y="37956"/>
                  </a:cubicBezTo>
                  <a:cubicBezTo>
                    <a:pt x="63190" y="31470"/>
                    <a:pt x="63588" y="25004"/>
                    <a:pt x="63713" y="18518"/>
                  </a:cubicBezTo>
                  <a:cubicBezTo>
                    <a:pt x="63839" y="12471"/>
                    <a:pt x="63629" y="6487"/>
                    <a:pt x="63169" y="482"/>
                  </a:cubicBezTo>
                  <a:cubicBezTo>
                    <a:pt x="63169" y="419"/>
                    <a:pt x="63148" y="377"/>
                    <a:pt x="63148" y="335"/>
                  </a:cubicBezTo>
                  <a:cubicBezTo>
                    <a:pt x="63148" y="189"/>
                    <a:pt x="63044" y="1"/>
                    <a:pt x="62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3309125" y="2348725"/>
              <a:ext cx="998600" cy="189000"/>
            </a:xfrm>
            <a:custGeom>
              <a:avLst/>
              <a:gdLst/>
              <a:ahLst/>
              <a:cxnLst/>
              <a:rect l="l" t="t" r="r" b="b"/>
              <a:pathLst>
                <a:path w="39944" h="7560" extrusionOk="0">
                  <a:moveTo>
                    <a:pt x="19091" y="628"/>
                  </a:moveTo>
                  <a:cubicBezTo>
                    <a:pt x="19325" y="628"/>
                    <a:pt x="19560" y="629"/>
                    <a:pt x="19794" y="630"/>
                  </a:cubicBezTo>
                  <a:cubicBezTo>
                    <a:pt x="26239" y="672"/>
                    <a:pt x="32641" y="944"/>
                    <a:pt x="39086" y="1133"/>
                  </a:cubicBezTo>
                  <a:cubicBezTo>
                    <a:pt x="39002" y="2827"/>
                    <a:pt x="39023" y="4564"/>
                    <a:pt x="39149" y="6259"/>
                  </a:cubicBezTo>
                  <a:cubicBezTo>
                    <a:pt x="37469" y="6157"/>
                    <a:pt x="35783" y="6121"/>
                    <a:pt x="34095" y="6121"/>
                  </a:cubicBezTo>
                  <a:cubicBezTo>
                    <a:pt x="30610" y="6121"/>
                    <a:pt x="27119" y="6273"/>
                    <a:pt x="23665" y="6301"/>
                  </a:cubicBezTo>
                  <a:cubicBezTo>
                    <a:pt x="16007" y="6384"/>
                    <a:pt x="8433" y="6196"/>
                    <a:pt x="796" y="6887"/>
                  </a:cubicBezTo>
                  <a:lnTo>
                    <a:pt x="796" y="6803"/>
                  </a:lnTo>
                  <a:cubicBezTo>
                    <a:pt x="691" y="4920"/>
                    <a:pt x="649" y="3058"/>
                    <a:pt x="754" y="1175"/>
                  </a:cubicBezTo>
                  <a:cubicBezTo>
                    <a:pt x="6879" y="1134"/>
                    <a:pt x="12986" y="628"/>
                    <a:pt x="19091" y="628"/>
                  </a:cubicBezTo>
                  <a:close/>
                  <a:moveTo>
                    <a:pt x="19111" y="0"/>
                  </a:moveTo>
                  <a:cubicBezTo>
                    <a:pt x="13006" y="0"/>
                    <a:pt x="6900" y="506"/>
                    <a:pt x="775" y="526"/>
                  </a:cubicBezTo>
                  <a:cubicBezTo>
                    <a:pt x="765" y="358"/>
                    <a:pt x="624" y="274"/>
                    <a:pt x="477" y="274"/>
                  </a:cubicBezTo>
                  <a:cubicBezTo>
                    <a:pt x="311" y="274"/>
                    <a:pt x="137" y="379"/>
                    <a:pt x="126" y="589"/>
                  </a:cubicBezTo>
                  <a:cubicBezTo>
                    <a:pt x="1" y="2639"/>
                    <a:pt x="1" y="4732"/>
                    <a:pt x="126" y="6803"/>
                  </a:cubicBezTo>
                  <a:cubicBezTo>
                    <a:pt x="126" y="6887"/>
                    <a:pt x="189" y="6970"/>
                    <a:pt x="231" y="7012"/>
                  </a:cubicBezTo>
                  <a:cubicBezTo>
                    <a:pt x="92" y="7211"/>
                    <a:pt x="122" y="7559"/>
                    <a:pt x="411" y="7559"/>
                  </a:cubicBezTo>
                  <a:cubicBezTo>
                    <a:pt x="427" y="7559"/>
                    <a:pt x="444" y="7558"/>
                    <a:pt x="461" y="7556"/>
                  </a:cubicBezTo>
                  <a:cubicBezTo>
                    <a:pt x="6203" y="7015"/>
                    <a:pt x="11899" y="6977"/>
                    <a:pt x="17617" y="6977"/>
                  </a:cubicBezTo>
                  <a:cubicBezTo>
                    <a:pt x="18550" y="6977"/>
                    <a:pt x="19483" y="6978"/>
                    <a:pt x="20416" y="6978"/>
                  </a:cubicBezTo>
                  <a:cubicBezTo>
                    <a:pt x="21498" y="6978"/>
                    <a:pt x="22581" y="6976"/>
                    <a:pt x="23665" y="6970"/>
                  </a:cubicBezTo>
                  <a:cubicBezTo>
                    <a:pt x="27163" y="6929"/>
                    <a:pt x="30669" y="6777"/>
                    <a:pt x="34161" y="6777"/>
                  </a:cubicBezTo>
                  <a:cubicBezTo>
                    <a:pt x="35933" y="6777"/>
                    <a:pt x="37701" y="6816"/>
                    <a:pt x="39463" y="6929"/>
                  </a:cubicBezTo>
                  <a:cubicBezTo>
                    <a:pt x="39567" y="6929"/>
                    <a:pt x="39651" y="6908"/>
                    <a:pt x="39693" y="6824"/>
                  </a:cubicBezTo>
                  <a:cubicBezTo>
                    <a:pt x="39776" y="6782"/>
                    <a:pt x="39839" y="6698"/>
                    <a:pt x="39839" y="6573"/>
                  </a:cubicBezTo>
                  <a:cubicBezTo>
                    <a:pt x="39672" y="4732"/>
                    <a:pt x="39651" y="2932"/>
                    <a:pt x="39735" y="1112"/>
                  </a:cubicBezTo>
                  <a:cubicBezTo>
                    <a:pt x="39944" y="944"/>
                    <a:pt x="39881" y="526"/>
                    <a:pt x="39546" y="505"/>
                  </a:cubicBezTo>
                  <a:cubicBezTo>
                    <a:pt x="32976" y="317"/>
                    <a:pt x="26385" y="66"/>
                    <a:pt x="19815" y="3"/>
                  </a:cubicBezTo>
                  <a:cubicBezTo>
                    <a:pt x="19581" y="1"/>
                    <a:pt x="19346" y="0"/>
                    <a:pt x="19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3325350" y="2573625"/>
              <a:ext cx="316500" cy="446900"/>
            </a:xfrm>
            <a:custGeom>
              <a:avLst/>
              <a:gdLst/>
              <a:ahLst/>
              <a:cxnLst/>
              <a:rect l="l" t="t" r="r" b="b"/>
              <a:pathLst>
                <a:path w="12660" h="17876" extrusionOk="0">
                  <a:moveTo>
                    <a:pt x="10348" y="649"/>
                  </a:moveTo>
                  <a:cubicBezTo>
                    <a:pt x="10700" y="649"/>
                    <a:pt x="11052" y="650"/>
                    <a:pt x="11404" y="653"/>
                  </a:cubicBezTo>
                  <a:cubicBezTo>
                    <a:pt x="11801" y="6155"/>
                    <a:pt x="11990" y="11637"/>
                    <a:pt x="11969" y="17140"/>
                  </a:cubicBezTo>
                  <a:cubicBezTo>
                    <a:pt x="11906" y="17057"/>
                    <a:pt x="11822" y="16973"/>
                    <a:pt x="11718" y="16973"/>
                  </a:cubicBezTo>
                  <a:cubicBezTo>
                    <a:pt x="10266" y="16826"/>
                    <a:pt x="8811" y="16754"/>
                    <a:pt x="7356" y="16754"/>
                  </a:cubicBezTo>
                  <a:cubicBezTo>
                    <a:pt x="5286" y="16754"/>
                    <a:pt x="3215" y="16900"/>
                    <a:pt x="1151" y="17182"/>
                  </a:cubicBezTo>
                  <a:cubicBezTo>
                    <a:pt x="879" y="11742"/>
                    <a:pt x="774" y="6344"/>
                    <a:pt x="816" y="904"/>
                  </a:cubicBezTo>
                  <a:cubicBezTo>
                    <a:pt x="3999" y="734"/>
                    <a:pt x="7181" y="649"/>
                    <a:pt x="10348" y="649"/>
                  </a:cubicBezTo>
                  <a:close/>
                  <a:moveTo>
                    <a:pt x="10312" y="1"/>
                  </a:moveTo>
                  <a:cubicBezTo>
                    <a:pt x="7070" y="1"/>
                    <a:pt x="3801" y="84"/>
                    <a:pt x="565" y="234"/>
                  </a:cubicBezTo>
                  <a:lnTo>
                    <a:pt x="398" y="234"/>
                  </a:lnTo>
                  <a:cubicBezTo>
                    <a:pt x="84" y="276"/>
                    <a:pt x="0" y="653"/>
                    <a:pt x="189" y="820"/>
                  </a:cubicBezTo>
                  <a:cubicBezTo>
                    <a:pt x="105" y="6302"/>
                    <a:pt x="230" y="11826"/>
                    <a:pt x="523" y="17329"/>
                  </a:cubicBezTo>
                  <a:cubicBezTo>
                    <a:pt x="364" y="17488"/>
                    <a:pt x="508" y="17876"/>
                    <a:pt x="830" y="17876"/>
                  </a:cubicBezTo>
                  <a:cubicBezTo>
                    <a:pt x="846" y="17876"/>
                    <a:pt x="862" y="17875"/>
                    <a:pt x="879" y="17873"/>
                  </a:cubicBezTo>
                  <a:cubicBezTo>
                    <a:pt x="2994" y="17528"/>
                    <a:pt x="5116" y="17365"/>
                    <a:pt x="7241" y="17365"/>
                  </a:cubicBezTo>
                  <a:cubicBezTo>
                    <a:pt x="8732" y="17365"/>
                    <a:pt x="10225" y="17445"/>
                    <a:pt x="11718" y="17601"/>
                  </a:cubicBezTo>
                  <a:cubicBezTo>
                    <a:pt x="11739" y="17605"/>
                    <a:pt x="11760" y="17607"/>
                    <a:pt x="11780" y="17607"/>
                  </a:cubicBezTo>
                  <a:cubicBezTo>
                    <a:pt x="11948" y="17607"/>
                    <a:pt x="12031" y="17455"/>
                    <a:pt x="12031" y="17287"/>
                  </a:cubicBezTo>
                  <a:cubicBezTo>
                    <a:pt x="12099" y="17371"/>
                    <a:pt x="12211" y="17415"/>
                    <a:pt x="12320" y="17415"/>
                  </a:cubicBezTo>
                  <a:cubicBezTo>
                    <a:pt x="12482" y="17415"/>
                    <a:pt x="12638" y="17319"/>
                    <a:pt x="12638" y="17119"/>
                  </a:cubicBezTo>
                  <a:cubicBezTo>
                    <a:pt x="12659" y="11575"/>
                    <a:pt x="12492" y="6051"/>
                    <a:pt x="12094" y="527"/>
                  </a:cubicBezTo>
                  <a:cubicBezTo>
                    <a:pt x="12031" y="339"/>
                    <a:pt x="11885" y="234"/>
                    <a:pt x="11718" y="234"/>
                  </a:cubicBezTo>
                  <a:cubicBezTo>
                    <a:pt x="11697" y="109"/>
                    <a:pt x="11592" y="4"/>
                    <a:pt x="11404" y="4"/>
                  </a:cubicBezTo>
                  <a:cubicBezTo>
                    <a:pt x="11040" y="2"/>
                    <a:pt x="10676" y="1"/>
                    <a:pt x="10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3664300" y="2573625"/>
              <a:ext cx="315975" cy="448950"/>
            </a:xfrm>
            <a:custGeom>
              <a:avLst/>
              <a:gdLst/>
              <a:ahLst/>
              <a:cxnLst/>
              <a:rect l="l" t="t" r="r" b="b"/>
              <a:pathLst>
                <a:path w="12639" h="17958" extrusionOk="0">
                  <a:moveTo>
                    <a:pt x="10343" y="649"/>
                  </a:moveTo>
                  <a:cubicBezTo>
                    <a:pt x="10697" y="649"/>
                    <a:pt x="11051" y="650"/>
                    <a:pt x="11404" y="653"/>
                  </a:cubicBezTo>
                  <a:cubicBezTo>
                    <a:pt x="11802" y="6155"/>
                    <a:pt x="11969" y="11637"/>
                    <a:pt x="11948" y="17140"/>
                  </a:cubicBezTo>
                  <a:cubicBezTo>
                    <a:pt x="11948" y="17161"/>
                    <a:pt x="11948" y="17224"/>
                    <a:pt x="11969" y="17245"/>
                  </a:cubicBezTo>
                  <a:cubicBezTo>
                    <a:pt x="8370" y="17266"/>
                    <a:pt x="4750" y="17329"/>
                    <a:pt x="1173" y="17350"/>
                  </a:cubicBezTo>
                  <a:cubicBezTo>
                    <a:pt x="880" y="11889"/>
                    <a:pt x="775" y="6386"/>
                    <a:pt x="838" y="904"/>
                  </a:cubicBezTo>
                  <a:cubicBezTo>
                    <a:pt x="3983" y="734"/>
                    <a:pt x="7161" y="649"/>
                    <a:pt x="10343" y="649"/>
                  </a:cubicBezTo>
                  <a:close/>
                  <a:moveTo>
                    <a:pt x="10307" y="1"/>
                  </a:moveTo>
                  <a:cubicBezTo>
                    <a:pt x="7053" y="1"/>
                    <a:pt x="3799" y="84"/>
                    <a:pt x="545" y="234"/>
                  </a:cubicBezTo>
                  <a:lnTo>
                    <a:pt x="398" y="234"/>
                  </a:lnTo>
                  <a:cubicBezTo>
                    <a:pt x="84" y="276"/>
                    <a:pt x="1" y="653"/>
                    <a:pt x="189" y="820"/>
                  </a:cubicBezTo>
                  <a:cubicBezTo>
                    <a:pt x="105" y="6365"/>
                    <a:pt x="231" y="11909"/>
                    <a:pt x="524" y="17454"/>
                  </a:cubicBezTo>
                  <a:lnTo>
                    <a:pt x="524" y="17475"/>
                  </a:lnTo>
                  <a:cubicBezTo>
                    <a:pt x="423" y="17657"/>
                    <a:pt x="517" y="17957"/>
                    <a:pt x="789" y="17957"/>
                  </a:cubicBezTo>
                  <a:cubicBezTo>
                    <a:pt x="798" y="17957"/>
                    <a:pt x="807" y="17957"/>
                    <a:pt x="817" y="17956"/>
                  </a:cubicBezTo>
                  <a:cubicBezTo>
                    <a:pt x="4583" y="17915"/>
                    <a:pt x="8370" y="17873"/>
                    <a:pt x="12136" y="17852"/>
                  </a:cubicBezTo>
                  <a:cubicBezTo>
                    <a:pt x="12388" y="17852"/>
                    <a:pt x="12492" y="17580"/>
                    <a:pt x="12429" y="17371"/>
                  </a:cubicBezTo>
                  <a:cubicBezTo>
                    <a:pt x="12534" y="17329"/>
                    <a:pt x="12597" y="17245"/>
                    <a:pt x="12597" y="17078"/>
                  </a:cubicBezTo>
                  <a:cubicBezTo>
                    <a:pt x="12639" y="11533"/>
                    <a:pt x="12450" y="6030"/>
                    <a:pt x="12053" y="506"/>
                  </a:cubicBezTo>
                  <a:cubicBezTo>
                    <a:pt x="12032" y="339"/>
                    <a:pt x="11864" y="234"/>
                    <a:pt x="11718" y="234"/>
                  </a:cubicBezTo>
                  <a:cubicBezTo>
                    <a:pt x="11697" y="109"/>
                    <a:pt x="11592" y="4"/>
                    <a:pt x="11404" y="4"/>
                  </a:cubicBezTo>
                  <a:cubicBezTo>
                    <a:pt x="11038" y="2"/>
                    <a:pt x="10673" y="1"/>
                    <a:pt x="10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3997000" y="2573625"/>
              <a:ext cx="316475" cy="446900"/>
            </a:xfrm>
            <a:custGeom>
              <a:avLst/>
              <a:gdLst/>
              <a:ahLst/>
              <a:cxnLst/>
              <a:rect l="l" t="t" r="r" b="b"/>
              <a:pathLst>
                <a:path w="12659" h="17876" extrusionOk="0">
                  <a:moveTo>
                    <a:pt x="10343" y="649"/>
                  </a:moveTo>
                  <a:cubicBezTo>
                    <a:pt x="10697" y="649"/>
                    <a:pt x="11050" y="650"/>
                    <a:pt x="11404" y="653"/>
                  </a:cubicBezTo>
                  <a:cubicBezTo>
                    <a:pt x="11801" y="6155"/>
                    <a:pt x="11989" y="11637"/>
                    <a:pt x="11948" y="17140"/>
                  </a:cubicBezTo>
                  <a:cubicBezTo>
                    <a:pt x="11906" y="17057"/>
                    <a:pt x="11822" y="16973"/>
                    <a:pt x="11717" y="16973"/>
                  </a:cubicBezTo>
                  <a:cubicBezTo>
                    <a:pt x="10257" y="16826"/>
                    <a:pt x="8801" y="16754"/>
                    <a:pt x="7347" y="16754"/>
                  </a:cubicBezTo>
                  <a:cubicBezTo>
                    <a:pt x="5279" y="16754"/>
                    <a:pt x="3215" y="16900"/>
                    <a:pt x="1151" y="17182"/>
                  </a:cubicBezTo>
                  <a:cubicBezTo>
                    <a:pt x="858" y="11742"/>
                    <a:pt x="753" y="6344"/>
                    <a:pt x="816" y="904"/>
                  </a:cubicBezTo>
                  <a:cubicBezTo>
                    <a:pt x="3999" y="734"/>
                    <a:pt x="7164" y="649"/>
                    <a:pt x="10343" y="649"/>
                  </a:cubicBezTo>
                  <a:close/>
                  <a:moveTo>
                    <a:pt x="10312" y="1"/>
                  </a:moveTo>
                  <a:cubicBezTo>
                    <a:pt x="7069" y="1"/>
                    <a:pt x="3798" y="84"/>
                    <a:pt x="544" y="234"/>
                  </a:cubicBezTo>
                  <a:lnTo>
                    <a:pt x="398" y="234"/>
                  </a:lnTo>
                  <a:cubicBezTo>
                    <a:pt x="84" y="276"/>
                    <a:pt x="0" y="653"/>
                    <a:pt x="189" y="820"/>
                  </a:cubicBezTo>
                  <a:cubicBezTo>
                    <a:pt x="105" y="6302"/>
                    <a:pt x="230" y="11826"/>
                    <a:pt x="523" y="17329"/>
                  </a:cubicBezTo>
                  <a:cubicBezTo>
                    <a:pt x="344" y="17488"/>
                    <a:pt x="506" y="17876"/>
                    <a:pt x="812" y="17876"/>
                  </a:cubicBezTo>
                  <a:cubicBezTo>
                    <a:pt x="827" y="17876"/>
                    <a:pt x="842" y="17875"/>
                    <a:pt x="858" y="17873"/>
                  </a:cubicBezTo>
                  <a:cubicBezTo>
                    <a:pt x="2985" y="17528"/>
                    <a:pt x="5105" y="17365"/>
                    <a:pt x="7230" y="17365"/>
                  </a:cubicBezTo>
                  <a:cubicBezTo>
                    <a:pt x="8722" y="17365"/>
                    <a:pt x="10216" y="17445"/>
                    <a:pt x="11717" y="17601"/>
                  </a:cubicBezTo>
                  <a:cubicBezTo>
                    <a:pt x="11739" y="17605"/>
                    <a:pt x="11760" y="17607"/>
                    <a:pt x="11780" y="17607"/>
                  </a:cubicBezTo>
                  <a:cubicBezTo>
                    <a:pt x="11947" y="17607"/>
                    <a:pt x="12031" y="17455"/>
                    <a:pt x="12031" y="17287"/>
                  </a:cubicBezTo>
                  <a:cubicBezTo>
                    <a:pt x="12099" y="17371"/>
                    <a:pt x="12210" y="17415"/>
                    <a:pt x="12320" y="17415"/>
                  </a:cubicBezTo>
                  <a:cubicBezTo>
                    <a:pt x="12482" y="17415"/>
                    <a:pt x="12638" y="17319"/>
                    <a:pt x="12638" y="17119"/>
                  </a:cubicBezTo>
                  <a:cubicBezTo>
                    <a:pt x="12659" y="11575"/>
                    <a:pt x="12471" y="6051"/>
                    <a:pt x="12094" y="527"/>
                  </a:cubicBezTo>
                  <a:cubicBezTo>
                    <a:pt x="12031" y="339"/>
                    <a:pt x="11885" y="234"/>
                    <a:pt x="11717" y="234"/>
                  </a:cubicBezTo>
                  <a:cubicBezTo>
                    <a:pt x="11697" y="109"/>
                    <a:pt x="11592" y="4"/>
                    <a:pt x="11404" y="4"/>
                  </a:cubicBezTo>
                  <a:cubicBezTo>
                    <a:pt x="11040" y="2"/>
                    <a:pt x="10676" y="1"/>
                    <a:pt x="10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3353600" y="2649550"/>
              <a:ext cx="245350" cy="23575"/>
            </a:xfrm>
            <a:custGeom>
              <a:avLst/>
              <a:gdLst/>
              <a:ahLst/>
              <a:cxnLst/>
              <a:rect l="l" t="t" r="r" b="b"/>
              <a:pathLst>
                <a:path w="9814" h="943" extrusionOk="0">
                  <a:moveTo>
                    <a:pt x="9414" y="0"/>
                  </a:moveTo>
                  <a:cubicBezTo>
                    <a:pt x="9408" y="0"/>
                    <a:pt x="9401" y="1"/>
                    <a:pt x="9395" y="1"/>
                  </a:cubicBezTo>
                  <a:cubicBezTo>
                    <a:pt x="6403" y="105"/>
                    <a:pt x="3411" y="189"/>
                    <a:pt x="419" y="294"/>
                  </a:cubicBezTo>
                  <a:cubicBezTo>
                    <a:pt x="7" y="314"/>
                    <a:pt x="0" y="943"/>
                    <a:pt x="399" y="943"/>
                  </a:cubicBezTo>
                  <a:cubicBezTo>
                    <a:pt x="405" y="943"/>
                    <a:pt x="412" y="943"/>
                    <a:pt x="419" y="942"/>
                  </a:cubicBezTo>
                  <a:cubicBezTo>
                    <a:pt x="3411" y="838"/>
                    <a:pt x="6382" y="733"/>
                    <a:pt x="9395" y="649"/>
                  </a:cubicBezTo>
                  <a:cubicBezTo>
                    <a:pt x="9807" y="629"/>
                    <a:pt x="9813" y="0"/>
                    <a:pt x="9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3359350" y="2712325"/>
              <a:ext cx="243250" cy="16250"/>
            </a:xfrm>
            <a:custGeom>
              <a:avLst/>
              <a:gdLst/>
              <a:ahLst/>
              <a:cxnLst/>
              <a:rect l="l" t="t" r="r" b="b"/>
              <a:pathLst>
                <a:path w="9730" h="650" extrusionOk="0">
                  <a:moveTo>
                    <a:pt x="419" y="1"/>
                  </a:moveTo>
                  <a:cubicBezTo>
                    <a:pt x="0" y="1"/>
                    <a:pt x="0" y="649"/>
                    <a:pt x="419" y="649"/>
                  </a:cubicBezTo>
                  <a:lnTo>
                    <a:pt x="9311" y="649"/>
                  </a:lnTo>
                  <a:cubicBezTo>
                    <a:pt x="9730" y="649"/>
                    <a:pt x="9730" y="1"/>
                    <a:pt x="9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3357775" y="2769350"/>
              <a:ext cx="127125" cy="16225"/>
            </a:xfrm>
            <a:custGeom>
              <a:avLst/>
              <a:gdLst/>
              <a:ahLst/>
              <a:cxnLst/>
              <a:rect l="l" t="t" r="r" b="b"/>
              <a:pathLst>
                <a:path w="5085" h="649" extrusionOk="0">
                  <a:moveTo>
                    <a:pt x="419" y="0"/>
                  </a:moveTo>
                  <a:cubicBezTo>
                    <a:pt x="1" y="0"/>
                    <a:pt x="1" y="649"/>
                    <a:pt x="419" y="649"/>
                  </a:cubicBezTo>
                  <a:lnTo>
                    <a:pt x="4667" y="649"/>
                  </a:lnTo>
                  <a:cubicBezTo>
                    <a:pt x="5085" y="649"/>
                    <a:pt x="5085" y="0"/>
                    <a:pt x="4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3366150" y="2873975"/>
              <a:ext cx="228100" cy="16225"/>
            </a:xfrm>
            <a:custGeom>
              <a:avLst/>
              <a:gdLst/>
              <a:ahLst/>
              <a:cxnLst/>
              <a:rect l="l" t="t" r="r" b="b"/>
              <a:pathLst>
                <a:path w="9124" h="649" extrusionOk="0">
                  <a:moveTo>
                    <a:pt x="419" y="0"/>
                  </a:moveTo>
                  <a:cubicBezTo>
                    <a:pt x="0" y="0"/>
                    <a:pt x="0" y="649"/>
                    <a:pt x="419" y="649"/>
                  </a:cubicBezTo>
                  <a:lnTo>
                    <a:pt x="8705" y="649"/>
                  </a:lnTo>
                  <a:cubicBezTo>
                    <a:pt x="9123" y="649"/>
                    <a:pt x="9123" y="0"/>
                    <a:pt x="8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3368750" y="2932550"/>
              <a:ext cx="223400" cy="16775"/>
            </a:xfrm>
            <a:custGeom>
              <a:avLst/>
              <a:gdLst/>
              <a:ahLst/>
              <a:cxnLst/>
              <a:rect l="l" t="t" r="r" b="b"/>
              <a:pathLst>
                <a:path w="8936" h="671" extrusionOk="0">
                  <a:moveTo>
                    <a:pt x="419" y="1"/>
                  </a:moveTo>
                  <a:cubicBezTo>
                    <a:pt x="1" y="1"/>
                    <a:pt x="1" y="670"/>
                    <a:pt x="419" y="670"/>
                  </a:cubicBezTo>
                  <a:lnTo>
                    <a:pt x="8517" y="670"/>
                  </a:lnTo>
                  <a:cubicBezTo>
                    <a:pt x="8935" y="670"/>
                    <a:pt x="8935" y="1"/>
                    <a:pt x="8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3690975" y="2633875"/>
              <a:ext cx="230200" cy="16225"/>
            </a:xfrm>
            <a:custGeom>
              <a:avLst/>
              <a:gdLst/>
              <a:ahLst/>
              <a:cxnLst/>
              <a:rect l="l" t="t" r="r" b="b"/>
              <a:pathLst>
                <a:path w="9208" h="649" extrusionOk="0">
                  <a:moveTo>
                    <a:pt x="419" y="0"/>
                  </a:moveTo>
                  <a:cubicBezTo>
                    <a:pt x="1" y="0"/>
                    <a:pt x="1" y="649"/>
                    <a:pt x="419" y="649"/>
                  </a:cubicBezTo>
                  <a:lnTo>
                    <a:pt x="8789" y="649"/>
                  </a:lnTo>
                  <a:cubicBezTo>
                    <a:pt x="9207" y="649"/>
                    <a:pt x="9207" y="0"/>
                    <a:pt x="8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3693075" y="2701350"/>
              <a:ext cx="236475" cy="16225"/>
            </a:xfrm>
            <a:custGeom>
              <a:avLst/>
              <a:gdLst/>
              <a:ahLst/>
              <a:cxnLst/>
              <a:rect l="l" t="t" r="r" b="b"/>
              <a:pathLst>
                <a:path w="9459" h="649" extrusionOk="0">
                  <a:moveTo>
                    <a:pt x="419" y="0"/>
                  </a:moveTo>
                  <a:cubicBezTo>
                    <a:pt x="1" y="21"/>
                    <a:pt x="1" y="649"/>
                    <a:pt x="419" y="649"/>
                  </a:cubicBezTo>
                  <a:lnTo>
                    <a:pt x="9040" y="649"/>
                  </a:lnTo>
                  <a:cubicBezTo>
                    <a:pt x="9458" y="649"/>
                    <a:pt x="9458" y="0"/>
                    <a:pt x="9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3695700" y="2769350"/>
              <a:ext cx="190950" cy="16225"/>
            </a:xfrm>
            <a:custGeom>
              <a:avLst/>
              <a:gdLst/>
              <a:ahLst/>
              <a:cxnLst/>
              <a:rect l="l" t="t" r="r" b="b"/>
              <a:pathLst>
                <a:path w="7638" h="649" extrusionOk="0">
                  <a:moveTo>
                    <a:pt x="419" y="0"/>
                  </a:moveTo>
                  <a:cubicBezTo>
                    <a:pt x="0" y="0"/>
                    <a:pt x="0" y="649"/>
                    <a:pt x="419" y="649"/>
                  </a:cubicBezTo>
                  <a:lnTo>
                    <a:pt x="7219" y="649"/>
                  </a:lnTo>
                  <a:cubicBezTo>
                    <a:pt x="7637" y="649"/>
                    <a:pt x="7637" y="0"/>
                    <a:pt x="7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3715050" y="2864550"/>
              <a:ext cx="93125" cy="16775"/>
            </a:xfrm>
            <a:custGeom>
              <a:avLst/>
              <a:gdLst/>
              <a:ahLst/>
              <a:cxnLst/>
              <a:rect l="l" t="t" r="r" b="b"/>
              <a:pathLst>
                <a:path w="3725" h="671" extrusionOk="0">
                  <a:moveTo>
                    <a:pt x="419" y="0"/>
                  </a:moveTo>
                  <a:cubicBezTo>
                    <a:pt x="0" y="0"/>
                    <a:pt x="0" y="670"/>
                    <a:pt x="419" y="670"/>
                  </a:cubicBezTo>
                  <a:lnTo>
                    <a:pt x="3306" y="670"/>
                  </a:lnTo>
                  <a:cubicBezTo>
                    <a:pt x="3725" y="670"/>
                    <a:pt x="3725" y="0"/>
                    <a:pt x="3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3717150" y="2924175"/>
              <a:ext cx="217100" cy="16250"/>
            </a:xfrm>
            <a:custGeom>
              <a:avLst/>
              <a:gdLst/>
              <a:ahLst/>
              <a:cxnLst/>
              <a:rect l="l" t="t" r="r" b="b"/>
              <a:pathLst>
                <a:path w="8684" h="650" extrusionOk="0">
                  <a:moveTo>
                    <a:pt x="419" y="1"/>
                  </a:moveTo>
                  <a:cubicBezTo>
                    <a:pt x="0" y="1"/>
                    <a:pt x="0" y="649"/>
                    <a:pt x="419" y="649"/>
                  </a:cubicBezTo>
                  <a:lnTo>
                    <a:pt x="8265" y="649"/>
                  </a:lnTo>
                  <a:cubicBezTo>
                    <a:pt x="8683" y="649"/>
                    <a:pt x="8683" y="1"/>
                    <a:pt x="8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4044075" y="2710250"/>
              <a:ext cx="149625" cy="16750"/>
            </a:xfrm>
            <a:custGeom>
              <a:avLst/>
              <a:gdLst/>
              <a:ahLst/>
              <a:cxnLst/>
              <a:rect l="l" t="t" r="r" b="b"/>
              <a:pathLst>
                <a:path w="5985" h="670" extrusionOk="0">
                  <a:moveTo>
                    <a:pt x="419" y="0"/>
                  </a:moveTo>
                  <a:cubicBezTo>
                    <a:pt x="0" y="0"/>
                    <a:pt x="0" y="670"/>
                    <a:pt x="419" y="670"/>
                  </a:cubicBezTo>
                  <a:lnTo>
                    <a:pt x="5566" y="670"/>
                  </a:lnTo>
                  <a:cubicBezTo>
                    <a:pt x="5984" y="670"/>
                    <a:pt x="5984" y="0"/>
                    <a:pt x="5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4039375" y="2649025"/>
              <a:ext cx="210825" cy="16250"/>
            </a:xfrm>
            <a:custGeom>
              <a:avLst/>
              <a:gdLst/>
              <a:ahLst/>
              <a:cxnLst/>
              <a:rect l="l" t="t" r="r" b="b"/>
              <a:pathLst>
                <a:path w="8433" h="650" extrusionOk="0">
                  <a:moveTo>
                    <a:pt x="418" y="1"/>
                  </a:moveTo>
                  <a:cubicBezTo>
                    <a:pt x="0" y="1"/>
                    <a:pt x="0" y="650"/>
                    <a:pt x="418" y="650"/>
                  </a:cubicBezTo>
                  <a:lnTo>
                    <a:pt x="8014" y="650"/>
                  </a:lnTo>
                  <a:cubicBezTo>
                    <a:pt x="8432" y="650"/>
                    <a:pt x="8432" y="1"/>
                    <a:pt x="8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4048775" y="2803875"/>
              <a:ext cx="105700" cy="16225"/>
            </a:xfrm>
            <a:custGeom>
              <a:avLst/>
              <a:gdLst/>
              <a:ahLst/>
              <a:cxnLst/>
              <a:rect l="l" t="t" r="r" b="b"/>
              <a:pathLst>
                <a:path w="4228" h="649" extrusionOk="0">
                  <a:moveTo>
                    <a:pt x="419" y="0"/>
                  </a:moveTo>
                  <a:cubicBezTo>
                    <a:pt x="1" y="0"/>
                    <a:pt x="1" y="649"/>
                    <a:pt x="419" y="649"/>
                  </a:cubicBezTo>
                  <a:lnTo>
                    <a:pt x="3809" y="649"/>
                  </a:lnTo>
                  <a:cubicBezTo>
                    <a:pt x="4227" y="649"/>
                    <a:pt x="4227" y="0"/>
                    <a:pt x="3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4050875" y="2884950"/>
              <a:ext cx="212400" cy="16250"/>
            </a:xfrm>
            <a:custGeom>
              <a:avLst/>
              <a:gdLst/>
              <a:ahLst/>
              <a:cxnLst/>
              <a:rect l="l" t="t" r="r" b="b"/>
              <a:pathLst>
                <a:path w="8496" h="650" extrusionOk="0">
                  <a:moveTo>
                    <a:pt x="419" y="0"/>
                  </a:moveTo>
                  <a:cubicBezTo>
                    <a:pt x="0" y="0"/>
                    <a:pt x="0" y="649"/>
                    <a:pt x="419" y="649"/>
                  </a:cubicBezTo>
                  <a:lnTo>
                    <a:pt x="8077" y="649"/>
                  </a:lnTo>
                  <a:cubicBezTo>
                    <a:pt x="8495" y="628"/>
                    <a:pt x="8495" y="0"/>
                    <a:pt x="8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4044075" y="2945625"/>
              <a:ext cx="217100" cy="16775"/>
            </a:xfrm>
            <a:custGeom>
              <a:avLst/>
              <a:gdLst/>
              <a:ahLst/>
              <a:cxnLst/>
              <a:rect l="l" t="t" r="r" b="b"/>
              <a:pathLst>
                <a:path w="8684" h="671" extrusionOk="0">
                  <a:moveTo>
                    <a:pt x="419" y="1"/>
                  </a:moveTo>
                  <a:cubicBezTo>
                    <a:pt x="0" y="1"/>
                    <a:pt x="0" y="670"/>
                    <a:pt x="419" y="670"/>
                  </a:cubicBezTo>
                  <a:lnTo>
                    <a:pt x="8265" y="670"/>
                  </a:lnTo>
                  <a:cubicBezTo>
                    <a:pt x="8684" y="670"/>
                    <a:pt x="8684" y="1"/>
                    <a:pt x="8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4" name="Google Shape;854;p43"/>
          <p:cNvSpPr/>
          <p:nvPr/>
        </p:nvSpPr>
        <p:spPr>
          <a:xfrm>
            <a:off x="2180705" y="3538534"/>
            <a:ext cx="805800" cy="805800"/>
          </a:xfrm>
          <a:prstGeom prst="pie">
            <a:avLst>
              <a:gd name="adj1" fmla="val 16304128"/>
              <a:gd name="adj2" fmla="val 541270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43"/>
          <p:cNvSpPr/>
          <p:nvPr/>
        </p:nvSpPr>
        <p:spPr>
          <a:xfrm>
            <a:off x="2180705" y="1500184"/>
            <a:ext cx="805800" cy="805800"/>
          </a:xfrm>
          <a:prstGeom prst="pie">
            <a:avLst>
              <a:gd name="adj1" fmla="val 16304128"/>
              <a:gd name="adj2" fmla="val 2157612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3"/>
          <p:cNvSpPr/>
          <p:nvPr/>
        </p:nvSpPr>
        <p:spPr>
          <a:xfrm>
            <a:off x="5824805" y="1500184"/>
            <a:ext cx="805800" cy="805800"/>
          </a:xfrm>
          <a:prstGeom prst="pie">
            <a:avLst>
              <a:gd name="adj1" fmla="val 16304128"/>
              <a:gd name="adj2" fmla="val 1079221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3"/>
          <p:cNvSpPr/>
          <p:nvPr/>
        </p:nvSpPr>
        <p:spPr>
          <a:xfrm>
            <a:off x="6123576" y="3484898"/>
            <a:ext cx="805800" cy="805800"/>
          </a:xfrm>
          <a:prstGeom prst="pie">
            <a:avLst>
              <a:gd name="adj1" fmla="val 16304128"/>
              <a:gd name="adj2" fmla="val 1624207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3"/>
          <p:cNvSpPr/>
          <p:nvPr/>
        </p:nvSpPr>
        <p:spPr>
          <a:xfrm>
            <a:off x="3898729" y="1723769"/>
            <a:ext cx="485700" cy="485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3" name="Google Shape;863;p43"/>
          <p:cNvCxnSpPr>
            <a:stCxn id="862" idx="0"/>
            <a:endCxn id="859" idx="0"/>
          </p:cNvCxnSpPr>
          <p:nvPr/>
        </p:nvCxnSpPr>
        <p:spPr>
          <a:xfrm rot="5400000">
            <a:off x="3474379" y="1235969"/>
            <a:ext cx="179400" cy="1155000"/>
          </a:xfrm>
          <a:prstGeom prst="curvedConnector4">
            <a:avLst>
              <a:gd name="adj1" fmla="val -132734"/>
              <a:gd name="adj2" fmla="val 6051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4" name="Google Shape;864;p43"/>
          <p:cNvSpPr/>
          <p:nvPr/>
        </p:nvSpPr>
        <p:spPr>
          <a:xfrm>
            <a:off x="4717879" y="2018257"/>
            <a:ext cx="485700" cy="485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5" name="Google Shape;865;p43"/>
          <p:cNvCxnSpPr>
            <a:stCxn id="864" idx="0"/>
            <a:endCxn id="860" idx="3"/>
          </p:cNvCxnSpPr>
          <p:nvPr/>
        </p:nvCxnSpPr>
        <p:spPr>
          <a:xfrm rot="-5400000">
            <a:off x="5335129" y="1125757"/>
            <a:ext cx="518100" cy="1266900"/>
          </a:xfrm>
          <a:prstGeom prst="curvedConnector3">
            <a:avLst>
              <a:gd name="adj1" fmla="val 1459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6" name="Google Shape;866;p43"/>
          <p:cNvSpPr/>
          <p:nvPr/>
        </p:nvSpPr>
        <p:spPr>
          <a:xfrm>
            <a:off x="4782641" y="2685007"/>
            <a:ext cx="485700" cy="485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7" name="Google Shape;867;p43"/>
          <p:cNvCxnSpPr>
            <a:stCxn id="866" idx="6"/>
            <a:endCxn id="861" idx="2"/>
          </p:cNvCxnSpPr>
          <p:nvPr/>
        </p:nvCxnSpPr>
        <p:spPr>
          <a:xfrm>
            <a:off x="5268341" y="2927857"/>
            <a:ext cx="855235" cy="959941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8" name="Google Shape;868;p43"/>
          <p:cNvSpPr/>
          <p:nvPr/>
        </p:nvSpPr>
        <p:spPr>
          <a:xfrm>
            <a:off x="3898716" y="2415557"/>
            <a:ext cx="485700" cy="485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9" name="Google Shape;869;p43"/>
          <p:cNvCxnSpPr>
            <a:stCxn id="868" idx="2"/>
            <a:endCxn id="854" idx="3"/>
          </p:cNvCxnSpPr>
          <p:nvPr/>
        </p:nvCxnSpPr>
        <p:spPr>
          <a:xfrm flipH="1">
            <a:off x="2583516" y="2658407"/>
            <a:ext cx="1315200" cy="8802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0" name="Google Shape;870;p43"/>
          <p:cNvSpPr/>
          <p:nvPr/>
        </p:nvSpPr>
        <p:spPr>
          <a:xfrm>
            <a:off x="2179751" y="1499819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1" name="Google Shape;871;p43"/>
          <p:cNvSpPr/>
          <p:nvPr/>
        </p:nvSpPr>
        <p:spPr>
          <a:xfrm>
            <a:off x="5824801" y="1499819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2" name="Google Shape;872;p43"/>
          <p:cNvSpPr/>
          <p:nvPr/>
        </p:nvSpPr>
        <p:spPr>
          <a:xfrm>
            <a:off x="2179751" y="3538419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3" name="Google Shape;873;p43"/>
          <p:cNvSpPr/>
          <p:nvPr/>
        </p:nvSpPr>
        <p:spPr>
          <a:xfrm>
            <a:off x="6139409" y="3484423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Google Shape;821;p43">
            <a:extLst>
              <a:ext uri="{FF2B5EF4-FFF2-40B4-BE49-F238E27FC236}">
                <a16:creationId xmlns:a16="http://schemas.microsoft.com/office/drawing/2014/main" id="{E54AF013-B3BC-2D89-7D42-990925072AB5}"/>
              </a:ext>
            </a:extLst>
          </p:cNvPr>
          <p:cNvSpPr txBox="1"/>
          <p:nvPr/>
        </p:nvSpPr>
        <p:spPr>
          <a:xfrm>
            <a:off x="7126135" y="3255545"/>
            <a:ext cx="1872174" cy="1264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Having low outliers is a good indicator about our data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" name="Google Shape;821;p43">
            <a:extLst>
              <a:ext uri="{FF2B5EF4-FFF2-40B4-BE49-F238E27FC236}">
                <a16:creationId xmlns:a16="http://schemas.microsoft.com/office/drawing/2014/main" id="{EAEEACB7-B721-B384-1656-B7F63CEB6753}"/>
              </a:ext>
            </a:extLst>
          </p:cNvPr>
          <p:cNvSpPr txBox="1"/>
          <p:nvPr/>
        </p:nvSpPr>
        <p:spPr>
          <a:xfrm>
            <a:off x="306017" y="3538419"/>
            <a:ext cx="1872174" cy="1264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So, we have only 2 outliers.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" name="Google Shape;821;p43">
            <a:extLst>
              <a:ext uri="{FF2B5EF4-FFF2-40B4-BE49-F238E27FC236}">
                <a16:creationId xmlns:a16="http://schemas.microsoft.com/office/drawing/2014/main" id="{F84949E6-82BD-C8BF-6834-921AA68437E6}"/>
              </a:ext>
            </a:extLst>
          </p:cNvPr>
          <p:cNvSpPr txBox="1"/>
          <p:nvPr/>
        </p:nvSpPr>
        <p:spPr>
          <a:xfrm>
            <a:off x="7028455" y="1546610"/>
            <a:ext cx="1872174" cy="1264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Outlier 1 is 178.5714, outlier 2 is 110.119 and outlier 3 is NA.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C1837C-DD6E-A62A-D99A-5835BF138B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3" t="69288" r="42735" b="14184"/>
          <a:stretch/>
        </p:blipFill>
        <p:spPr bwMode="auto">
          <a:xfrm>
            <a:off x="3081274" y="3196688"/>
            <a:ext cx="2863276" cy="15556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Normality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8D542-251E-6508-57F1-81CFEAF80563}"/>
              </a:ext>
            </a:extLst>
          </p:cNvPr>
          <p:cNvSpPr txBox="1"/>
          <p:nvPr/>
        </p:nvSpPr>
        <p:spPr>
          <a:xfrm>
            <a:off x="533400" y="1250950"/>
            <a:ext cx="8439150" cy="322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10833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mainly fall under two assumptions, which are Normal distribution and random sampling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10833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used 2 methods to check normality, Shapiro and QQ-plot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10833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to Shapiro’s test for checking the normality the values gives for </a:t>
            </a:r>
            <a:r>
              <a:rPr lang="en-US" sz="1800" spc="15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ADWG0021, ADWG2150, ADWG0050 are 0.7305, 0.9086, 0.9037 respectively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Normality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8D542-251E-6508-57F1-81CFEAF80563}"/>
              </a:ext>
            </a:extLst>
          </p:cNvPr>
          <p:cNvSpPr txBox="1"/>
          <p:nvPr/>
        </p:nvSpPr>
        <p:spPr>
          <a:xfrm>
            <a:off x="533400" y="1250950"/>
            <a:ext cx="8439150" cy="22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1083310" algn="l"/>
              </a:tabLst>
            </a:pPr>
            <a:r>
              <a:rPr lang="en-US" sz="1800" spc="15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Comparing to the alpha value (0.05), these values assume the normality of the data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arenR"/>
              <a:tabLst>
                <a:tab pos="1083310" algn="l"/>
              </a:tabLst>
            </a:pPr>
            <a:r>
              <a:rPr lang="en-US" sz="1800" spc="15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second method is the QQ-plot which supported the Shapiro’s test results assuming normality as shown in below figures as </a:t>
            </a:r>
            <a:r>
              <a:rPr lang="en-US" sz="1800" spc="15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example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B0575A-D406-68D3-CE22-DC8C2C02F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63" y="3153402"/>
            <a:ext cx="3186687" cy="19856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109CE1-2172-62F0-49F3-83AA0B4DD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035" y="3096308"/>
            <a:ext cx="3060701" cy="190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75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oodle Statistics Infographics by Slidesgo">
  <a:themeElements>
    <a:clrScheme name="Simple Light">
      <a:dk1>
        <a:srgbClr val="000000"/>
      </a:dk1>
      <a:lt1>
        <a:srgbClr val="FFFFFF"/>
      </a:lt1>
      <a:dk2>
        <a:srgbClr val="FCD481"/>
      </a:dk2>
      <a:lt2>
        <a:srgbClr val="00B6C5"/>
      </a:lt2>
      <a:accent1>
        <a:srgbClr val="F46787"/>
      </a:accent1>
      <a:accent2>
        <a:srgbClr val="FDC2C0"/>
      </a:accent2>
      <a:accent3>
        <a:srgbClr val="B28EFC"/>
      </a:accent3>
      <a:accent4>
        <a:srgbClr val="D9D9D9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1166</Words>
  <Application>Microsoft Office PowerPoint</Application>
  <PresentationFormat>On-screen Show (16:9)</PresentationFormat>
  <Paragraphs>184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Arimo</vt:lpstr>
      <vt:lpstr>Niramit</vt:lpstr>
      <vt:lpstr>Arial</vt:lpstr>
      <vt:lpstr>Fira Sans Condensed SemiBold</vt:lpstr>
      <vt:lpstr>Roboto</vt:lpstr>
      <vt:lpstr>Bebas Neue</vt:lpstr>
      <vt:lpstr>Fira Sans Extra Condensed SemiBold</vt:lpstr>
      <vt:lpstr>Times New Roman</vt:lpstr>
      <vt:lpstr>Calibri</vt:lpstr>
      <vt:lpstr>Doodle Statistics Infographics by Slidesgo</vt:lpstr>
      <vt:lpstr>Post-weaning diarrhea I</vt:lpstr>
      <vt:lpstr>Team Members</vt:lpstr>
      <vt:lpstr>Introduction</vt:lpstr>
      <vt:lpstr>Data reading</vt:lpstr>
      <vt:lpstr>Descriptive Statistics</vt:lpstr>
      <vt:lpstr>Graphs</vt:lpstr>
      <vt:lpstr>3. Outliers Detection</vt:lpstr>
      <vt:lpstr>Normality </vt:lpstr>
      <vt:lpstr>Normality </vt:lpstr>
      <vt:lpstr>Homo/Heteroscedasticity</vt:lpstr>
      <vt:lpstr>Homo/Heteroscedasticity </vt:lpstr>
      <vt:lpstr>Confidence Intervel</vt:lpstr>
      <vt:lpstr>6. Hypothesis testing</vt:lpstr>
      <vt:lpstr>6.2 Hypothesis testing </vt:lpstr>
      <vt:lpstr>6.2 Hypothesis testing</vt:lpstr>
      <vt:lpstr>6.2 Hypothesis testing</vt:lpstr>
      <vt:lpstr>6.3 Hypothesis testing </vt:lpstr>
      <vt:lpstr>6.3 Hypothesis testing</vt:lpstr>
      <vt:lpstr>6.3 Hypothesis testing</vt:lpstr>
      <vt:lpstr>Linear Model</vt:lpstr>
      <vt:lpstr>Results - Sex</vt:lpstr>
      <vt:lpstr>Results - Sex</vt:lpstr>
      <vt:lpstr>Results - Sex</vt:lpstr>
      <vt:lpstr>Results - Comparison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Post-weaning diarrhea I</dc:title>
  <dc:creator>SHrouk Hesham</dc:creator>
  <cp:lastModifiedBy>Shrouk Hesham Mahmoud Abdelhamed</cp:lastModifiedBy>
  <cp:revision>7</cp:revision>
  <dcterms:modified xsi:type="dcterms:W3CDTF">2023-01-24T18:41:13Z</dcterms:modified>
</cp:coreProperties>
</file>